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8" r:id="rId2"/>
    <p:sldId id="262" r:id="rId3"/>
    <p:sldId id="2037" r:id="rId4"/>
    <p:sldId id="2091" r:id="rId5"/>
    <p:sldId id="2092" r:id="rId6"/>
    <p:sldId id="2073" r:id="rId7"/>
    <p:sldId id="2056" r:id="rId8"/>
    <p:sldId id="2047" r:id="rId9"/>
    <p:sldId id="2050" r:id="rId10"/>
    <p:sldId id="2068" r:id="rId11"/>
    <p:sldId id="2046" r:id="rId12"/>
    <p:sldId id="260" r:id="rId13"/>
    <p:sldId id="307" r:id="rId14"/>
    <p:sldId id="2059" r:id="rId15"/>
    <p:sldId id="2063" r:id="rId16"/>
    <p:sldId id="2074" r:id="rId17"/>
    <p:sldId id="2075" r:id="rId18"/>
    <p:sldId id="2076" r:id="rId19"/>
    <p:sldId id="2078" r:id="rId20"/>
    <p:sldId id="2079" r:id="rId21"/>
    <p:sldId id="2093" r:id="rId22"/>
    <p:sldId id="2081" r:id="rId23"/>
    <p:sldId id="2082" r:id="rId24"/>
    <p:sldId id="2083" r:id="rId25"/>
    <p:sldId id="2084" r:id="rId26"/>
    <p:sldId id="2085" r:id="rId27"/>
    <p:sldId id="2086" r:id="rId28"/>
    <p:sldId id="2087" r:id="rId29"/>
    <p:sldId id="2088" r:id="rId30"/>
    <p:sldId id="273" r:id="rId31"/>
    <p:sldId id="2019" r:id="rId32"/>
    <p:sldId id="2090" r:id="rId33"/>
    <p:sldId id="2062" r:id="rId34"/>
    <p:sldId id="2069" r:id="rId35"/>
    <p:sldId id="2070" r:id="rId36"/>
    <p:sldId id="2071" r:id="rId37"/>
    <p:sldId id="2072" r:id="rId38"/>
    <p:sldId id="2043" r:id="rId39"/>
    <p:sldId id="304" r:id="rId40"/>
    <p:sldId id="2058" r:id="rId41"/>
    <p:sldId id="2015" r:id="rId42"/>
    <p:sldId id="2044" r:id="rId43"/>
    <p:sldId id="2038" r:id="rId44"/>
    <p:sldId id="2026" r:id="rId45"/>
    <p:sldId id="2027" r:id="rId46"/>
    <p:sldId id="2028" r:id="rId47"/>
    <p:sldId id="2052" r:id="rId48"/>
    <p:sldId id="2053" r:id="rId49"/>
    <p:sldId id="2051" r:id="rId50"/>
    <p:sldId id="2041" r:id="rId51"/>
    <p:sldId id="2011" r:id="rId52"/>
    <p:sldId id="2012" r:id="rId53"/>
    <p:sldId id="2013" r:id="rId54"/>
    <p:sldId id="2016" r:id="rId55"/>
    <p:sldId id="2017" r:id="rId56"/>
    <p:sldId id="2018" r:id="rId57"/>
    <p:sldId id="2021" r:id="rId58"/>
    <p:sldId id="2023" r:id="rId59"/>
    <p:sldId id="2024" r:id="rId60"/>
    <p:sldId id="2025" r:id="rId61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3" pos="3477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0" orient="horz" pos="2750" userDrawn="1">
          <p15:clr>
            <a:srgbClr val="A4A3A4"/>
          </p15:clr>
        </p15:guide>
        <p15:guide id="11" pos="24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8F8F8"/>
    <a:srgbClr val="F2DCE2"/>
    <a:srgbClr val="DCF2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7" autoAdjust="0"/>
    <p:restoredTop sz="95439"/>
  </p:normalViewPr>
  <p:slideViewPr>
    <p:cSldViewPr snapToGrid="0" snapToObjects="1" showGuides="1">
      <p:cViewPr varScale="1">
        <p:scale>
          <a:sx n="85" d="100"/>
          <a:sy n="85" d="100"/>
        </p:scale>
        <p:origin x="494" y="91"/>
      </p:cViewPr>
      <p:guideLst>
        <p:guide orient="horz" pos="2160"/>
        <p:guide pos="7242"/>
        <p:guide pos="3477"/>
        <p:guide pos="3840"/>
        <p:guide orient="horz" pos="346"/>
        <p:guide orient="horz" pos="3974"/>
        <p:guide pos="5541"/>
        <p:guide pos="2139"/>
        <p:guide pos="438"/>
        <p:guide orient="horz" pos="2750"/>
        <p:guide pos="24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8EDFB7E-8A14-5F4A-A8BC-FEC574E653A4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A1814F3-7BF6-CC41-BA5F-F3649E84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541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266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1243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9938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416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3184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214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0190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7663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2371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8524538" y="-13203238"/>
            <a:ext cx="24799926" cy="139509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10407" y="4861442"/>
            <a:ext cx="5653650" cy="45735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385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60109" y="2168861"/>
            <a:ext cx="3679505" cy="207782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39094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gram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813266" y="1287496"/>
            <a:ext cx="5461069" cy="951044"/>
          </a:xfrm>
          <a:prstGeom prst="rect">
            <a:avLst/>
          </a:prstGeom>
        </p:spPr>
        <p:txBody>
          <a:bodyPr/>
          <a:lstStyle>
            <a:lvl1pPr>
              <a:defRPr sz="4500" spc="0">
                <a:solidFill>
                  <a:srgbClr val="262626"/>
                </a:solidFill>
              </a:defRPr>
            </a:lvl1pPr>
          </a:lstStyle>
          <a:p>
            <a:r>
              <a:rPr dirty="0"/>
              <a:t>Presentation Title</a:t>
            </a:r>
          </a:p>
        </p:txBody>
      </p:sp>
      <p:sp>
        <p:nvSpPr>
          <p:cNvPr id="36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77172" y="4533752"/>
            <a:ext cx="2451600" cy="1546714"/>
          </a:xfrm>
          <a:prstGeom prst="rect">
            <a:avLst/>
          </a:prstGeom>
        </p:spPr>
        <p:txBody>
          <a:bodyPr/>
          <a:lstStyle/>
          <a:p>
            <a:r>
              <a:rPr dirty="0"/>
              <a:t>Presentation Subtitle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3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151659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9F3C4-D683-462D-AC04-826A95C8A5E4}" type="datetimeFigureOut">
              <a:rPr lang="ko-KR" altLang="en-US" smtClean="0"/>
              <a:t>2021-04-26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A287-B620-46F5-813C-4F67DBD9EE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733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>
            <a:extLst>
              <a:ext uri="{FF2B5EF4-FFF2-40B4-BE49-F238E27FC236}">
                <a16:creationId xmlns:a16="http://schemas.microsoft.com/office/drawing/2014/main" id="{52B21ECF-A424-1141-9F67-FB81B1D45A56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6747916" y="1220493"/>
            <a:ext cx="4211035" cy="3684011"/>
          </a:xfrm>
          <a:custGeom>
            <a:avLst/>
            <a:gdLst>
              <a:gd name="connsiteX0" fmla="*/ 835190 w 3134148"/>
              <a:gd name="connsiteY0" fmla="*/ 0 h 2756899"/>
              <a:gd name="connsiteX1" fmla="*/ 837039 w 3134148"/>
              <a:gd name="connsiteY1" fmla="*/ 222 h 2756899"/>
              <a:gd name="connsiteX2" fmla="*/ 838186 w 3134148"/>
              <a:gd name="connsiteY2" fmla="*/ 0 h 2756899"/>
              <a:gd name="connsiteX3" fmla="*/ 1040816 w 3134148"/>
              <a:gd name="connsiteY3" fmla="*/ 24262 h 2756899"/>
              <a:gd name="connsiteX4" fmla="*/ 1037654 w 3134148"/>
              <a:gd name="connsiteY4" fmla="*/ 24363 h 2756899"/>
              <a:gd name="connsiteX5" fmla="*/ 1245367 w 3134148"/>
              <a:gd name="connsiteY5" fmla="*/ 104488 h 2756899"/>
              <a:gd name="connsiteX6" fmla="*/ 1428611 w 3134148"/>
              <a:gd name="connsiteY6" fmla="*/ 242610 h 2756899"/>
              <a:gd name="connsiteX7" fmla="*/ 1567077 w 3134148"/>
              <a:gd name="connsiteY7" fmla="*/ 381555 h 2756899"/>
              <a:gd name="connsiteX8" fmla="*/ 1707740 w 3134148"/>
              <a:gd name="connsiteY8" fmla="*/ 242610 h 2756899"/>
              <a:gd name="connsiteX9" fmla="*/ 2298964 w 3134148"/>
              <a:gd name="connsiteY9" fmla="*/ 0 h 2756899"/>
              <a:gd name="connsiteX10" fmla="*/ 2890187 w 3134148"/>
              <a:gd name="connsiteY10" fmla="*/ 242610 h 2756899"/>
              <a:gd name="connsiteX11" fmla="*/ 2890187 w 3134148"/>
              <a:gd name="connsiteY11" fmla="*/ 1431383 h 2756899"/>
              <a:gd name="connsiteX12" fmla="*/ 1728025 w 3134148"/>
              <a:gd name="connsiteY12" fmla="*/ 2595653 h 2756899"/>
              <a:gd name="connsiteX13" fmla="*/ 1730203 w 3134148"/>
              <a:gd name="connsiteY13" fmla="*/ 2598098 h 2756899"/>
              <a:gd name="connsiteX14" fmla="*/ 1571624 w 3134148"/>
              <a:gd name="connsiteY14" fmla="*/ 2756899 h 2756899"/>
              <a:gd name="connsiteX15" fmla="*/ 1569345 w 3134148"/>
              <a:gd name="connsiteY15" fmla="*/ 2754621 h 2756899"/>
              <a:gd name="connsiteX16" fmla="*/ 1567077 w 3134148"/>
              <a:gd name="connsiteY16" fmla="*/ 2756899 h 2756899"/>
              <a:gd name="connsiteX17" fmla="*/ 243966 w 3134148"/>
              <a:gd name="connsiteY17" fmla="*/ 1431383 h 2756899"/>
              <a:gd name="connsiteX18" fmla="*/ 243966 w 3134148"/>
              <a:gd name="connsiteY18" fmla="*/ 242610 h 2756899"/>
              <a:gd name="connsiteX19" fmla="*/ 835190 w 3134148"/>
              <a:gd name="connsiteY19" fmla="*/ 0 h 275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34148" h="2756899">
                <a:moveTo>
                  <a:pt x="835190" y="0"/>
                </a:moveTo>
                <a:lnTo>
                  <a:pt x="837039" y="222"/>
                </a:lnTo>
                <a:lnTo>
                  <a:pt x="838186" y="0"/>
                </a:lnTo>
                <a:cubicBezTo>
                  <a:pt x="906464" y="0"/>
                  <a:pt x="974742" y="6619"/>
                  <a:pt x="1040816" y="24262"/>
                </a:cubicBezTo>
                <a:lnTo>
                  <a:pt x="1037654" y="24363"/>
                </a:lnTo>
                <a:lnTo>
                  <a:pt x="1245367" y="104488"/>
                </a:lnTo>
                <a:cubicBezTo>
                  <a:pt x="1311027" y="140603"/>
                  <a:pt x="1372565" y="186367"/>
                  <a:pt x="1428611" y="242610"/>
                </a:cubicBezTo>
                <a:lnTo>
                  <a:pt x="1567077" y="381555"/>
                </a:lnTo>
                <a:lnTo>
                  <a:pt x="1707740" y="242610"/>
                </a:lnTo>
                <a:cubicBezTo>
                  <a:pt x="1870381" y="81606"/>
                  <a:pt x="2083571" y="0"/>
                  <a:pt x="2298964" y="0"/>
                </a:cubicBezTo>
                <a:cubicBezTo>
                  <a:pt x="2514351" y="0"/>
                  <a:pt x="2727546" y="81606"/>
                  <a:pt x="2890187" y="242610"/>
                </a:cubicBezTo>
                <a:cubicBezTo>
                  <a:pt x="3215469" y="569024"/>
                  <a:pt x="3215469" y="1102762"/>
                  <a:pt x="2890187" y="1431383"/>
                </a:cubicBezTo>
                <a:lnTo>
                  <a:pt x="1728025" y="2595653"/>
                </a:lnTo>
                <a:lnTo>
                  <a:pt x="1730203" y="2598098"/>
                </a:lnTo>
                <a:lnTo>
                  <a:pt x="1571624" y="2756899"/>
                </a:lnTo>
                <a:lnTo>
                  <a:pt x="1569345" y="2754621"/>
                </a:lnTo>
                <a:lnTo>
                  <a:pt x="1567077" y="2756899"/>
                </a:lnTo>
                <a:lnTo>
                  <a:pt x="243966" y="1431383"/>
                </a:lnTo>
                <a:cubicBezTo>
                  <a:pt x="-81321" y="1102762"/>
                  <a:pt x="-81321" y="569024"/>
                  <a:pt x="243966" y="242610"/>
                </a:cubicBezTo>
                <a:cubicBezTo>
                  <a:pt x="406607" y="81606"/>
                  <a:pt x="621995" y="0"/>
                  <a:pt x="83519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BEC35D8-66DA-1C48-81DC-1771AB96195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269178" y="3553695"/>
            <a:ext cx="5149940" cy="2188724"/>
            <a:chOff x="6308725" y="5038725"/>
            <a:chExt cx="3810001" cy="1619250"/>
          </a:xfrm>
        </p:grpSpPr>
        <p:sp>
          <p:nvSpPr>
            <p:cNvPr id="34" name="Freeform 117">
              <a:extLst>
                <a:ext uri="{FF2B5EF4-FFF2-40B4-BE49-F238E27FC236}">
                  <a16:creationId xmlns:a16="http://schemas.microsoft.com/office/drawing/2014/main" id="{B8BC8E5E-80D3-C145-A73D-730B25300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7963" y="5192713"/>
              <a:ext cx="3341688" cy="1135062"/>
            </a:xfrm>
            <a:custGeom>
              <a:avLst/>
              <a:gdLst>
                <a:gd name="T0" fmla="*/ 7660 w 7672"/>
                <a:gd name="T1" fmla="*/ 99 h 2604"/>
                <a:gd name="T2" fmla="*/ 7660 w 7672"/>
                <a:gd name="T3" fmla="*/ 99 h 2604"/>
                <a:gd name="T4" fmla="*/ 6892 w 7672"/>
                <a:gd name="T5" fmla="*/ 1353 h 2604"/>
                <a:gd name="T6" fmla="*/ 6892 w 7672"/>
                <a:gd name="T7" fmla="*/ 1353 h 2604"/>
                <a:gd name="T8" fmla="*/ 5697 w 7672"/>
                <a:gd name="T9" fmla="*/ 2213 h 2604"/>
                <a:gd name="T10" fmla="*/ 5697 w 7672"/>
                <a:gd name="T11" fmla="*/ 2213 h 2604"/>
                <a:gd name="T12" fmla="*/ 3754 w 7672"/>
                <a:gd name="T13" fmla="*/ 2603 h 2604"/>
                <a:gd name="T14" fmla="*/ 3754 w 7672"/>
                <a:gd name="T15" fmla="*/ 2603 h 2604"/>
                <a:gd name="T16" fmla="*/ 1835 w 7672"/>
                <a:gd name="T17" fmla="*/ 2213 h 2604"/>
                <a:gd name="T18" fmla="*/ 1835 w 7672"/>
                <a:gd name="T19" fmla="*/ 2213 h 2604"/>
                <a:gd name="T20" fmla="*/ 694 w 7672"/>
                <a:gd name="T21" fmla="*/ 1351 h 2604"/>
                <a:gd name="T22" fmla="*/ 694 w 7672"/>
                <a:gd name="T23" fmla="*/ 1351 h 2604"/>
                <a:gd name="T24" fmla="*/ 9 w 7672"/>
                <a:gd name="T25" fmla="*/ 94 h 2604"/>
                <a:gd name="T26" fmla="*/ 9 w 7672"/>
                <a:gd name="T27" fmla="*/ 94 h 2604"/>
                <a:gd name="T28" fmla="*/ 61 w 7672"/>
                <a:gd name="T29" fmla="*/ 10 h 2604"/>
                <a:gd name="T30" fmla="*/ 61 w 7672"/>
                <a:gd name="T31" fmla="*/ 10 h 2604"/>
                <a:gd name="T32" fmla="*/ 144 w 7672"/>
                <a:gd name="T33" fmla="*/ 63 h 2604"/>
                <a:gd name="T34" fmla="*/ 144 w 7672"/>
                <a:gd name="T35" fmla="*/ 63 h 2604"/>
                <a:gd name="T36" fmla="*/ 804 w 7672"/>
                <a:gd name="T37" fmla="*/ 1265 h 2604"/>
                <a:gd name="T38" fmla="*/ 804 w 7672"/>
                <a:gd name="T39" fmla="*/ 1265 h 2604"/>
                <a:gd name="T40" fmla="*/ 3754 w 7672"/>
                <a:gd name="T41" fmla="*/ 2463 h 2604"/>
                <a:gd name="T42" fmla="*/ 3754 w 7672"/>
                <a:gd name="T43" fmla="*/ 2463 h 2604"/>
                <a:gd name="T44" fmla="*/ 6790 w 7672"/>
                <a:gd name="T45" fmla="*/ 1258 h 2604"/>
                <a:gd name="T46" fmla="*/ 6790 w 7672"/>
                <a:gd name="T47" fmla="*/ 1258 h 2604"/>
                <a:gd name="T48" fmla="*/ 7526 w 7672"/>
                <a:gd name="T49" fmla="*/ 59 h 2604"/>
                <a:gd name="T50" fmla="*/ 7526 w 7672"/>
                <a:gd name="T51" fmla="*/ 59 h 2604"/>
                <a:gd name="T52" fmla="*/ 7613 w 7672"/>
                <a:gd name="T53" fmla="*/ 11 h 2604"/>
                <a:gd name="T54" fmla="*/ 7613 w 7672"/>
                <a:gd name="T55" fmla="*/ 11 h 2604"/>
                <a:gd name="T56" fmla="*/ 7660 w 7672"/>
                <a:gd name="T57" fmla="*/ 99 h 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672" h="2604">
                  <a:moveTo>
                    <a:pt x="7660" y="99"/>
                  </a:moveTo>
                  <a:lnTo>
                    <a:pt x="7660" y="99"/>
                  </a:lnTo>
                  <a:cubicBezTo>
                    <a:pt x="7652" y="124"/>
                    <a:pt x="7468" y="735"/>
                    <a:pt x="6892" y="1353"/>
                  </a:cubicBezTo>
                  <a:lnTo>
                    <a:pt x="6892" y="1353"/>
                  </a:lnTo>
                  <a:cubicBezTo>
                    <a:pt x="6555" y="1716"/>
                    <a:pt x="6153" y="2005"/>
                    <a:pt x="5697" y="2213"/>
                  </a:cubicBezTo>
                  <a:lnTo>
                    <a:pt x="5697" y="2213"/>
                  </a:lnTo>
                  <a:cubicBezTo>
                    <a:pt x="5128" y="2471"/>
                    <a:pt x="4474" y="2603"/>
                    <a:pt x="3754" y="2603"/>
                  </a:cubicBezTo>
                  <a:lnTo>
                    <a:pt x="3754" y="2603"/>
                  </a:lnTo>
                  <a:cubicBezTo>
                    <a:pt x="3032" y="2603"/>
                    <a:pt x="2387" y="2471"/>
                    <a:pt x="1835" y="2213"/>
                  </a:cubicBezTo>
                  <a:lnTo>
                    <a:pt x="1835" y="2213"/>
                  </a:lnTo>
                  <a:cubicBezTo>
                    <a:pt x="1392" y="2005"/>
                    <a:pt x="1008" y="1715"/>
                    <a:pt x="694" y="1351"/>
                  </a:cubicBezTo>
                  <a:lnTo>
                    <a:pt x="694" y="1351"/>
                  </a:lnTo>
                  <a:cubicBezTo>
                    <a:pt x="159" y="732"/>
                    <a:pt x="14" y="120"/>
                    <a:pt x="9" y="94"/>
                  </a:cubicBezTo>
                  <a:lnTo>
                    <a:pt x="9" y="94"/>
                  </a:lnTo>
                  <a:cubicBezTo>
                    <a:pt x="0" y="57"/>
                    <a:pt x="23" y="19"/>
                    <a:pt x="61" y="10"/>
                  </a:cubicBezTo>
                  <a:lnTo>
                    <a:pt x="61" y="10"/>
                  </a:lnTo>
                  <a:cubicBezTo>
                    <a:pt x="98" y="2"/>
                    <a:pt x="136" y="25"/>
                    <a:pt x="144" y="63"/>
                  </a:cubicBezTo>
                  <a:lnTo>
                    <a:pt x="144" y="63"/>
                  </a:lnTo>
                  <a:cubicBezTo>
                    <a:pt x="146" y="70"/>
                    <a:pt x="290" y="672"/>
                    <a:pt x="804" y="1265"/>
                  </a:cubicBezTo>
                  <a:lnTo>
                    <a:pt x="804" y="1265"/>
                  </a:lnTo>
                  <a:cubicBezTo>
                    <a:pt x="1278" y="1812"/>
                    <a:pt x="2175" y="2463"/>
                    <a:pt x="3754" y="2463"/>
                  </a:cubicBezTo>
                  <a:lnTo>
                    <a:pt x="3754" y="2463"/>
                  </a:lnTo>
                  <a:cubicBezTo>
                    <a:pt x="5338" y="2463"/>
                    <a:pt x="6279" y="1808"/>
                    <a:pt x="6790" y="1258"/>
                  </a:cubicBezTo>
                  <a:lnTo>
                    <a:pt x="6790" y="1258"/>
                  </a:lnTo>
                  <a:cubicBezTo>
                    <a:pt x="7343" y="664"/>
                    <a:pt x="7524" y="65"/>
                    <a:pt x="7526" y="59"/>
                  </a:cubicBezTo>
                  <a:lnTo>
                    <a:pt x="7526" y="59"/>
                  </a:lnTo>
                  <a:cubicBezTo>
                    <a:pt x="7537" y="21"/>
                    <a:pt x="7576" y="0"/>
                    <a:pt x="7613" y="11"/>
                  </a:cubicBezTo>
                  <a:lnTo>
                    <a:pt x="7613" y="11"/>
                  </a:lnTo>
                  <a:cubicBezTo>
                    <a:pt x="7650" y="23"/>
                    <a:pt x="7671" y="61"/>
                    <a:pt x="7660" y="9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5" name="Freeform 118">
              <a:extLst>
                <a:ext uri="{FF2B5EF4-FFF2-40B4-BE49-F238E27FC236}">
                  <a16:creationId xmlns:a16="http://schemas.microsoft.com/office/drawing/2014/main" id="{F02F0C2A-8FDD-B448-9647-2AF5174A0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5913" y="5038725"/>
              <a:ext cx="460375" cy="509588"/>
            </a:xfrm>
            <a:custGeom>
              <a:avLst/>
              <a:gdLst>
                <a:gd name="T0" fmla="*/ 519 w 1060"/>
                <a:gd name="T1" fmla="*/ 1167 h 1168"/>
                <a:gd name="T2" fmla="*/ 519 w 1060"/>
                <a:gd name="T3" fmla="*/ 1167 h 1168"/>
                <a:gd name="T4" fmla="*/ 485 w 1060"/>
                <a:gd name="T5" fmla="*/ 0 h 1168"/>
                <a:gd name="T6" fmla="*/ 485 w 1060"/>
                <a:gd name="T7" fmla="*/ 0 h 1168"/>
                <a:gd name="T8" fmla="*/ 519 w 1060"/>
                <a:gd name="T9" fmla="*/ 1167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0" h="1168">
                  <a:moveTo>
                    <a:pt x="519" y="1167"/>
                  </a:moveTo>
                  <a:lnTo>
                    <a:pt x="519" y="1167"/>
                  </a:lnTo>
                  <a:cubicBezTo>
                    <a:pt x="519" y="1167"/>
                    <a:pt x="1059" y="895"/>
                    <a:pt x="485" y="0"/>
                  </a:cubicBezTo>
                  <a:lnTo>
                    <a:pt x="485" y="0"/>
                  </a:lnTo>
                  <a:cubicBezTo>
                    <a:pt x="485" y="0"/>
                    <a:pt x="0" y="932"/>
                    <a:pt x="519" y="11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6" name="Freeform 119">
              <a:extLst>
                <a:ext uri="{FF2B5EF4-FFF2-40B4-BE49-F238E27FC236}">
                  <a16:creationId xmlns:a16="http://schemas.microsoft.com/office/drawing/2014/main" id="{AAACB5B5-BD2D-ED43-825C-75BA72D97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0538" y="5394325"/>
              <a:ext cx="98425" cy="328613"/>
            </a:xfrm>
            <a:custGeom>
              <a:avLst/>
              <a:gdLst>
                <a:gd name="T0" fmla="*/ 57 w 223"/>
                <a:gd name="T1" fmla="*/ 753 h 756"/>
                <a:gd name="T2" fmla="*/ 57 w 223"/>
                <a:gd name="T3" fmla="*/ 753 h 756"/>
                <a:gd name="T4" fmla="*/ 30 w 223"/>
                <a:gd name="T5" fmla="*/ 750 h 756"/>
                <a:gd name="T6" fmla="*/ 30 w 223"/>
                <a:gd name="T7" fmla="*/ 750 h 756"/>
                <a:gd name="T8" fmla="*/ 11 w 223"/>
                <a:gd name="T9" fmla="*/ 694 h 756"/>
                <a:gd name="T10" fmla="*/ 11 w 223"/>
                <a:gd name="T11" fmla="*/ 694 h 756"/>
                <a:gd name="T12" fmla="*/ 55 w 223"/>
                <a:gd name="T13" fmla="*/ 54 h 756"/>
                <a:gd name="T14" fmla="*/ 55 w 223"/>
                <a:gd name="T15" fmla="*/ 54 h 756"/>
                <a:gd name="T16" fmla="*/ 88 w 223"/>
                <a:gd name="T17" fmla="*/ 4 h 756"/>
                <a:gd name="T18" fmla="*/ 88 w 223"/>
                <a:gd name="T19" fmla="*/ 4 h 756"/>
                <a:gd name="T20" fmla="*/ 88 w 223"/>
                <a:gd name="T21" fmla="*/ 4 h 756"/>
                <a:gd name="T22" fmla="*/ 88 w 223"/>
                <a:gd name="T23" fmla="*/ 4 h 756"/>
                <a:gd name="T24" fmla="*/ 138 w 223"/>
                <a:gd name="T25" fmla="*/ 37 h 756"/>
                <a:gd name="T26" fmla="*/ 138 w 223"/>
                <a:gd name="T27" fmla="*/ 37 h 756"/>
                <a:gd name="T28" fmla="*/ 86 w 223"/>
                <a:gd name="T29" fmla="*/ 731 h 756"/>
                <a:gd name="T30" fmla="*/ 86 w 223"/>
                <a:gd name="T31" fmla="*/ 731 h 756"/>
                <a:gd name="T32" fmla="*/ 57 w 223"/>
                <a:gd name="T33" fmla="*/ 753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3" h="756">
                  <a:moveTo>
                    <a:pt x="57" y="753"/>
                  </a:moveTo>
                  <a:lnTo>
                    <a:pt x="57" y="753"/>
                  </a:lnTo>
                  <a:cubicBezTo>
                    <a:pt x="48" y="755"/>
                    <a:pt x="39" y="754"/>
                    <a:pt x="30" y="750"/>
                  </a:cubicBezTo>
                  <a:lnTo>
                    <a:pt x="30" y="750"/>
                  </a:lnTo>
                  <a:cubicBezTo>
                    <a:pt x="9" y="740"/>
                    <a:pt x="0" y="714"/>
                    <a:pt x="11" y="694"/>
                  </a:cubicBezTo>
                  <a:lnTo>
                    <a:pt x="11" y="694"/>
                  </a:lnTo>
                  <a:cubicBezTo>
                    <a:pt x="12" y="692"/>
                    <a:pt x="134" y="436"/>
                    <a:pt x="55" y="54"/>
                  </a:cubicBezTo>
                  <a:lnTo>
                    <a:pt x="55" y="54"/>
                  </a:lnTo>
                  <a:cubicBezTo>
                    <a:pt x="50" y="31"/>
                    <a:pt x="65" y="8"/>
                    <a:pt x="88" y="4"/>
                  </a:cubicBezTo>
                  <a:lnTo>
                    <a:pt x="88" y="4"/>
                  </a:lnTo>
                  <a:lnTo>
                    <a:pt x="88" y="4"/>
                  </a:lnTo>
                  <a:lnTo>
                    <a:pt x="88" y="4"/>
                  </a:lnTo>
                  <a:cubicBezTo>
                    <a:pt x="111" y="0"/>
                    <a:pt x="133" y="14"/>
                    <a:pt x="138" y="37"/>
                  </a:cubicBezTo>
                  <a:lnTo>
                    <a:pt x="138" y="37"/>
                  </a:lnTo>
                  <a:cubicBezTo>
                    <a:pt x="222" y="448"/>
                    <a:pt x="92" y="720"/>
                    <a:pt x="86" y="731"/>
                  </a:cubicBezTo>
                  <a:lnTo>
                    <a:pt x="86" y="731"/>
                  </a:lnTo>
                  <a:cubicBezTo>
                    <a:pt x="80" y="743"/>
                    <a:pt x="69" y="751"/>
                    <a:pt x="57" y="75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7" name="Freeform 120">
              <a:extLst>
                <a:ext uri="{FF2B5EF4-FFF2-40B4-BE49-F238E27FC236}">
                  <a16:creationId xmlns:a16="http://schemas.microsoft.com/office/drawing/2014/main" id="{470CCBD9-1EF4-DA41-A8B7-C69CFAFC5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8725" y="5622925"/>
              <a:ext cx="500063" cy="454025"/>
            </a:xfrm>
            <a:custGeom>
              <a:avLst/>
              <a:gdLst>
                <a:gd name="T0" fmla="*/ 1145 w 1146"/>
                <a:gd name="T1" fmla="*/ 551 h 1039"/>
                <a:gd name="T2" fmla="*/ 1145 w 1146"/>
                <a:gd name="T3" fmla="*/ 551 h 1039"/>
                <a:gd name="T4" fmla="*/ 0 w 1146"/>
                <a:gd name="T5" fmla="*/ 324 h 1039"/>
                <a:gd name="T6" fmla="*/ 0 w 1146"/>
                <a:gd name="T7" fmla="*/ 324 h 1039"/>
                <a:gd name="T8" fmla="*/ 1145 w 1146"/>
                <a:gd name="T9" fmla="*/ 551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6" h="1039">
                  <a:moveTo>
                    <a:pt x="1145" y="551"/>
                  </a:moveTo>
                  <a:lnTo>
                    <a:pt x="1145" y="551"/>
                  </a:lnTo>
                  <a:cubicBezTo>
                    <a:pt x="1145" y="551"/>
                    <a:pt x="787" y="1038"/>
                    <a:pt x="0" y="324"/>
                  </a:cubicBezTo>
                  <a:lnTo>
                    <a:pt x="0" y="324"/>
                  </a:lnTo>
                  <a:cubicBezTo>
                    <a:pt x="0" y="324"/>
                    <a:pt x="999" y="0"/>
                    <a:pt x="1145" y="5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8" name="Freeform 121">
              <a:extLst>
                <a:ext uri="{FF2B5EF4-FFF2-40B4-BE49-F238E27FC236}">
                  <a16:creationId xmlns:a16="http://schemas.microsoft.com/office/drawing/2014/main" id="{EE331A61-585C-9147-8FBF-1157CE622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4800" y="5811838"/>
              <a:ext cx="328613" cy="103187"/>
            </a:xfrm>
            <a:custGeom>
              <a:avLst/>
              <a:gdLst>
                <a:gd name="T0" fmla="*/ 752 w 756"/>
                <a:gd name="T1" fmla="*/ 126 h 239"/>
                <a:gd name="T2" fmla="*/ 752 w 756"/>
                <a:gd name="T3" fmla="*/ 126 h 239"/>
                <a:gd name="T4" fmla="*/ 753 w 756"/>
                <a:gd name="T5" fmla="*/ 99 h 239"/>
                <a:gd name="T6" fmla="*/ 753 w 756"/>
                <a:gd name="T7" fmla="*/ 99 h 239"/>
                <a:gd name="T8" fmla="*/ 701 w 756"/>
                <a:gd name="T9" fmla="*/ 70 h 239"/>
                <a:gd name="T10" fmla="*/ 701 w 756"/>
                <a:gd name="T11" fmla="*/ 70 h 239"/>
                <a:gd name="T12" fmla="*/ 62 w 756"/>
                <a:gd name="T13" fmla="*/ 8 h 239"/>
                <a:gd name="T14" fmla="*/ 62 w 756"/>
                <a:gd name="T15" fmla="*/ 8 h 239"/>
                <a:gd name="T16" fmla="*/ 8 w 756"/>
                <a:gd name="T17" fmla="*/ 32 h 239"/>
                <a:gd name="T18" fmla="*/ 8 w 756"/>
                <a:gd name="T19" fmla="*/ 32 h 239"/>
                <a:gd name="T20" fmla="*/ 8 w 756"/>
                <a:gd name="T21" fmla="*/ 32 h 239"/>
                <a:gd name="T22" fmla="*/ 8 w 756"/>
                <a:gd name="T23" fmla="*/ 32 h 239"/>
                <a:gd name="T24" fmla="*/ 31 w 756"/>
                <a:gd name="T25" fmla="*/ 86 h 239"/>
                <a:gd name="T26" fmla="*/ 31 w 756"/>
                <a:gd name="T27" fmla="*/ 86 h 239"/>
                <a:gd name="T28" fmla="*/ 725 w 756"/>
                <a:gd name="T29" fmla="*/ 150 h 239"/>
                <a:gd name="T30" fmla="*/ 725 w 756"/>
                <a:gd name="T31" fmla="*/ 150 h 239"/>
                <a:gd name="T32" fmla="*/ 752 w 756"/>
                <a:gd name="T33" fmla="*/ 12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6" h="239">
                  <a:moveTo>
                    <a:pt x="752" y="126"/>
                  </a:moveTo>
                  <a:lnTo>
                    <a:pt x="752" y="126"/>
                  </a:lnTo>
                  <a:cubicBezTo>
                    <a:pt x="755" y="117"/>
                    <a:pt x="755" y="107"/>
                    <a:pt x="753" y="99"/>
                  </a:cubicBezTo>
                  <a:lnTo>
                    <a:pt x="753" y="99"/>
                  </a:lnTo>
                  <a:cubicBezTo>
                    <a:pt x="746" y="76"/>
                    <a:pt x="723" y="63"/>
                    <a:pt x="701" y="70"/>
                  </a:cubicBezTo>
                  <a:lnTo>
                    <a:pt x="701" y="70"/>
                  </a:lnTo>
                  <a:cubicBezTo>
                    <a:pt x="698" y="71"/>
                    <a:pt x="426" y="149"/>
                    <a:pt x="62" y="8"/>
                  </a:cubicBezTo>
                  <a:lnTo>
                    <a:pt x="62" y="8"/>
                  </a:lnTo>
                  <a:cubicBezTo>
                    <a:pt x="40" y="0"/>
                    <a:pt x="16" y="10"/>
                    <a:pt x="8" y="32"/>
                  </a:cubicBezTo>
                  <a:lnTo>
                    <a:pt x="8" y="32"/>
                  </a:lnTo>
                  <a:lnTo>
                    <a:pt x="8" y="32"/>
                  </a:lnTo>
                  <a:lnTo>
                    <a:pt x="8" y="32"/>
                  </a:lnTo>
                  <a:cubicBezTo>
                    <a:pt x="0" y="54"/>
                    <a:pt x="10" y="78"/>
                    <a:pt x="31" y="86"/>
                  </a:cubicBezTo>
                  <a:lnTo>
                    <a:pt x="31" y="86"/>
                  </a:lnTo>
                  <a:cubicBezTo>
                    <a:pt x="424" y="238"/>
                    <a:pt x="713" y="154"/>
                    <a:pt x="725" y="150"/>
                  </a:cubicBezTo>
                  <a:lnTo>
                    <a:pt x="725" y="150"/>
                  </a:lnTo>
                  <a:cubicBezTo>
                    <a:pt x="738" y="147"/>
                    <a:pt x="747" y="137"/>
                    <a:pt x="752" y="1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9" name="Freeform 122">
              <a:extLst>
                <a:ext uri="{FF2B5EF4-FFF2-40B4-BE49-F238E27FC236}">
                  <a16:creationId xmlns:a16="http://schemas.microsoft.com/office/drawing/2014/main" id="{D456988A-9B12-E34F-AC96-3F292B190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8500" y="5475288"/>
              <a:ext cx="417513" cy="461962"/>
            </a:xfrm>
            <a:custGeom>
              <a:avLst/>
              <a:gdLst>
                <a:gd name="T0" fmla="*/ 570 w 962"/>
                <a:gd name="T1" fmla="*/ 1061 h 1062"/>
                <a:gd name="T2" fmla="*/ 570 w 962"/>
                <a:gd name="T3" fmla="*/ 1061 h 1062"/>
                <a:gd name="T4" fmla="*/ 83 w 962"/>
                <a:gd name="T5" fmla="*/ 0 h 1062"/>
                <a:gd name="T6" fmla="*/ 83 w 962"/>
                <a:gd name="T7" fmla="*/ 0 h 1062"/>
                <a:gd name="T8" fmla="*/ 570 w 962"/>
                <a:gd name="T9" fmla="*/ 106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2" h="1062">
                  <a:moveTo>
                    <a:pt x="570" y="1061"/>
                  </a:moveTo>
                  <a:lnTo>
                    <a:pt x="570" y="1061"/>
                  </a:lnTo>
                  <a:cubicBezTo>
                    <a:pt x="570" y="1061"/>
                    <a:pt x="961" y="600"/>
                    <a:pt x="83" y="0"/>
                  </a:cubicBezTo>
                  <a:lnTo>
                    <a:pt x="83" y="0"/>
                  </a:lnTo>
                  <a:cubicBezTo>
                    <a:pt x="83" y="0"/>
                    <a:pt x="0" y="1047"/>
                    <a:pt x="570" y="106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0" name="Freeform 123">
              <a:extLst>
                <a:ext uri="{FF2B5EF4-FFF2-40B4-BE49-F238E27FC236}">
                  <a16:creationId xmlns:a16="http://schemas.microsoft.com/office/drawing/2014/main" id="{6F948282-D8B8-4E4D-8746-8FD7BAC0F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5188" y="5795963"/>
              <a:ext cx="139700" cy="314325"/>
            </a:xfrm>
            <a:custGeom>
              <a:avLst/>
              <a:gdLst>
                <a:gd name="T0" fmla="*/ 288 w 322"/>
                <a:gd name="T1" fmla="*/ 715 h 724"/>
                <a:gd name="T2" fmla="*/ 288 w 322"/>
                <a:gd name="T3" fmla="*/ 715 h 724"/>
                <a:gd name="T4" fmla="*/ 262 w 322"/>
                <a:gd name="T5" fmla="*/ 722 h 724"/>
                <a:gd name="T6" fmla="*/ 262 w 322"/>
                <a:gd name="T7" fmla="*/ 722 h 724"/>
                <a:gd name="T8" fmla="*/ 223 w 322"/>
                <a:gd name="T9" fmla="*/ 678 h 724"/>
                <a:gd name="T10" fmla="*/ 223 w 322"/>
                <a:gd name="T11" fmla="*/ 678 h 724"/>
                <a:gd name="T12" fmla="*/ 13 w 322"/>
                <a:gd name="T13" fmla="*/ 71 h 724"/>
                <a:gd name="T14" fmla="*/ 13 w 322"/>
                <a:gd name="T15" fmla="*/ 71 h 724"/>
                <a:gd name="T16" fmla="*/ 24 w 322"/>
                <a:gd name="T17" fmla="*/ 13 h 724"/>
                <a:gd name="T18" fmla="*/ 24 w 322"/>
                <a:gd name="T19" fmla="*/ 13 h 724"/>
                <a:gd name="T20" fmla="*/ 24 w 322"/>
                <a:gd name="T21" fmla="*/ 13 h 724"/>
                <a:gd name="T22" fmla="*/ 24 w 322"/>
                <a:gd name="T23" fmla="*/ 13 h 724"/>
                <a:gd name="T24" fmla="*/ 82 w 322"/>
                <a:gd name="T25" fmla="*/ 23 h 724"/>
                <a:gd name="T26" fmla="*/ 82 w 322"/>
                <a:gd name="T27" fmla="*/ 23 h 724"/>
                <a:gd name="T28" fmla="*/ 306 w 322"/>
                <a:gd name="T29" fmla="*/ 683 h 724"/>
                <a:gd name="T30" fmla="*/ 306 w 322"/>
                <a:gd name="T31" fmla="*/ 683 h 724"/>
                <a:gd name="T32" fmla="*/ 288 w 322"/>
                <a:gd name="T33" fmla="*/ 715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2" h="724">
                  <a:moveTo>
                    <a:pt x="288" y="715"/>
                  </a:moveTo>
                  <a:lnTo>
                    <a:pt x="288" y="715"/>
                  </a:lnTo>
                  <a:cubicBezTo>
                    <a:pt x="281" y="720"/>
                    <a:pt x="272" y="723"/>
                    <a:pt x="262" y="722"/>
                  </a:cubicBezTo>
                  <a:lnTo>
                    <a:pt x="262" y="722"/>
                  </a:lnTo>
                  <a:cubicBezTo>
                    <a:pt x="239" y="721"/>
                    <a:pt x="222" y="701"/>
                    <a:pt x="223" y="678"/>
                  </a:cubicBezTo>
                  <a:lnTo>
                    <a:pt x="223" y="678"/>
                  </a:lnTo>
                  <a:cubicBezTo>
                    <a:pt x="223" y="675"/>
                    <a:pt x="235" y="392"/>
                    <a:pt x="13" y="71"/>
                  </a:cubicBezTo>
                  <a:lnTo>
                    <a:pt x="13" y="71"/>
                  </a:lnTo>
                  <a:cubicBezTo>
                    <a:pt x="0" y="52"/>
                    <a:pt x="5" y="26"/>
                    <a:pt x="24" y="13"/>
                  </a:cubicBez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cubicBezTo>
                    <a:pt x="43" y="0"/>
                    <a:pt x="69" y="5"/>
                    <a:pt x="82" y="23"/>
                  </a:cubicBezTo>
                  <a:lnTo>
                    <a:pt x="82" y="23"/>
                  </a:lnTo>
                  <a:cubicBezTo>
                    <a:pt x="321" y="370"/>
                    <a:pt x="307" y="670"/>
                    <a:pt x="306" y="683"/>
                  </a:cubicBezTo>
                  <a:lnTo>
                    <a:pt x="306" y="683"/>
                  </a:lnTo>
                  <a:cubicBezTo>
                    <a:pt x="305" y="697"/>
                    <a:pt x="298" y="708"/>
                    <a:pt x="288" y="71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1" name="Freeform 124">
              <a:extLst>
                <a:ext uri="{FF2B5EF4-FFF2-40B4-BE49-F238E27FC236}">
                  <a16:creationId xmlns:a16="http://schemas.microsoft.com/office/drawing/2014/main" id="{487BAAF9-3DCE-F34C-BD4E-3D6ECE215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3875" y="6040438"/>
              <a:ext cx="506413" cy="460375"/>
            </a:xfrm>
            <a:custGeom>
              <a:avLst/>
              <a:gdLst>
                <a:gd name="T0" fmla="*/ 1163 w 1164"/>
                <a:gd name="T1" fmla="*/ 489 h 1057"/>
                <a:gd name="T2" fmla="*/ 1163 w 1164"/>
                <a:gd name="T3" fmla="*/ 489 h 1057"/>
                <a:gd name="T4" fmla="*/ 0 w 1164"/>
                <a:gd name="T5" fmla="*/ 590 h 1057"/>
                <a:gd name="T6" fmla="*/ 0 w 1164"/>
                <a:gd name="T7" fmla="*/ 590 h 1057"/>
                <a:gd name="T8" fmla="*/ 1163 w 1164"/>
                <a:gd name="T9" fmla="*/ 489 h 1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1057">
                  <a:moveTo>
                    <a:pt x="1163" y="489"/>
                  </a:moveTo>
                  <a:lnTo>
                    <a:pt x="1163" y="489"/>
                  </a:lnTo>
                  <a:cubicBezTo>
                    <a:pt x="1163" y="489"/>
                    <a:pt x="955" y="1056"/>
                    <a:pt x="0" y="590"/>
                  </a:cubicBezTo>
                  <a:lnTo>
                    <a:pt x="0" y="590"/>
                  </a:lnTo>
                  <a:cubicBezTo>
                    <a:pt x="0" y="590"/>
                    <a:pt x="869" y="0"/>
                    <a:pt x="1163" y="48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2" name="Freeform 125">
              <a:extLst>
                <a:ext uri="{FF2B5EF4-FFF2-40B4-BE49-F238E27FC236}">
                  <a16:creationId xmlns:a16="http://schemas.microsoft.com/office/drawing/2014/main" id="{725FA2F8-40D7-E643-84A4-11306B92D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6300" y="6184900"/>
              <a:ext cx="325438" cy="109538"/>
            </a:xfrm>
            <a:custGeom>
              <a:avLst/>
              <a:gdLst>
                <a:gd name="T0" fmla="*/ 743 w 745"/>
                <a:gd name="T1" fmla="*/ 51 h 252"/>
                <a:gd name="T2" fmla="*/ 743 w 745"/>
                <a:gd name="T3" fmla="*/ 51 h 252"/>
                <a:gd name="T4" fmla="*/ 736 w 745"/>
                <a:gd name="T5" fmla="*/ 25 h 252"/>
                <a:gd name="T6" fmla="*/ 736 w 745"/>
                <a:gd name="T7" fmla="*/ 25 h 252"/>
                <a:gd name="T8" fmla="*/ 678 w 745"/>
                <a:gd name="T9" fmla="*/ 13 h 252"/>
                <a:gd name="T10" fmla="*/ 678 w 745"/>
                <a:gd name="T11" fmla="*/ 13 h 252"/>
                <a:gd name="T12" fmla="*/ 48 w 745"/>
                <a:gd name="T13" fmla="*/ 131 h 252"/>
                <a:gd name="T14" fmla="*/ 48 w 745"/>
                <a:gd name="T15" fmla="*/ 131 h 252"/>
                <a:gd name="T16" fmla="*/ 2 w 745"/>
                <a:gd name="T17" fmla="*/ 170 h 252"/>
                <a:gd name="T18" fmla="*/ 2 w 745"/>
                <a:gd name="T19" fmla="*/ 170 h 252"/>
                <a:gd name="T20" fmla="*/ 2 w 745"/>
                <a:gd name="T21" fmla="*/ 170 h 252"/>
                <a:gd name="T22" fmla="*/ 2 w 745"/>
                <a:gd name="T23" fmla="*/ 170 h 252"/>
                <a:gd name="T24" fmla="*/ 40 w 745"/>
                <a:gd name="T25" fmla="*/ 215 h 252"/>
                <a:gd name="T26" fmla="*/ 40 w 745"/>
                <a:gd name="T27" fmla="*/ 215 h 252"/>
                <a:gd name="T28" fmla="*/ 724 w 745"/>
                <a:gd name="T29" fmla="*/ 83 h 252"/>
                <a:gd name="T30" fmla="*/ 724 w 745"/>
                <a:gd name="T31" fmla="*/ 83 h 252"/>
                <a:gd name="T32" fmla="*/ 743 w 745"/>
                <a:gd name="T33" fmla="*/ 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5" h="252">
                  <a:moveTo>
                    <a:pt x="743" y="51"/>
                  </a:moveTo>
                  <a:lnTo>
                    <a:pt x="743" y="51"/>
                  </a:lnTo>
                  <a:cubicBezTo>
                    <a:pt x="744" y="43"/>
                    <a:pt x="741" y="33"/>
                    <a:pt x="736" y="25"/>
                  </a:cubicBezTo>
                  <a:lnTo>
                    <a:pt x="736" y="25"/>
                  </a:lnTo>
                  <a:cubicBezTo>
                    <a:pt x="724" y="6"/>
                    <a:pt x="698" y="0"/>
                    <a:pt x="678" y="13"/>
                  </a:cubicBezTo>
                  <a:lnTo>
                    <a:pt x="678" y="13"/>
                  </a:lnTo>
                  <a:cubicBezTo>
                    <a:pt x="676" y="14"/>
                    <a:pt x="436" y="165"/>
                    <a:pt x="48" y="131"/>
                  </a:cubicBezTo>
                  <a:lnTo>
                    <a:pt x="48" y="131"/>
                  </a:lnTo>
                  <a:cubicBezTo>
                    <a:pt x="24" y="130"/>
                    <a:pt x="4" y="146"/>
                    <a:pt x="2" y="170"/>
                  </a:cubicBezTo>
                  <a:lnTo>
                    <a:pt x="2" y="170"/>
                  </a:lnTo>
                  <a:lnTo>
                    <a:pt x="2" y="170"/>
                  </a:lnTo>
                  <a:lnTo>
                    <a:pt x="2" y="170"/>
                  </a:lnTo>
                  <a:cubicBezTo>
                    <a:pt x="0" y="192"/>
                    <a:pt x="17" y="213"/>
                    <a:pt x="40" y="215"/>
                  </a:cubicBezTo>
                  <a:lnTo>
                    <a:pt x="40" y="215"/>
                  </a:lnTo>
                  <a:cubicBezTo>
                    <a:pt x="459" y="251"/>
                    <a:pt x="713" y="90"/>
                    <a:pt x="724" y="83"/>
                  </a:cubicBezTo>
                  <a:lnTo>
                    <a:pt x="724" y="83"/>
                  </a:lnTo>
                  <a:cubicBezTo>
                    <a:pt x="735" y="76"/>
                    <a:pt x="742" y="64"/>
                    <a:pt x="743" y="5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3" name="Freeform 126">
              <a:extLst>
                <a:ext uri="{FF2B5EF4-FFF2-40B4-BE49-F238E27FC236}">
                  <a16:creationId xmlns:a16="http://schemas.microsoft.com/office/drawing/2014/main" id="{71E8D608-3A57-1046-BBC7-CB8CC88C1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2063" y="5624513"/>
              <a:ext cx="419100" cy="463550"/>
            </a:xfrm>
            <a:custGeom>
              <a:avLst/>
              <a:gdLst>
                <a:gd name="T0" fmla="*/ 570 w 962"/>
                <a:gd name="T1" fmla="*/ 1061 h 1062"/>
                <a:gd name="T2" fmla="*/ 570 w 962"/>
                <a:gd name="T3" fmla="*/ 1061 h 1062"/>
                <a:gd name="T4" fmla="*/ 83 w 962"/>
                <a:gd name="T5" fmla="*/ 0 h 1062"/>
                <a:gd name="T6" fmla="*/ 83 w 962"/>
                <a:gd name="T7" fmla="*/ 0 h 1062"/>
                <a:gd name="T8" fmla="*/ 570 w 962"/>
                <a:gd name="T9" fmla="*/ 106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2" h="1062">
                  <a:moveTo>
                    <a:pt x="570" y="1061"/>
                  </a:moveTo>
                  <a:lnTo>
                    <a:pt x="570" y="1061"/>
                  </a:lnTo>
                  <a:cubicBezTo>
                    <a:pt x="570" y="1061"/>
                    <a:pt x="961" y="599"/>
                    <a:pt x="83" y="0"/>
                  </a:cubicBezTo>
                  <a:lnTo>
                    <a:pt x="83" y="0"/>
                  </a:lnTo>
                  <a:cubicBezTo>
                    <a:pt x="83" y="0"/>
                    <a:pt x="0" y="1047"/>
                    <a:pt x="570" y="106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4" name="Freeform 127">
              <a:extLst>
                <a:ext uri="{FF2B5EF4-FFF2-40B4-BE49-F238E27FC236}">
                  <a16:creationId xmlns:a16="http://schemas.microsoft.com/office/drawing/2014/main" id="{738B0BE0-AAFE-8749-A6EF-7CB022F78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1925" y="5945188"/>
              <a:ext cx="139700" cy="315912"/>
            </a:xfrm>
            <a:custGeom>
              <a:avLst/>
              <a:gdLst>
                <a:gd name="T0" fmla="*/ 288 w 322"/>
                <a:gd name="T1" fmla="*/ 715 h 724"/>
                <a:gd name="T2" fmla="*/ 288 w 322"/>
                <a:gd name="T3" fmla="*/ 715 h 724"/>
                <a:gd name="T4" fmla="*/ 262 w 322"/>
                <a:gd name="T5" fmla="*/ 723 h 724"/>
                <a:gd name="T6" fmla="*/ 262 w 322"/>
                <a:gd name="T7" fmla="*/ 723 h 724"/>
                <a:gd name="T8" fmla="*/ 223 w 322"/>
                <a:gd name="T9" fmla="*/ 678 h 724"/>
                <a:gd name="T10" fmla="*/ 223 w 322"/>
                <a:gd name="T11" fmla="*/ 678 h 724"/>
                <a:gd name="T12" fmla="*/ 14 w 322"/>
                <a:gd name="T13" fmla="*/ 71 h 724"/>
                <a:gd name="T14" fmla="*/ 14 w 322"/>
                <a:gd name="T15" fmla="*/ 71 h 724"/>
                <a:gd name="T16" fmla="*/ 24 w 322"/>
                <a:gd name="T17" fmla="*/ 13 h 724"/>
                <a:gd name="T18" fmla="*/ 24 w 322"/>
                <a:gd name="T19" fmla="*/ 13 h 724"/>
                <a:gd name="T20" fmla="*/ 24 w 322"/>
                <a:gd name="T21" fmla="*/ 13 h 724"/>
                <a:gd name="T22" fmla="*/ 24 w 322"/>
                <a:gd name="T23" fmla="*/ 13 h 724"/>
                <a:gd name="T24" fmla="*/ 82 w 322"/>
                <a:gd name="T25" fmla="*/ 24 h 724"/>
                <a:gd name="T26" fmla="*/ 82 w 322"/>
                <a:gd name="T27" fmla="*/ 24 h 724"/>
                <a:gd name="T28" fmla="*/ 306 w 322"/>
                <a:gd name="T29" fmla="*/ 683 h 724"/>
                <a:gd name="T30" fmla="*/ 306 w 322"/>
                <a:gd name="T31" fmla="*/ 683 h 724"/>
                <a:gd name="T32" fmla="*/ 288 w 322"/>
                <a:gd name="T33" fmla="*/ 715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2" h="724">
                  <a:moveTo>
                    <a:pt x="288" y="715"/>
                  </a:moveTo>
                  <a:lnTo>
                    <a:pt x="288" y="715"/>
                  </a:lnTo>
                  <a:cubicBezTo>
                    <a:pt x="281" y="721"/>
                    <a:pt x="271" y="723"/>
                    <a:pt x="262" y="723"/>
                  </a:cubicBezTo>
                  <a:lnTo>
                    <a:pt x="262" y="723"/>
                  </a:lnTo>
                  <a:cubicBezTo>
                    <a:pt x="239" y="721"/>
                    <a:pt x="222" y="702"/>
                    <a:pt x="223" y="678"/>
                  </a:cubicBezTo>
                  <a:lnTo>
                    <a:pt x="223" y="678"/>
                  </a:lnTo>
                  <a:cubicBezTo>
                    <a:pt x="223" y="676"/>
                    <a:pt x="235" y="393"/>
                    <a:pt x="14" y="71"/>
                  </a:cubicBezTo>
                  <a:lnTo>
                    <a:pt x="14" y="71"/>
                  </a:lnTo>
                  <a:cubicBezTo>
                    <a:pt x="0" y="53"/>
                    <a:pt x="6" y="26"/>
                    <a:pt x="24" y="13"/>
                  </a:cubicBez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cubicBezTo>
                    <a:pt x="44" y="0"/>
                    <a:pt x="69" y="5"/>
                    <a:pt x="82" y="24"/>
                  </a:cubicBezTo>
                  <a:lnTo>
                    <a:pt x="82" y="24"/>
                  </a:lnTo>
                  <a:cubicBezTo>
                    <a:pt x="321" y="370"/>
                    <a:pt x="307" y="671"/>
                    <a:pt x="306" y="683"/>
                  </a:cubicBezTo>
                  <a:lnTo>
                    <a:pt x="306" y="683"/>
                  </a:lnTo>
                  <a:cubicBezTo>
                    <a:pt x="306" y="696"/>
                    <a:pt x="299" y="708"/>
                    <a:pt x="288" y="71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5" name="Freeform 128">
              <a:extLst>
                <a:ext uri="{FF2B5EF4-FFF2-40B4-BE49-F238E27FC236}">
                  <a16:creationId xmlns:a16="http://schemas.microsoft.com/office/drawing/2014/main" id="{6E4E95E0-D1E2-7A42-B69B-F7F4C493E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1250" y="6226175"/>
              <a:ext cx="476250" cy="431800"/>
            </a:xfrm>
            <a:custGeom>
              <a:avLst/>
              <a:gdLst>
                <a:gd name="T0" fmla="*/ 1092 w 1093"/>
                <a:gd name="T1" fmla="*/ 390 h 994"/>
                <a:gd name="T2" fmla="*/ 1092 w 1093"/>
                <a:gd name="T3" fmla="*/ 390 h 994"/>
                <a:gd name="T4" fmla="*/ 0 w 1093"/>
                <a:gd name="T5" fmla="*/ 804 h 994"/>
                <a:gd name="T6" fmla="*/ 0 w 1093"/>
                <a:gd name="T7" fmla="*/ 804 h 994"/>
                <a:gd name="T8" fmla="*/ 1092 w 1093"/>
                <a:gd name="T9" fmla="*/ 39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3" h="994">
                  <a:moveTo>
                    <a:pt x="1092" y="390"/>
                  </a:moveTo>
                  <a:lnTo>
                    <a:pt x="1092" y="390"/>
                  </a:lnTo>
                  <a:cubicBezTo>
                    <a:pt x="1092" y="390"/>
                    <a:pt x="1046" y="993"/>
                    <a:pt x="0" y="804"/>
                  </a:cubicBezTo>
                  <a:lnTo>
                    <a:pt x="0" y="804"/>
                  </a:lnTo>
                  <a:cubicBezTo>
                    <a:pt x="0" y="804"/>
                    <a:pt x="675" y="0"/>
                    <a:pt x="1092" y="39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6" name="Freeform 129">
              <a:extLst>
                <a:ext uri="{FF2B5EF4-FFF2-40B4-BE49-F238E27FC236}">
                  <a16:creationId xmlns:a16="http://schemas.microsoft.com/office/drawing/2014/main" id="{7BBEA641-4B3D-884A-9FED-6D03EF67E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86688" y="6289675"/>
              <a:ext cx="300037" cy="169863"/>
            </a:xfrm>
            <a:custGeom>
              <a:avLst/>
              <a:gdLst>
                <a:gd name="T0" fmla="*/ 684 w 688"/>
                <a:gd name="T1" fmla="*/ 39 h 392"/>
                <a:gd name="T2" fmla="*/ 684 w 688"/>
                <a:gd name="T3" fmla="*/ 39 h 392"/>
                <a:gd name="T4" fmla="*/ 671 w 688"/>
                <a:gd name="T5" fmla="*/ 15 h 392"/>
                <a:gd name="T6" fmla="*/ 671 w 688"/>
                <a:gd name="T7" fmla="*/ 15 h 392"/>
                <a:gd name="T8" fmla="*/ 612 w 688"/>
                <a:gd name="T9" fmla="*/ 19 h 392"/>
                <a:gd name="T10" fmla="*/ 612 w 688"/>
                <a:gd name="T11" fmla="*/ 19 h 392"/>
                <a:gd name="T12" fmla="*/ 37 w 688"/>
                <a:gd name="T13" fmla="*/ 305 h 392"/>
                <a:gd name="T14" fmla="*/ 37 w 688"/>
                <a:gd name="T15" fmla="*/ 305 h 392"/>
                <a:gd name="T16" fmla="*/ 4 w 688"/>
                <a:gd name="T17" fmla="*/ 353 h 392"/>
                <a:gd name="T18" fmla="*/ 4 w 688"/>
                <a:gd name="T19" fmla="*/ 353 h 392"/>
                <a:gd name="T20" fmla="*/ 4 w 688"/>
                <a:gd name="T21" fmla="*/ 354 h 392"/>
                <a:gd name="T22" fmla="*/ 4 w 688"/>
                <a:gd name="T23" fmla="*/ 354 h 392"/>
                <a:gd name="T24" fmla="*/ 53 w 688"/>
                <a:gd name="T25" fmla="*/ 387 h 392"/>
                <a:gd name="T26" fmla="*/ 53 w 688"/>
                <a:gd name="T27" fmla="*/ 387 h 392"/>
                <a:gd name="T28" fmla="*/ 675 w 688"/>
                <a:gd name="T29" fmla="*/ 75 h 392"/>
                <a:gd name="T30" fmla="*/ 675 w 688"/>
                <a:gd name="T31" fmla="*/ 75 h 392"/>
                <a:gd name="T32" fmla="*/ 684 w 688"/>
                <a:gd name="T33" fmla="*/ 3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8" h="392">
                  <a:moveTo>
                    <a:pt x="684" y="39"/>
                  </a:moveTo>
                  <a:lnTo>
                    <a:pt x="684" y="39"/>
                  </a:lnTo>
                  <a:cubicBezTo>
                    <a:pt x="683" y="30"/>
                    <a:pt x="679" y="22"/>
                    <a:pt x="671" y="15"/>
                  </a:cubicBezTo>
                  <a:lnTo>
                    <a:pt x="671" y="15"/>
                  </a:lnTo>
                  <a:cubicBezTo>
                    <a:pt x="654" y="0"/>
                    <a:pt x="628" y="2"/>
                    <a:pt x="612" y="19"/>
                  </a:cubicBezTo>
                  <a:lnTo>
                    <a:pt x="612" y="19"/>
                  </a:lnTo>
                  <a:cubicBezTo>
                    <a:pt x="610" y="21"/>
                    <a:pt x="420" y="231"/>
                    <a:pt x="37" y="305"/>
                  </a:cubicBezTo>
                  <a:lnTo>
                    <a:pt x="37" y="305"/>
                  </a:lnTo>
                  <a:cubicBezTo>
                    <a:pt x="14" y="309"/>
                    <a:pt x="0" y="331"/>
                    <a:pt x="4" y="353"/>
                  </a:cubicBezTo>
                  <a:lnTo>
                    <a:pt x="4" y="353"/>
                  </a:lnTo>
                  <a:cubicBezTo>
                    <a:pt x="4" y="354"/>
                    <a:pt x="4" y="354"/>
                    <a:pt x="4" y="354"/>
                  </a:cubicBezTo>
                  <a:lnTo>
                    <a:pt x="4" y="354"/>
                  </a:lnTo>
                  <a:cubicBezTo>
                    <a:pt x="9" y="377"/>
                    <a:pt x="30" y="391"/>
                    <a:pt x="53" y="387"/>
                  </a:cubicBezTo>
                  <a:lnTo>
                    <a:pt x="53" y="387"/>
                  </a:lnTo>
                  <a:cubicBezTo>
                    <a:pt x="466" y="308"/>
                    <a:pt x="667" y="84"/>
                    <a:pt x="675" y="75"/>
                  </a:cubicBezTo>
                  <a:lnTo>
                    <a:pt x="675" y="75"/>
                  </a:lnTo>
                  <a:cubicBezTo>
                    <a:pt x="684" y="64"/>
                    <a:pt x="687" y="51"/>
                    <a:pt x="684" y="3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7" name="Freeform 130">
              <a:extLst>
                <a:ext uri="{FF2B5EF4-FFF2-40B4-BE49-F238E27FC236}">
                  <a16:creationId xmlns:a16="http://schemas.microsoft.com/office/drawing/2014/main" id="{60975569-04D2-424E-90CE-9A7E10ED7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1163" y="5038725"/>
              <a:ext cx="460375" cy="509588"/>
            </a:xfrm>
            <a:custGeom>
              <a:avLst/>
              <a:gdLst>
                <a:gd name="T0" fmla="*/ 539 w 1060"/>
                <a:gd name="T1" fmla="*/ 1167 h 1168"/>
                <a:gd name="T2" fmla="*/ 539 w 1060"/>
                <a:gd name="T3" fmla="*/ 1167 h 1168"/>
                <a:gd name="T4" fmla="*/ 574 w 1060"/>
                <a:gd name="T5" fmla="*/ 0 h 1168"/>
                <a:gd name="T6" fmla="*/ 574 w 1060"/>
                <a:gd name="T7" fmla="*/ 0 h 1168"/>
                <a:gd name="T8" fmla="*/ 539 w 1060"/>
                <a:gd name="T9" fmla="*/ 1167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0" h="1168">
                  <a:moveTo>
                    <a:pt x="539" y="1167"/>
                  </a:moveTo>
                  <a:lnTo>
                    <a:pt x="539" y="1167"/>
                  </a:lnTo>
                  <a:cubicBezTo>
                    <a:pt x="539" y="1167"/>
                    <a:pt x="0" y="895"/>
                    <a:pt x="574" y="0"/>
                  </a:cubicBezTo>
                  <a:lnTo>
                    <a:pt x="574" y="0"/>
                  </a:lnTo>
                  <a:cubicBezTo>
                    <a:pt x="574" y="0"/>
                    <a:pt x="1059" y="932"/>
                    <a:pt x="539" y="11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8" name="Freeform 131">
              <a:extLst>
                <a:ext uri="{FF2B5EF4-FFF2-40B4-BE49-F238E27FC236}">
                  <a16:creationId xmlns:a16="http://schemas.microsoft.com/office/drawing/2014/main" id="{18BB31B2-76F2-5848-B84C-0EEADFC0D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8488" y="5394325"/>
              <a:ext cx="96837" cy="328613"/>
            </a:xfrm>
            <a:custGeom>
              <a:avLst/>
              <a:gdLst>
                <a:gd name="T0" fmla="*/ 165 w 222"/>
                <a:gd name="T1" fmla="*/ 753 h 756"/>
                <a:gd name="T2" fmla="*/ 165 w 222"/>
                <a:gd name="T3" fmla="*/ 753 h 756"/>
                <a:gd name="T4" fmla="*/ 192 w 222"/>
                <a:gd name="T5" fmla="*/ 750 h 756"/>
                <a:gd name="T6" fmla="*/ 192 w 222"/>
                <a:gd name="T7" fmla="*/ 750 h 756"/>
                <a:gd name="T8" fmla="*/ 211 w 222"/>
                <a:gd name="T9" fmla="*/ 694 h 756"/>
                <a:gd name="T10" fmla="*/ 211 w 222"/>
                <a:gd name="T11" fmla="*/ 694 h 756"/>
                <a:gd name="T12" fmla="*/ 167 w 222"/>
                <a:gd name="T13" fmla="*/ 54 h 756"/>
                <a:gd name="T14" fmla="*/ 167 w 222"/>
                <a:gd name="T15" fmla="*/ 54 h 756"/>
                <a:gd name="T16" fmla="*/ 134 w 222"/>
                <a:gd name="T17" fmla="*/ 4 h 756"/>
                <a:gd name="T18" fmla="*/ 134 w 222"/>
                <a:gd name="T19" fmla="*/ 4 h 756"/>
                <a:gd name="T20" fmla="*/ 134 w 222"/>
                <a:gd name="T21" fmla="*/ 4 h 756"/>
                <a:gd name="T22" fmla="*/ 134 w 222"/>
                <a:gd name="T23" fmla="*/ 4 h 756"/>
                <a:gd name="T24" fmla="*/ 85 w 222"/>
                <a:gd name="T25" fmla="*/ 37 h 756"/>
                <a:gd name="T26" fmla="*/ 85 w 222"/>
                <a:gd name="T27" fmla="*/ 37 h 756"/>
                <a:gd name="T28" fmla="*/ 136 w 222"/>
                <a:gd name="T29" fmla="*/ 731 h 756"/>
                <a:gd name="T30" fmla="*/ 136 w 222"/>
                <a:gd name="T31" fmla="*/ 731 h 756"/>
                <a:gd name="T32" fmla="*/ 165 w 222"/>
                <a:gd name="T33" fmla="*/ 753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2" h="756">
                  <a:moveTo>
                    <a:pt x="165" y="753"/>
                  </a:moveTo>
                  <a:lnTo>
                    <a:pt x="165" y="753"/>
                  </a:lnTo>
                  <a:cubicBezTo>
                    <a:pt x="174" y="755"/>
                    <a:pt x="183" y="754"/>
                    <a:pt x="192" y="750"/>
                  </a:cubicBezTo>
                  <a:lnTo>
                    <a:pt x="192" y="750"/>
                  </a:lnTo>
                  <a:cubicBezTo>
                    <a:pt x="212" y="740"/>
                    <a:pt x="221" y="714"/>
                    <a:pt x="211" y="694"/>
                  </a:cubicBezTo>
                  <a:lnTo>
                    <a:pt x="211" y="694"/>
                  </a:lnTo>
                  <a:cubicBezTo>
                    <a:pt x="210" y="692"/>
                    <a:pt x="88" y="436"/>
                    <a:pt x="167" y="54"/>
                  </a:cubicBezTo>
                  <a:lnTo>
                    <a:pt x="167" y="54"/>
                  </a:lnTo>
                  <a:cubicBezTo>
                    <a:pt x="171" y="31"/>
                    <a:pt x="157" y="8"/>
                    <a:pt x="134" y="4"/>
                  </a:cubicBezTo>
                  <a:lnTo>
                    <a:pt x="134" y="4"/>
                  </a:lnTo>
                  <a:lnTo>
                    <a:pt x="134" y="4"/>
                  </a:lnTo>
                  <a:lnTo>
                    <a:pt x="134" y="4"/>
                  </a:lnTo>
                  <a:cubicBezTo>
                    <a:pt x="111" y="0"/>
                    <a:pt x="89" y="14"/>
                    <a:pt x="85" y="37"/>
                  </a:cubicBezTo>
                  <a:lnTo>
                    <a:pt x="85" y="37"/>
                  </a:lnTo>
                  <a:cubicBezTo>
                    <a:pt x="0" y="448"/>
                    <a:pt x="130" y="720"/>
                    <a:pt x="136" y="731"/>
                  </a:cubicBezTo>
                  <a:lnTo>
                    <a:pt x="136" y="731"/>
                  </a:lnTo>
                  <a:cubicBezTo>
                    <a:pt x="142" y="743"/>
                    <a:pt x="153" y="751"/>
                    <a:pt x="165" y="75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9" name="Freeform 132">
              <a:extLst>
                <a:ext uri="{FF2B5EF4-FFF2-40B4-BE49-F238E27FC236}">
                  <a16:creationId xmlns:a16="http://schemas.microsoft.com/office/drawing/2014/main" id="{4A6EF2E0-6675-7F4B-BF99-091576696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8663" y="5622925"/>
              <a:ext cx="500063" cy="454025"/>
            </a:xfrm>
            <a:custGeom>
              <a:avLst/>
              <a:gdLst>
                <a:gd name="T0" fmla="*/ 0 w 1146"/>
                <a:gd name="T1" fmla="*/ 551 h 1039"/>
                <a:gd name="T2" fmla="*/ 0 w 1146"/>
                <a:gd name="T3" fmla="*/ 551 h 1039"/>
                <a:gd name="T4" fmla="*/ 1145 w 1146"/>
                <a:gd name="T5" fmla="*/ 324 h 1039"/>
                <a:gd name="T6" fmla="*/ 1145 w 1146"/>
                <a:gd name="T7" fmla="*/ 324 h 1039"/>
                <a:gd name="T8" fmla="*/ 0 w 1146"/>
                <a:gd name="T9" fmla="*/ 551 h 1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6" h="1039">
                  <a:moveTo>
                    <a:pt x="0" y="551"/>
                  </a:moveTo>
                  <a:lnTo>
                    <a:pt x="0" y="551"/>
                  </a:lnTo>
                  <a:cubicBezTo>
                    <a:pt x="0" y="551"/>
                    <a:pt x="358" y="1038"/>
                    <a:pt x="1145" y="324"/>
                  </a:cubicBezTo>
                  <a:lnTo>
                    <a:pt x="1145" y="324"/>
                  </a:lnTo>
                  <a:cubicBezTo>
                    <a:pt x="1145" y="324"/>
                    <a:pt x="146" y="0"/>
                    <a:pt x="0" y="5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0" name="Freeform 133">
              <a:extLst>
                <a:ext uri="{FF2B5EF4-FFF2-40B4-BE49-F238E27FC236}">
                  <a16:creationId xmlns:a16="http://schemas.microsoft.com/office/drawing/2014/main" id="{3884EB82-2CCB-6B40-A8B1-1693BF9FE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2450" y="5811838"/>
              <a:ext cx="330200" cy="103187"/>
            </a:xfrm>
            <a:custGeom>
              <a:avLst/>
              <a:gdLst>
                <a:gd name="T0" fmla="*/ 4 w 758"/>
                <a:gd name="T1" fmla="*/ 126 h 239"/>
                <a:gd name="T2" fmla="*/ 4 w 758"/>
                <a:gd name="T3" fmla="*/ 126 h 239"/>
                <a:gd name="T4" fmla="*/ 3 w 758"/>
                <a:gd name="T5" fmla="*/ 99 h 239"/>
                <a:gd name="T6" fmla="*/ 3 w 758"/>
                <a:gd name="T7" fmla="*/ 99 h 239"/>
                <a:gd name="T8" fmla="*/ 55 w 758"/>
                <a:gd name="T9" fmla="*/ 70 h 239"/>
                <a:gd name="T10" fmla="*/ 55 w 758"/>
                <a:gd name="T11" fmla="*/ 70 h 239"/>
                <a:gd name="T12" fmla="*/ 694 w 758"/>
                <a:gd name="T13" fmla="*/ 8 h 239"/>
                <a:gd name="T14" fmla="*/ 694 w 758"/>
                <a:gd name="T15" fmla="*/ 8 h 239"/>
                <a:gd name="T16" fmla="*/ 748 w 758"/>
                <a:gd name="T17" fmla="*/ 32 h 239"/>
                <a:gd name="T18" fmla="*/ 748 w 758"/>
                <a:gd name="T19" fmla="*/ 32 h 239"/>
                <a:gd name="T20" fmla="*/ 749 w 758"/>
                <a:gd name="T21" fmla="*/ 32 h 239"/>
                <a:gd name="T22" fmla="*/ 749 w 758"/>
                <a:gd name="T23" fmla="*/ 32 h 239"/>
                <a:gd name="T24" fmla="*/ 725 w 758"/>
                <a:gd name="T25" fmla="*/ 86 h 239"/>
                <a:gd name="T26" fmla="*/ 725 w 758"/>
                <a:gd name="T27" fmla="*/ 86 h 239"/>
                <a:gd name="T28" fmla="*/ 31 w 758"/>
                <a:gd name="T29" fmla="*/ 150 h 239"/>
                <a:gd name="T30" fmla="*/ 31 w 758"/>
                <a:gd name="T31" fmla="*/ 150 h 239"/>
                <a:gd name="T32" fmla="*/ 4 w 758"/>
                <a:gd name="T33" fmla="*/ 12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8" h="239">
                  <a:moveTo>
                    <a:pt x="4" y="126"/>
                  </a:moveTo>
                  <a:lnTo>
                    <a:pt x="4" y="126"/>
                  </a:lnTo>
                  <a:cubicBezTo>
                    <a:pt x="1" y="117"/>
                    <a:pt x="0" y="107"/>
                    <a:pt x="3" y="99"/>
                  </a:cubicBezTo>
                  <a:lnTo>
                    <a:pt x="3" y="99"/>
                  </a:lnTo>
                  <a:cubicBezTo>
                    <a:pt x="10" y="76"/>
                    <a:pt x="33" y="63"/>
                    <a:pt x="55" y="70"/>
                  </a:cubicBezTo>
                  <a:lnTo>
                    <a:pt x="55" y="70"/>
                  </a:lnTo>
                  <a:cubicBezTo>
                    <a:pt x="58" y="71"/>
                    <a:pt x="331" y="149"/>
                    <a:pt x="694" y="8"/>
                  </a:cubicBezTo>
                  <a:lnTo>
                    <a:pt x="694" y="8"/>
                  </a:lnTo>
                  <a:cubicBezTo>
                    <a:pt x="716" y="0"/>
                    <a:pt x="740" y="10"/>
                    <a:pt x="748" y="32"/>
                  </a:cubicBezTo>
                  <a:lnTo>
                    <a:pt x="748" y="32"/>
                  </a:lnTo>
                  <a:lnTo>
                    <a:pt x="749" y="32"/>
                  </a:lnTo>
                  <a:lnTo>
                    <a:pt x="749" y="32"/>
                  </a:lnTo>
                  <a:cubicBezTo>
                    <a:pt x="757" y="54"/>
                    <a:pt x="746" y="78"/>
                    <a:pt x="725" y="86"/>
                  </a:cubicBezTo>
                  <a:lnTo>
                    <a:pt x="725" y="86"/>
                  </a:lnTo>
                  <a:cubicBezTo>
                    <a:pt x="332" y="238"/>
                    <a:pt x="43" y="154"/>
                    <a:pt x="31" y="150"/>
                  </a:cubicBezTo>
                  <a:lnTo>
                    <a:pt x="31" y="150"/>
                  </a:lnTo>
                  <a:cubicBezTo>
                    <a:pt x="18" y="147"/>
                    <a:pt x="9" y="137"/>
                    <a:pt x="4" y="1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1" name="Freeform 134">
              <a:extLst>
                <a:ext uri="{FF2B5EF4-FFF2-40B4-BE49-F238E27FC236}">
                  <a16:creationId xmlns:a16="http://schemas.microsoft.com/office/drawing/2014/main" id="{38660D65-6531-0E41-B8C7-EA7CB9B47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1438" y="5475288"/>
              <a:ext cx="417512" cy="461962"/>
            </a:xfrm>
            <a:custGeom>
              <a:avLst/>
              <a:gdLst>
                <a:gd name="T0" fmla="*/ 391 w 962"/>
                <a:gd name="T1" fmla="*/ 1061 h 1062"/>
                <a:gd name="T2" fmla="*/ 391 w 962"/>
                <a:gd name="T3" fmla="*/ 1061 h 1062"/>
                <a:gd name="T4" fmla="*/ 878 w 962"/>
                <a:gd name="T5" fmla="*/ 0 h 1062"/>
                <a:gd name="T6" fmla="*/ 878 w 962"/>
                <a:gd name="T7" fmla="*/ 0 h 1062"/>
                <a:gd name="T8" fmla="*/ 391 w 962"/>
                <a:gd name="T9" fmla="*/ 106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2" h="1062">
                  <a:moveTo>
                    <a:pt x="391" y="1061"/>
                  </a:moveTo>
                  <a:lnTo>
                    <a:pt x="391" y="1061"/>
                  </a:lnTo>
                  <a:cubicBezTo>
                    <a:pt x="391" y="1061"/>
                    <a:pt x="0" y="600"/>
                    <a:pt x="878" y="0"/>
                  </a:cubicBezTo>
                  <a:lnTo>
                    <a:pt x="878" y="0"/>
                  </a:lnTo>
                  <a:cubicBezTo>
                    <a:pt x="878" y="0"/>
                    <a:pt x="961" y="1047"/>
                    <a:pt x="391" y="106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2" name="Freeform 135">
              <a:extLst>
                <a:ext uri="{FF2B5EF4-FFF2-40B4-BE49-F238E27FC236}">
                  <a16:creationId xmlns:a16="http://schemas.microsoft.com/office/drawing/2014/main" id="{371253CB-B25F-8F4D-A8F3-22EF93F18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2563" y="5795963"/>
              <a:ext cx="139700" cy="314325"/>
            </a:xfrm>
            <a:custGeom>
              <a:avLst/>
              <a:gdLst>
                <a:gd name="T0" fmla="*/ 33 w 322"/>
                <a:gd name="T1" fmla="*/ 715 h 724"/>
                <a:gd name="T2" fmla="*/ 33 w 322"/>
                <a:gd name="T3" fmla="*/ 715 h 724"/>
                <a:gd name="T4" fmla="*/ 59 w 322"/>
                <a:gd name="T5" fmla="*/ 722 h 724"/>
                <a:gd name="T6" fmla="*/ 59 w 322"/>
                <a:gd name="T7" fmla="*/ 722 h 724"/>
                <a:gd name="T8" fmla="*/ 98 w 322"/>
                <a:gd name="T9" fmla="*/ 678 h 724"/>
                <a:gd name="T10" fmla="*/ 98 w 322"/>
                <a:gd name="T11" fmla="*/ 678 h 724"/>
                <a:gd name="T12" fmla="*/ 307 w 322"/>
                <a:gd name="T13" fmla="*/ 71 h 724"/>
                <a:gd name="T14" fmla="*/ 307 w 322"/>
                <a:gd name="T15" fmla="*/ 71 h 724"/>
                <a:gd name="T16" fmla="*/ 297 w 322"/>
                <a:gd name="T17" fmla="*/ 13 h 724"/>
                <a:gd name="T18" fmla="*/ 297 w 322"/>
                <a:gd name="T19" fmla="*/ 13 h 724"/>
                <a:gd name="T20" fmla="*/ 297 w 322"/>
                <a:gd name="T21" fmla="*/ 13 h 724"/>
                <a:gd name="T22" fmla="*/ 297 w 322"/>
                <a:gd name="T23" fmla="*/ 13 h 724"/>
                <a:gd name="T24" fmla="*/ 239 w 322"/>
                <a:gd name="T25" fmla="*/ 23 h 724"/>
                <a:gd name="T26" fmla="*/ 239 w 322"/>
                <a:gd name="T27" fmla="*/ 23 h 724"/>
                <a:gd name="T28" fmla="*/ 15 w 322"/>
                <a:gd name="T29" fmla="*/ 683 h 724"/>
                <a:gd name="T30" fmla="*/ 15 w 322"/>
                <a:gd name="T31" fmla="*/ 683 h 724"/>
                <a:gd name="T32" fmla="*/ 33 w 322"/>
                <a:gd name="T33" fmla="*/ 715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2" h="724">
                  <a:moveTo>
                    <a:pt x="33" y="715"/>
                  </a:moveTo>
                  <a:lnTo>
                    <a:pt x="33" y="715"/>
                  </a:lnTo>
                  <a:cubicBezTo>
                    <a:pt x="41" y="720"/>
                    <a:pt x="50" y="723"/>
                    <a:pt x="59" y="722"/>
                  </a:cubicBezTo>
                  <a:lnTo>
                    <a:pt x="59" y="722"/>
                  </a:lnTo>
                  <a:cubicBezTo>
                    <a:pt x="82" y="721"/>
                    <a:pt x="100" y="701"/>
                    <a:pt x="98" y="678"/>
                  </a:cubicBezTo>
                  <a:lnTo>
                    <a:pt x="98" y="678"/>
                  </a:lnTo>
                  <a:cubicBezTo>
                    <a:pt x="98" y="675"/>
                    <a:pt x="86" y="392"/>
                    <a:pt x="307" y="71"/>
                  </a:cubicBezTo>
                  <a:lnTo>
                    <a:pt x="307" y="71"/>
                  </a:lnTo>
                  <a:cubicBezTo>
                    <a:pt x="321" y="52"/>
                    <a:pt x="316" y="26"/>
                    <a:pt x="297" y="13"/>
                  </a:cubicBezTo>
                  <a:lnTo>
                    <a:pt x="297" y="13"/>
                  </a:lnTo>
                  <a:lnTo>
                    <a:pt x="297" y="13"/>
                  </a:lnTo>
                  <a:lnTo>
                    <a:pt x="297" y="13"/>
                  </a:lnTo>
                  <a:cubicBezTo>
                    <a:pt x="278" y="0"/>
                    <a:pt x="252" y="5"/>
                    <a:pt x="239" y="23"/>
                  </a:cubicBezTo>
                  <a:lnTo>
                    <a:pt x="239" y="23"/>
                  </a:lnTo>
                  <a:cubicBezTo>
                    <a:pt x="0" y="370"/>
                    <a:pt x="14" y="670"/>
                    <a:pt x="15" y="683"/>
                  </a:cubicBezTo>
                  <a:lnTo>
                    <a:pt x="15" y="683"/>
                  </a:lnTo>
                  <a:cubicBezTo>
                    <a:pt x="15" y="697"/>
                    <a:pt x="22" y="708"/>
                    <a:pt x="33" y="71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3" name="Freeform 136">
              <a:extLst>
                <a:ext uri="{FF2B5EF4-FFF2-40B4-BE49-F238E27FC236}">
                  <a16:creationId xmlns:a16="http://schemas.microsoft.com/office/drawing/2014/main" id="{C6F69FD5-65FC-1045-914A-9E35E1A1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7163" y="6040438"/>
              <a:ext cx="506412" cy="460375"/>
            </a:xfrm>
            <a:custGeom>
              <a:avLst/>
              <a:gdLst>
                <a:gd name="T0" fmla="*/ 0 w 1164"/>
                <a:gd name="T1" fmla="*/ 489 h 1057"/>
                <a:gd name="T2" fmla="*/ 0 w 1164"/>
                <a:gd name="T3" fmla="*/ 489 h 1057"/>
                <a:gd name="T4" fmla="*/ 1163 w 1164"/>
                <a:gd name="T5" fmla="*/ 590 h 1057"/>
                <a:gd name="T6" fmla="*/ 1163 w 1164"/>
                <a:gd name="T7" fmla="*/ 590 h 1057"/>
                <a:gd name="T8" fmla="*/ 0 w 1164"/>
                <a:gd name="T9" fmla="*/ 489 h 1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4" h="1057">
                  <a:moveTo>
                    <a:pt x="0" y="489"/>
                  </a:moveTo>
                  <a:lnTo>
                    <a:pt x="0" y="489"/>
                  </a:lnTo>
                  <a:cubicBezTo>
                    <a:pt x="0" y="489"/>
                    <a:pt x="208" y="1056"/>
                    <a:pt x="1163" y="590"/>
                  </a:cubicBezTo>
                  <a:lnTo>
                    <a:pt x="1163" y="590"/>
                  </a:lnTo>
                  <a:cubicBezTo>
                    <a:pt x="1163" y="590"/>
                    <a:pt x="294" y="0"/>
                    <a:pt x="0" y="48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4" name="Freeform 137">
              <a:extLst>
                <a:ext uri="{FF2B5EF4-FFF2-40B4-BE49-F238E27FC236}">
                  <a16:creationId xmlns:a16="http://schemas.microsoft.com/office/drawing/2014/main" id="{9832601F-4352-2440-9574-C5F2D1D03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75713" y="6184900"/>
              <a:ext cx="325438" cy="109538"/>
            </a:xfrm>
            <a:custGeom>
              <a:avLst/>
              <a:gdLst>
                <a:gd name="T0" fmla="*/ 1 w 745"/>
                <a:gd name="T1" fmla="*/ 51 h 252"/>
                <a:gd name="T2" fmla="*/ 1 w 745"/>
                <a:gd name="T3" fmla="*/ 51 h 252"/>
                <a:gd name="T4" fmla="*/ 8 w 745"/>
                <a:gd name="T5" fmla="*/ 25 h 252"/>
                <a:gd name="T6" fmla="*/ 8 w 745"/>
                <a:gd name="T7" fmla="*/ 25 h 252"/>
                <a:gd name="T8" fmla="*/ 65 w 745"/>
                <a:gd name="T9" fmla="*/ 13 h 252"/>
                <a:gd name="T10" fmla="*/ 65 w 745"/>
                <a:gd name="T11" fmla="*/ 13 h 252"/>
                <a:gd name="T12" fmla="*/ 697 w 745"/>
                <a:gd name="T13" fmla="*/ 131 h 252"/>
                <a:gd name="T14" fmla="*/ 697 w 745"/>
                <a:gd name="T15" fmla="*/ 131 h 252"/>
                <a:gd name="T16" fmla="*/ 742 w 745"/>
                <a:gd name="T17" fmla="*/ 170 h 252"/>
                <a:gd name="T18" fmla="*/ 742 w 745"/>
                <a:gd name="T19" fmla="*/ 170 h 252"/>
                <a:gd name="T20" fmla="*/ 742 w 745"/>
                <a:gd name="T21" fmla="*/ 170 h 252"/>
                <a:gd name="T22" fmla="*/ 742 w 745"/>
                <a:gd name="T23" fmla="*/ 170 h 252"/>
                <a:gd name="T24" fmla="*/ 704 w 745"/>
                <a:gd name="T25" fmla="*/ 215 h 252"/>
                <a:gd name="T26" fmla="*/ 704 w 745"/>
                <a:gd name="T27" fmla="*/ 215 h 252"/>
                <a:gd name="T28" fmla="*/ 20 w 745"/>
                <a:gd name="T29" fmla="*/ 83 h 252"/>
                <a:gd name="T30" fmla="*/ 20 w 745"/>
                <a:gd name="T31" fmla="*/ 83 h 252"/>
                <a:gd name="T32" fmla="*/ 1 w 745"/>
                <a:gd name="T33" fmla="*/ 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5" h="252">
                  <a:moveTo>
                    <a:pt x="1" y="51"/>
                  </a:moveTo>
                  <a:lnTo>
                    <a:pt x="1" y="51"/>
                  </a:lnTo>
                  <a:cubicBezTo>
                    <a:pt x="0" y="43"/>
                    <a:pt x="3" y="33"/>
                    <a:pt x="8" y="25"/>
                  </a:cubicBezTo>
                  <a:lnTo>
                    <a:pt x="8" y="25"/>
                  </a:lnTo>
                  <a:cubicBezTo>
                    <a:pt x="20" y="6"/>
                    <a:pt x="46" y="0"/>
                    <a:pt x="65" y="13"/>
                  </a:cubicBezTo>
                  <a:lnTo>
                    <a:pt x="65" y="13"/>
                  </a:lnTo>
                  <a:cubicBezTo>
                    <a:pt x="68" y="14"/>
                    <a:pt x="308" y="165"/>
                    <a:pt x="697" y="131"/>
                  </a:cubicBezTo>
                  <a:lnTo>
                    <a:pt x="697" y="131"/>
                  </a:lnTo>
                  <a:cubicBezTo>
                    <a:pt x="720" y="130"/>
                    <a:pt x="740" y="146"/>
                    <a:pt x="742" y="170"/>
                  </a:cubicBezTo>
                  <a:lnTo>
                    <a:pt x="742" y="170"/>
                  </a:lnTo>
                  <a:lnTo>
                    <a:pt x="742" y="170"/>
                  </a:lnTo>
                  <a:lnTo>
                    <a:pt x="742" y="170"/>
                  </a:lnTo>
                  <a:cubicBezTo>
                    <a:pt x="744" y="192"/>
                    <a:pt x="727" y="213"/>
                    <a:pt x="704" y="215"/>
                  </a:cubicBezTo>
                  <a:lnTo>
                    <a:pt x="704" y="215"/>
                  </a:lnTo>
                  <a:cubicBezTo>
                    <a:pt x="285" y="251"/>
                    <a:pt x="31" y="90"/>
                    <a:pt x="20" y="83"/>
                  </a:cubicBezTo>
                  <a:lnTo>
                    <a:pt x="20" y="83"/>
                  </a:lnTo>
                  <a:cubicBezTo>
                    <a:pt x="9" y="76"/>
                    <a:pt x="2" y="64"/>
                    <a:pt x="1" y="5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5" name="Freeform 138">
              <a:extLst>
                <a:ext uri="{FF2B5EF4-FFF2-40B4-BE49-F238E27FC236}">
                  <a16:creationId xmlns:a16="http://schemas.microsoft.com/office/drawing/2014/main" id="{A6154D07-88C6-B84E-AC79-37D4FD789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4700" y="5624513"/>
              <a:ext cx="417513" cy="463550"/>
            </a:xfrm>
            <a:custGeom>
              <a:avLst/>
              <a:gdLst>
                <a:gd name="T0" fmla="*/ 391 w 962"/>
                <a:gd name="T1" fmla="*/ 1061 h 1062"/>
                <a:gd name="T2" fmla="*/ 391 w 962"/>
                <a:gd name="T3" fmla="*/ 1061 h 1062"/>
                <a:gd name="T4" fmla="*/ 878 w 962"/>
                <a:gd name="T5" fmla="*/ 0 h 1062"/>
                <a:gd name="T6" fmla="*/ 878 w 962"/>
                <a:gd name="T7" fmla="*/ 0 h 1062"/>
                <a:gd name="T8" fmla="*/ 391 w 962"/>
                <a:gd name="T9" fmla="*/ 1061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2" h="1062">
                  <a:moveTo>
                    <a:pt x="391" y="1061"/>
                  </a:moveTo>
                  <a:lnTo>
                    <a:pt x="391" y="1061"/>
                  </a:lnTo>
                  <a:cubicBezTo>
                    <a:pt x="391" y="1061"/>
                    <a:pt x="0" y="599"/>
                    <a:pt x="878" y="0"/>
                  </a:cubicBezTo>
                  <a:lnTo>
                    <a:pt x="878" y="0"/>
                  </a:lnTo>
                  <a:cubicBezTo>
                    <a:pt x="878" y="0"/>
                    <a:pt x="961" y="1047"/>
                    <a:pt x="391" y="106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6" name="Freeform 139">
              <a:extLst>
                <a:ext uri="{FF2B5EF4-FFF2-40B4-BE49-F238E27FC236}">
                  <a16:creationId xmlns:a16="http://schemas.microsoft.com/office/drawing/2014/main" id="{4CCDA824-DCF7-4A4A-BB7D-F23D4A0A9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5825" y="5945188"/>
              <a:ext cx="139700" cy="315912"/>
            </a:xfrm>
            <a:custGeom>
              <a:avLst/>
              <a:gdLst>
                <a:gd name="T0" fmla="*/ 34 w 323"/>
                <a:gd name="T1" fmla="*/ 715 h 724"/>
                <a:gd name="T2" fmla="*/ 34 w 323"/>
                <a:gd name="T3" fmla="*/ 715 h 724"/>
                <a:gd name="T4" fmla="*/ 60 w 323"/>
                <a:gd name="T5" fmla="*/ 723 h 724"/>
                <a:gd name="T6" fmla="*/ 60 w 323"/>
                <a:gd name="T7" fmla="*/ 723 h 724"/>
                <a:gd name="T8" fmla="*/ 99 w 323"/>
                <a:gd name="T9" fmla="*/ 678 h 724"/>
                <a:gd name="T10" fmla="*/ 99 w 323"/>
                <a:gd name="T11" fmla="*/ 678 h 724"/>
                <a:gd name="T12" fmla="*/ 308 w 323"/>
                <a:gd name="T13" fmla="*/ 71 h 724"/>
                <a:gd name="T14" fmla="*/ 308 w 323"/>
                <a:gd name="T15" fmla="*/ 71 h 724"/>
                <a:gd name="T16" fmla="*/ 298 w 323"/>
                <a:gd name="T17" fmla="*/ 13 h 724"/>
                <a:gd name="T18" fmla="*/ 298 w 323"/>
                <a:gd name="T19" fmla="*/ 13 h 724"/>
                <a:gd name="T20" fmla="*/ 298 w 323"/>
                <a:gd name="T21" fmla="*/ 13 h 724"/>
                <a:gd name="T22" fmla="*/ 298 w 323"/>
                <a:gd name="T23" fmla="*/ 13 h 724"/>
                <a:gd name="T24" fmla="*/ 239 w 323"/>
                <a:gd name="T25" fmla="*/ 24 h 724"/>
                <a:gd name="T26" fmla="*/ 239 w 323"/>
                <a:gd name="T27" fmla="*/ 24 h 724"/>
                <a:gd name="T28" fmla="*/ 16 w 323"/>
                <a:gd name="T29" fmla="*/ 683 h 724"/>
                <a:gd name="T30" fmla="*/ 16 w 323"/>
                <a:gd name="T31" fmla="*/ 683 h 724"/>
                <a:gd name="T32" fmla="*/ 34 w 323"/>
                <a:gd name="T33" fmla="*/ 715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3" h="724">
                  <a:moveTo>
                    <a:pt x="34" y="715"/>
                  </a:moveTo>
                  <a:lnTo>
                    <a:pt x="34" y="715"/>
                  </a:lnTo>
                  <a:cubicBezTo>
                    <a:pt x="41" y="721"/>
                    <a:pt x="50" y="723"/>
                    <a:pt x="60" y="723"/>
                  </a:cubicBezTo>
                  <a:lnTo>
                    <a:pt x="60" y="723"/>
                  </a:lnTo>
                  <a:cubicBezTo>
                    <a:pt x="83" y="721"/>
                    <a:pt x="101" y="702"/>
                    <a:pt x="99" y="678"/>
                  </a:cubicBezTo>
                  <a:lnTo>
                    <a:pt x="99" y="678"/>
                  </a:lnTo>
                  <a:cubicBezTo>
                    <a:pt x="99" y="676"/>
                    <a:pt x="87" y="393"/>
                    <a:pt x="308" y="71"/>
                  </a:cubicBezTo>
                  <a:lnTo>
                    <a:pt x="308" y="71"/>
                  </a:lnTo>
                  <a:cubicBezTo>
                    <a:pt x="322" y="53"/>
                    <a:pt x="317" y="26"/>
                    <a:pt x="298" y="13"/>
                  </a:cubicBezTo>
                  <a:lnTo>
                    <a:pt x="298" y="13"/>
                  </a:lnTo>
                  <a:lnTo>
                    <a:pt x="298" y="13"/>
                  </a:lnTo>
                  <a:lnTo>
                    <a:pt x="298" y="13"/>
                  </a:lnTo>
                  <a:cubicBezTo>
                    <a:pt x="279" y="0"/>
                    <a:pt x="252" y="5"/>
                    <a:pt x="239" y="24"/>
                  </a:cubicBezTo>
                  <a:lnTo>
                    <a:pt x="239" y="24"/>
                  </a:lnTo>
                  <a:cubicBezTo>
                    <a:pt x="0" y="370"/>
                    <a:pt x="15" y="671"/>
                    <a:pt x="16" y="683"/>
                  </a:cubicBezTo>
                  <a:lnTo>
                    <a:pt x="16" y="683"/>
                  </a:lnTo>
                  <a:cubicBezTo>
                    <a:pt x="16" y="696"/>
                    <a:pt x="23" y="708"/>
                    <a:pt x="34" y="71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7" name="Freeform 140">
              <a:extLst>
                <a:ext uri="{FF2B5EF4-FFF2-40B4-BE49-F238E27FC236}">
                  <a16:creationId xmlns:a16="http://schemas.microsoft.com/office/drawing/2014/main" id="{F1866A2A-5BCA-024B-8BE7-DD30C35E9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9950" y="6226175"/>
              <a:ext cx="476250" cy="431800"/>
            </a:xfrm>
            <a:custGeom>
              <a:avLst/>
              <a:gdLst>
                <a:gd name="T0" fmla="*/ 0 w 1093"/>
                <a:gd name="T1" fmla="*/ 390 h 994"/>
                <a:gd name="T2" fmla="*/ 0 w 1093"/>
                <a:gd name="T3" fmla="*/ 390 h 994"/>
                <a:gd name="T4" fmla="*/ 1092 w 1093"/>
                <a:gd name="T5" fmla="*/ 804 h 994"/>
                <a:gd name="T6" fmla="*/ 1092 w 1093"/>
                <a:gd name="T7" fmla="*/ 804 h 994"/>
                <a:gd name="T8" fmla="*/ 0 w 1093"/>
                <a:gd name="T9" fmla="*/ 39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3" h="994">
                  <a:moveTo>
                    <a:pt x="0" y="390"/>
                  </a:moveTo>
                  <a:lnTo>
                    <a:pt x="0" y="390"/>
                  </a:lnTo>
                  <a:cubicBezTo>
                    <a:pt x="0" y="390"/>
                    <a:pt x="46" y="993"/>
                    <a:pt x="1092" y="804"/>
                  </a:cubicBezTo>
                  <a:lnTo>
                    <a:pt x="1092" y="804"/>
                  </a:lnTo>
                  <a:cubicBezTo>
                    <a:pt x="1092" y="804"/>
                    <a:pt x="416" y="0"/>
                    <a:pt x="0" y="39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8" name="Freeform 141">
              <a:extLst>
                <a:ext uri="{FF2B5EF4-FFF2-40B4-BE49-F238E27FC236}">
                  <a16:creationId xmlns:a16="http://schemas.microsoft.com/office/drawing/2014/main" id="{B03BB20B-6ACD-CC41-AF70-0144CC656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9138" y="6289675"/>
              <a:ext cx="298450" cy="169863"/>
            </a:xfrm>
            <a:custGeom>
              <a:avLst/>
              <a:gdLst>
                <a:gd name="T0" fmla="*/ 2 w 688"/>
                <a:gd name="T1" fmla="*/ 39 h 392"/>
                <a:gd name="T2" fmla="*/ 2 w 688"/>
                <a:gd name="T3" fmla="*/ 39 h 392"/>
                <a:gd name="T4" fmla="*/ 16 w 688"/>
                <a:gd name="T5" fmla="*/ 15 h 392"/>
                <a:gd name="T6" fmla="*/ 16 w 688"/>
                <a:gd name="T7" fmla="*/ 15 h 392"/>
                <a:gd name="T8" fmla="*/ 75 w 688"/>
                <a:gd name="T9" fmla="*/ 19 h 392"/>
                <a:gd name="T10" fmla="*/ 75 w 688"/>
                <a:gd name="T11" fmla="*/ 19 h 392"/>
                <a:gd name="T12" fmla="*/ 650 w 688"/>
                <a:gd name="T13" fmla="*/ 305 h 392"/>
                <a:gd name="T14" fmla="*/ 650 w 688"/>
                <a:gd name="T15" fmla="*/ 305 h 392"/>
                <a:gd name="T16" fmla="*/ 683 w 688"/>
                <a:gd name="T17" fmla="*/ 353 h 392"/>
                <a:gd name="T18" fmla="*/ 683 w 688"/>
                <a:gd name="T19" fmla="*/ 353 h 392"/>
                <a:gd name="T20" fmla="*/ 683 w 688"/>
                <a:gd name="T21" fmla="*/ 354 h 392"/>
                <a:gd name="T22" fmla="*/ 683 w 688"/>
                <a:gd name="T23" fmla="*/ 354 h 392"/>
                <a:gd name="T24" fmla="*/ 634 w 688"/>
                <a:gd name="T25" fmla="*/ 387 h 392"/>
                <a:gd name="T26" fmla="*/ 634 w 688"/>
                <a:gd name="T27" fmla="*/ 387 h 392"/>
                <a:gd name="T28" fmla="*/ 12 w 688"/>
                <a:gd name="T29" fmla="*/ 75 h 392"/>
                <a:gd name="T30" fmla="*/ 12 w 688"/>
                <a:gd name="T31" fmla="*/ 75 h 392"/>
                <a:gd name="T32" fmla="*/ 2 w 688"/>
                <a:gd name="T33" fmla="*/ 3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8" h="392">
                  <a:moveTo>
                    <a:pt x="2" y="39"/>
                  </a:moveTo>
                  <a:lnTo>
                    <a:pt x="2" y="39"/>
                  </a:lnTo>
                  <a:cubicBezTo>
                    <a:pt x="4" y="30"/>
                    <a:pt x="9" y="22"/>
                    <a:pt x="16" y="15"/>
                  </a:cubicBezTo>
                  <a:lnTo>
                    <a:pt x="16" y="15"/>
                  </a:lnTo>
                  <a:cubicBezTo>
                    <a:pt x="33" y="0"/>
                    <a:pt x="60" y="2"/>
                    <a:pt x="75" y="19"/>
                  </a:cubicBezTo>
                  <a:lnTo>
                    <a:pt x="75" y="19"/>
                  </a:lnTo>
                  <a:cubicBezTo>
                    <a:pt x="77" y="21"/>
                    <a:pt x="267" y="231"/>
                    <a:pt x="650" y="305"/>
                  </a:cubicBezTo>
                  <a:lnTo>
                    <a:pt x="650" y="305"/>
                  </a:lnTo>
                  <a:cubicBezTo>
                    <a:pt x="672" y="309"/>
                    <a:pt x="687" y="331"/>
                    <a:pt x="683" y="353"/>
                  </a:cubicBezTo>
                  <a:lnTo>
                    <a:pt x="683" y="353"/>
                  </a:lnTo>
                  <a:cubicBezTo>
                    <a:pt x="683" y="354"/>
                    <a:pt x="683" y="354"/>
                    <a:pt x="683" y="354"/>
                  </a:cubicBezTo>
                  <a:lnTo>
                    <a:pt x="683" y="354"/>
                  </a:lnTo>
                  <a:cubicBezTo>
                    <a:pt x="679" y="377"/>
                    <a:pt x="657" y="391"/>
                    <a:pt x="634" y="387"/>
                  </a:cubicBezTo>
                  <a:lnTo>
                    <a:pt x="634" y="387"/>
                  </a:lnTo>
                  <a:cubicBezTo>
                    <a:pt x="221" y="308"/>
                    <a:pt x="20" y="84"/>
                    <a:pt x="12" y="75"/>
                  </a:cubicBezTo>
                  <a:lnTo>
                    <a:pt x="12" y="75"/>
                  </a:lnTo>
                  <a:cubicBezTo>
                    <a:pt x="3" y="64"/>
                    <a:pt x="0" y="51"/>
                    <a:pt x="2" y="3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BEA637-D5C8-9C44-A2CC-9D368DCEDB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3069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40165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175CD7A9-E177-EC4A-AD93-D5EC6334DA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02971" y="1679992"/>
            <a:ext cx="1904758" cy="337449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746329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56265" y="2286956"/>
            <a:ext cx="3697653" cy="231358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6245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CD552-C10E-614A-B810-77E320220E26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9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xels.com/" TargetMode="Externa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7">
            <a:extLst>
              <a:ext uri="{FF2B5EF4-FFF2-40B4-BE49-F238E27FC236}">
                <a16:creationId xmlns:a16="http://schemas.microsoft.com/office/drawing/2014/main" id="{E9C76E37-9BE1-9D45-93DA-E2B524C42F9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99657" y="1156304"/>
            <a:ext cx="11592685" cy="4545392"/>
            <a:chOff x="2125442" y="337802"/>
            <a:chExt cx="3333120" cy="1307519"/>
          </a:xfrm>
        </p:grpSpPr>
        <p:sp>
          <p:nvSpPr>
            <p:cNvPr id="31" name="Freeform 1">
              <a:extLst>
                <a:ext uri="{FF2B5EF4-FFF2-40B4-BE49-F238E27FC236}">
                  <a16:creationId xmlns:a16="http://schemas.microsoft.com/office/drawing/2014/main" id="{FE96C8C4-ACF4-AC46-9A15-02CAF0F12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852" y="477610"/>
              <a:ext cx="309652" cy="257373"/>
            </a:xfrm>
            <a:custGeom>
              <a:avLst/>
              <a:gdLst>
                <a:gd name="T0" fmla="*/ 656 w 712"/>
                <a:gd name="T1" fmla="*/ 512 h 593"/>
                <a:gd name="T2" fmla="*/ 656 w 712"/>
                <a:gd name="T3" fmla="*/ 512 h 593"/>
                <a:gd name="T4" fmla="*/ 651 w 712"/>
                <a:gd name="T5" fmla="*/ 542 h 593"/>
                <a:gd name="T6" fmla="*/ 651 w 712"/>
                <a:gd name="T7" fmla="*/ 542 h 593"/>
                <a:gd name="T8" fmla="*/ 613 w 712"/>
                <a:gd name="T9" fmla="*/ 555 h 593"/>
                <a:gd name="T10" fmla="*/ 613 w 712"/>
                <a:gd name="T11" fmla="*/ 555 h 593"/>
                <a:gd name="T12" fmla="*/ 0 w 712"/>
                <a:gd name="T13" fmla="*/ 0 h 593"/>
                <a:gd name="T14" fmla="*/ 0 w 712"/>
                <a:gd name="T15" fmla="*/ 0 h 593"/>
                <a:gd name="T16" fmla="*/ 656 w 712"/>
                <a:gd name="T17" fmla="*/ 512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3">
                  <a:moveTo>
                    <a:pt x="656" y="512"/>
                  </a:moveTo>
                  <a:lnTo>
                    <a:pt x="656" y="512"/>
                  </a:lnTo>
                  <a:cubicBezTo>
                    <a:pt x="655" y="522"/>
                    <a:pt x="653" y="532"/>
                    <a:pt x="651" y="542"/>
                  </a:cubicBezTo>
                  <a:lnTo>
                    <a:pt x="651" y="542"/>
                  </a:lnTo>
                  <a:cubicBezTo>
                    <a:pt x="651" y="542"/>
                    <a:pt x="636" y="549"/>
                    <a:pt x="613" y="555"/>
                  </a:cubicBezTo>
                  <a:lnTo>
                    <a:pt x="613" y="555"/>
                  </a:lnTo>
                  <a:cubicBezTo>
                    <a:pt x="507" y="579"/>
                    <a:pt x="206" y="592"/>
                    <a:pt x="0" y="0"/>
                  </a:cubicBezTo>
                  <a:lnTo>
                    <a:pt x="0" y="0"/>
                  </a:lnTo>
                  <a:cubicBezTo>
                    <a:pt x="0" y="0"/>
                    <a:pt x="711" y="133"/>
                    <a:pt x="656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</a:endParaRPr>
            </a:p>
          </p:txBody>
        </p:sp>
        <p:sp>
          <p:nvSpPr>
            <p:cNvPr id="32" name="Freeform 2">
              <a:extLst>
                <a:ext uri="{FF2B5EF4-FFF2-40B4-BE49-F238E27FC236}">
                  <a16:creationId xmlns:a16="http://schemas.microsoft.com/office/drawing/2014/main" id="{D9A34D43-1777-884A-808E-45DC09FFB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1657" y="560223"/>
              <a:ext cx="181027" cy="162050"/>
            </a:xfrm>
            <a:custGeom>
              <a:avLst/>
              <a:gdLst>
                <a:gd name="T0" fmla="*/ 419 w 420"/>
                <a:gd name="T1" fmla="*/ 326 h 370"/>
                <a:gd name="T2" fmla="*/ 419 w 420"/>
                <a:gd name="T3" fmla="*/ 326 h 370"/>
                <a:gd name="T4" fmla="*/ 414 w 420"/>
                <a:gd name="T5" fmla="*/ 356 h 370"/>
                <a:gd name="T6" fmla="*/ 414 w 420"/>
                <a:gd name="T7" fmla="*/ 356 h 370"/>
                <a:gd name="T8" fmla="*/ 376 w 420"/>
                <a:gd name="T9" fmla="*/ 369 h 370"/>
                <a:gd name="T10" fmla="*/ 376 w 420"/>
                <a:gd name="T11" fmla="*/ 369 h 370"/>
                <a:gd name="T12" fmla="*/ 17 w 420"/>
                <a:gd name="T13" fmla="*/ 59 h 370"/>
                <a:gd name="T14" fmla="*/ 17 w 420"/>
                <a:gd name="T15" fmla="*/ 59 h 370"/>
                <a:gd name="T16" fmla="*/ 10 w 420"/>
                <a:gd name="T17" fmla="*/ 17 h 370"/>
                <a:gd name="T18" fmla="*/ 10 w 420"/>
                <a:gd name="T19" fmla="*/ 17 h 370"/>
                <a:gd name="T20" fmla="*/ 52 w 420"/>
                <a:gd name="T21" fmla="*/ 10 h 370"/>
                <a:gd name="T22" fmla="*/ 52 w 420"/>
                <a:gd name="T23" fmla="*/ 10 h 370"/>
                <a:gd name="T24" fmla="*/ 419 w 420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0" h="370">
                  <a:moveTo>
                    <a:pt x="419" y="326"/>
                  </a:moveTo>
                  <a:lnTo>
                    <a:pt x="419" y="326"/>
                  </a:lnTo>
                  <a:cubicBezTo>
                    <a:pt x="418" y="336"/>
                    <a:pt x="416" y="346"/>
                    <a:pt x="414" y="356"/>
                  </a:cubicBezTo>
                  <a:lnTo>
                    <a:pt x="414" y="356"/>
                  </a:lnTo>
                  <a:cubicBezTo>
                    <a:pt x="414" y="356"/>
                    <a:pt x="399" y="363"/>
                    <a:pt x="376" y="369"/>
                  </a:cubicBezTo>
                  <a:lnTo>
                    <a:pt x="376" y="369"/>
                  </a:lnTo>
                  <a:cubicBezTo>
                    <a:pt x="289" y="280"/>
                    <a:pt x="169" y="170"/>
                    <a:pt x="17" y="59"/>
                  </a:cubicBezTo>
                  <a:lnTo>
                    <a:pt x="17" y="59"/>
                  </a:lnTo>
                  <a:cubicBezTo>
                    <a:pt x="3" y="49"/>
                    <a:pt x="0" y="30"/>
                    <a:pt x="10" y="17"/>
                  </a:cubicBezTo>
                  <a:lnTo>
                    <a:pt x="10" y="17"/>
                  </a:lnTo>
                  <a:cubicBezTo>
                    <a:pt x="20" y="3"/>
                    <a:pt x="38" y="0"/>
                    <a:pt x="52" y="10"/>
                  </a:cubicBezTo>
                  <a:lnTo>
                    <a:pt x="52" y="10"/>
                  </a:lnTo>
                  <a:cubicBezTo>
                    <a:pt x="209" y="123"/>
                    <a:pt x="331" y="235"/>
                    <a:pt x="419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/>
            </a:p>
          </p:txBody>
        </p:sp>
        <p:sp>
          <p:nvSpPr>
            <p:cNvPr id="33" name="Freeform 3">
              <a:extLst>
                <a:ext uri="{FF2B5EF4-FFF2-40B4-BE49-F238E27FC236}">
                  <a16:creationId xmlns:a16="http://schemas.microsoft.com/office/drawing/2014/main" id="{45EE6548-3A04-C942-A9B6-477E02A97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7236" y="337802"/>
              <a:ext cx="290596" cy="349519"/>
            </a:xfrm>
            <a:custGeom>
              <a:avLst/>
              <a:gdLst>
                <a:gd name="T0" fmla="*/ 427 w 670"/>
                <a:gd name="T1" fmla="*/ 777 h 801"/>
                <a:gd name="T2" fmla="*/ 427 w 670"/>
                <a:gd name="T3" fmla="*/ 777 h 801"/>
                <a:gd name="T4" fmla="*/ 405 w 670"/>
                <a:gd name="T5" fmla="*/ 800 h 801"/>
                <a:gd name="T6" fmla="*/ 405 w 670"/>
                <a:gd name="T7" fmla="*/ 800 h 801"/>
                <a:gd name="T8" fmla="*/ 367 w 670"/>
                <a:gd name="T9" fmla="*/ 791 h 801"/>
                <a:gd name="T10" fmla="*/ 367 w 670"/>
                <a:gd name="T11" fmla="*/ 791 h 801"/>
                <a:gd name="T12" fmla="*/ 129 w 670"/>
                <a:gd name="T13" fmla="*/ 0 h 801"/>
                <a:gd name="T14" fmla="*/ 129 w 670"/>
                <a:gd name="T15" fmla="*/ 0 h 801"/>
                <a:gd name="T16" fmla="*/ 427 w 670"/>
                <a:gd name="T17" fmla="*/ 777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0" h="801">
                  <a:moveTo>
                    <a:pt x="427" y="777"/>
                  </a:moveTo>
                  <a:lnTo>
                    <a:pt x="427" y="777"/>
                  </a:lnTo>
                  <a:cubicBezTo>
                    <a:pt x="420" y="785"/>
                    <a:pt x="413" y="793"/>
                    <a:pt x="405" y="800"/>
                  </a:cubicBezTo>
                  <a:lnTo>
                    <a:pt x="405" y="800"/>
                  </a:lnTo>
                  <a:cubicBezTo>
                    <a:pt x="405" y="800"/>
                    <a:pt x="391" y="799"/>
                    <a:pt x="367" y="791"/>
                  </a:cubicBezTo>
                  <a:lnTo>
                    <a:pt x="367" y="791"/>
                  </a:lnTo>
                  <a:cubicBezTo>
                    <a:pt x="264" y="758"/>
                    <a:pt x="0" y="613"/>
                    <a:pt x="129" y="0"/>
                  </a:cubicBezTo>
                  <a:lnTo>
                    <a:pt x="129" y="0"/>
                  </a:lnTo>
                  <a:cubicBezTo>
                    <a:pt x="129" y="0"/>
                    <a:pt x="669" y="481"/>
                    <a:pt x="427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</a:endParaRPr>
            </a:p>
          </p:txBody>
        </p:sp>
        <p:sp>
          <p:nvSpPr>
            <p:cNvPr id="34" name="Freeform 4">
              <a:extLst>
                <a:ext uri="{FF2B5EF4-FFF2-40B4-BE49-F238E27FC236}">
                  <a16:creationId xmlns:a16="http://schemas.microsoft.com/office/drawing/2014/main" id="{6C6F7890-3692-474D-ACA1-36D96BDF0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9338" y="464900"/>
              <a:ext cx="93689" cy="220832"/>
            </a:xfrm>
            <a:custGeom>
              <a:avLst/>
              <a:gdLst>
                <a:gd name="T0" fmla="*/ 215 w 216"/>
                <a:gd name="T1" fmla="*/ 483 h 507"/>
                <a:gd name="T2" fmla="*/ 215 w 216"/>
                <a:gd name="T3" fmla="*/ 483 h 507"/>
                <a:gd name="T4" fmla="*/ 193 w 216"/>
                <a:gd name="T5" fmla="*/ 506 h 507"/>
                <a:gd name="T6" fmla="*/ 193 w 216"/>
                <a:gd name="T7" fmla="*/ 506 h 507"/>
                <a:gd name="T8" fmla="*/ 155 w 216"/>
                <a:gd name="T9" fmla="*/ 497 h 507"/>
                <a:gd name="T10" fmla="*/ 155 w 216"/>
                <a:gd name="T11" fmla="*/ 497 h 507"/>
                <a:gd name="T12" fmla="*/ 7 w 216"/>
                <a:gd name="T13" fmla="*/ 47 h 507"/>
                <a:gd name="T14" fmla="*/ 7 w 216"/>
                <a:gd name="T15" fmla="*/ 47 h 507"/>
                <a:gd name="T16" fmla="*/ 23 w 216"/>
                <a:gd name="T17" fmla="*/ 7 h 507"/>
                <a:gd name="T18" fmla="*/ 23 w 216"/>
                <a:gd name="T19" fmla="*/ 7 h 507"/>
                <a:gd name="T20" fmla="*/ 63 w 216"/>
                <a:gd name="T21" fmla="*/ 23 h 507"/>
                <a:gd name="T22" fmla="*/ 63 w 216"/>
                <a:gd name="T23" fmla="*/ 23 h 507"/>
                <a:gd name="T24" fmla="*/ 215 w 216"/>
                <a:gd name="T25" fmla="*/ 483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507">
                  <a:moveTo>
                    <a:pt x="215" y="483"/>
                  </a:moveTo>
                  <a:lnTo>
                    <a:pt x="215" y="483"/>
                  </a:lnTo>
                  <a:cubicBezTo>
                    <a:pt x="208" y="491"/>
                    <a:pt x="201" y="499"/>
                    <a:pt x="193" y="506"/>
                  </a:cubicBezTo>
                  <a:lnTo>
                    <a:pt x="193" y="506"/>
                  </a:lnTo>
                  <a:cubicBezTo>
                    <a:pt x="193" y="506"/>
                    <a:pt x="179" y="505"/>
                    <a:pt x="155" y="497"/>
                  </a:cubicBezTo>
                  <a:lnTo>
                    <a:pt x="155" y="497"/>
                  </a:lnTo>
                  <a:cubicBezTo>
                    <a:pt x="127" y="376"/>
                    <a:pt x="81" y="220"/>
                    <a:pt x="7" y="47"/>
                  </a:cubicBezTo>
                  <a:lnTo>
                    <a:pt x="7" y="47"/>
                  </a:lnTo>
                  <a:cubicBezTo>
                    <a:pt x="0" y="31"/>
                    <a:pt x="7" y="13"/>
                    <a:pt x="23" y="7"/>
                  </a:cubicBezTo>
                  <a:lnTo>
                    <a:pt x="23" y="7"/>
                  </a:lnTo>
                  <a:cubicBezTo>
                    <a:pt x="38" y="0"/>
                    <a:pt x="56" y="7"/>
                    <a:pt x="63" y="23"/>
                  </a:cubicBezTo>
                  <a:lnTo>
                    <a:pt x="63" y="23"/>
                  </a:lnTo>
                  <a:cubicBezTo>
                    <a:pt x="139" y="201"/>
                    <a:pt x="186" y="360"/>
                    <a:pt x="215" y="48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6AAA925C-386F-2743-A4F9-F8CC6C6AC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9981" y="339390"/>
              <a:ext cx="276304" cy="357463"/>
            </a:xfrm>
            <a:custGeom>
              <a:avLst/>
              <a:gdLst>
                <a:gd name="T0" fmla="*/ 267 w 634"/>
                <a:gd name="T1" fmla="*/ 813 h 822"/>
                <a:gd name="T2" fmla="*/ 267 w 634"/>
                <a:gd name="T3" fmla="*/ 813 h 822"/>
                <a:gd name="T4" fmla="*/ 237 w 634"/>
                <a:gd name="T5" fmla="*/ 821 h 822"/>
                <a:gd name="T6" fmla="*/ 237 w 634"/>
                <a:gd name="T7" fmla="*/ 821 h 822"/>
                <a:gd name="T8" fmla="*/ 210 w 634"/>
                <a:gd name="T9" fmla="*/ 792 h 822"/>
                <a:gd name="T10" fmla="*/ 210 w 634"/>
                <a:gd name="T11" fmla="*/ 792 h 822"/>
                <a:gd name="T12" fmla="*/ 445 w 634"/>
                <a:gd name="T13" fmla="*/ 0 h 822"/>
                <a:gd name="T14" fmla="*/ 445 w 634"/>
                <a:gd name="T15" fmla="*/ 0 h 822"/>
                <a:gd name="T16" fmla="*/ 267 w 634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4" h="822">
                  <a:moveTo>
                    <a:pt x="267" y="813"/>
                  </a:moveTo>
                  <a:lnTo>
                    <a:pt x="267" y="813"/>
                  </a:lnTo>
                  <a:cubicBezTo>
                    <a:pt x="258" y="816"/>
                    <a:pt x="248" y="819"/>
                    <a:pt x="237" y="821"/>
                  </a:cubicBezTo>
                  <a:lnTo>
                    <a:pt x="237" y="821"/>
                  </a:lnTo>
                  <a:cubicBezTo>
                    <a:pt x="237" y="821"/>
                    <a:pt x="226" y="811"/>
                    <a:pt x="210" y="792"/>
                  </a:cubicBezTo>
                  <a:lnTo>
                    <a:pt x="210" y="792"/>
                  </a:lnTo>
                  <a:cubicBezTo>
                    <a:pt x="142" y="708"/>
                    <a:pt x="0" y="442"/>
                    <a:pt x="445" y="0"/>
                  </a:cubicBezTo>
                  <a:lnTo>
                    <a:pt x="445" y="0"/>
                  </a:lnTo>
                  <a:cubicBezTo>
                    <a:pt x="445" y="0"/>
                    <a:pt x="633" y="699"/>
                    <a:pt x="267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</a:endParaRPr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5F1FD338-4109-8040-8064-21A4F647C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0495" y="474432"/>
              <a:ext cx="80985" cy="224010"/>
            </a:xfrm>
            <a:custGeom>
              <a:avLst/>
              <a:gdLst>
                <a:gd name="T0" fmla="*/ 57 w 187"/>
                <a:gd name="T1" fmla="*/ 506 h 515"/>
                <a:gd name="T2" fmla="*/ 57 w 187"/>
                <a:gd name="T3" fmla="*/ 506 h 515"/>
                <a:gd name="T4" fmla="*/ 27 w 187"/>
                <a:gd name="T5" fmla="*/ 514 h 515"/>
                <a:gd name="T6" fmla="*/ 27 w 187"/>
                <a:gd name="T7" fmla="*/ 514 h 515"/>
                <a:gd name="T8" fmla="*/ 0 w 187"/>
                <a:gd name="T9" fmla="*/ 485 h 515"/>
                <a:gd name="T10" fmla="*/ 0 w 187"/>
                <a:gd name="T11" fmla="*/ 485 h 515"/>
                <a:gd name="T12" fmla="*/ 123 w 187"/>
                <a:gd name="T13" fmla="*/ 27 h 515"/>
                <a:gd name="T14" fmla="*/ 123 w 187"/>
                <a:gd name="T15" fmla="*/ 27 h 515"/>
                <a:gd name="T16" fmla="*/ 158 w 187"/>
                <a:gd name="T17" fmla="*/ 3 h 515"/>
                <a:gd name="T18" fmla="*/ 158 w 187"/>
                <a:gd name="T19" fmla="*/ 3 h 515"/>
                <a:gd name="T20" fmla="*/ 183 w 187"/>
                <a:gd name="T21" fmla="*/ 38 h 515"/>
                <a:gd name="T22" fmla="*/ 183 w 187"/>
                <a:gd name="T23" fmla="*/ 38 h 515"/>
                <a:gd name="T24" fmla="*/ 57 w 187"/>
                <a:gd name="T25" fmla="*/ 50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5">
                  <a:moveTo>
                    <a:pt x="57" y="506"/>
                  </a:moveTo>
                  <a:lnTo>
                    <a:pt x="57" y="506"/>
                  </a:lnTo>
                  <a:cubicBezTo>
                    <a:pt x="48" y="509"/>
                    <a:pt x="38" y="512"/>
                    <a:pt x="27" y="514"/>
                  </a:cubicBezTo>
                  <a:lnTo>
                    <a:pt x="27" y="514"/>
                  </a:lnTo>
                  <a:cubicBezTo>
                    <a:pt x="27" y="514"/>
                    <a:pt x="16" y="504"/>
                    <a:pt x="0" y="485"/>
                  </a:cubicBezTo>
                  <a:lnTo>
                    <a:pt x="0" y="485"/>
                  </a:lnTo>
                  <a:cubicBezTo>
                    <a:pt x="43" y="369"/>
                    <a:pt x="90" y="213"/>
                    <a:pt x="123" y="27"/>
                  </a:cubicBezTo>
                  <a:lnTo>
                    <a:pt x="123" y="27"/>
                  </a:lnTo>
                  <a:cubicBezTo>
                    <a:pt x="126" y="11"/>
                    <a:pt x="142" y="0"/>
                    <a:pt x="158" y="3"/>
                  </a:cubicBezTo>
                  <a:lnTo>
                    <a:pt x="158" y="3"/>
                  </a:lnTo>
                  <a:cubicBezTo>
                    <a:pt x="175" y="6"/>
                    <a:pt x="186" y="22"/>
                    <a:pt x="183" y="38"/>
                  </a:cubicBezTo>
                  <a:lnTo>
                    <a:pt x="183" y="38"/>
                  </a:lnTo>
                  <a:cubicBezTo>
                    <a:pt x="149" y="229"/>
                    <a:pt x="101" y="388"/>
                    <a:pt x="57" y="50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/>
            </a:p>
          </p:txBody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3660CEAF-C9D9-6A40-9C97-2BA160197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616" y="477610"/>
              <a:ext cx="309651" cy="257373"/>
            </a:xfrm>
            <a:custGeom>
              <a:avLst/>
              <a:gdLst>
                <a:gd name="T0" fmla="*/ 55 w 712"/>
                <a:gd name="T1" fmla="*/ 512 h 593"/>
                <a:gd name="T2" fmla="*/ 55 w 712"/>
                <a:gd name="T3" fmla="*/ 512 h 593"/>
                <a:gd name="T4" fmla="*/ 61 w 712"/>
                <a:gd name="T5" fmla="*/ 542 h 593"/>
                <a:gd name="T6" fmla="*/ 61 w 712"/>
                <a:gd name="T7" fmla="*/ 542 h 593"/>
                <a:gd name="T8" fmla="*/ 99 w 712"/>
                <a:gd name="T9" fmla="*/ 555 h 593"/>
                <a:gd name="T10" fmla="*/ 99 w 712"/>
                <a:gd name="T11" fmla="*/ 555 h 593"/>
                <a:gd name="T12" fmla="*/ 711 w 712"/>
                <a:gd name="T13" fmla="*/ 0 h 593"/>
                <a:gd name="T14" fmla="*/ 711 w 712"/>
                <a:gd name="T15" fmla="*/ 0 h 593"/>
                <a:gd name="T16" fmla="*/ 55 w 712"/>
                <a:gd name="T17" fmla="*/ 512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3">
                  <a:moveTo>
                    <a:pt x="55" y="512"/>
                  </a:moveTo>
                  <a:lnTo>
                    <a:pt x="55" y="512"/>
                  </a:lnTo>
                  <a:cubicBezTo>
                    <a:pt x="56" y="522"/>
                    <a:pt x="58" y="532"/>
                    <a:pt x="61" y="542"/>
                  </a:cubicBezTo>
                  <a:lnTo>
                    <a:pt x="61" y="542"/>
                  </a:lnTo>
                  <a:cubicBezTo>
                    <a:pt x="61" y="542"/>
                    <a:pt x="75" y="549"/>
                    <a:pt x="99" y="555"/>
                  </a:cubicBezTo>
                  <a:lnTo>
                    <a:pt x="99" y="555"/>
                  </a:lnTo>
                  <a:cubicBezTo>
                    <a:pt x="204" y="579"/>
                    <a:pt x="505" y="592"/>
                    <a:pt x="711" y="0"/>
                  </a:cubicBezTo>
                  <a:lnTo>
                    <a:pt x="711" y="0"/>
                  </a:lnTo>
                  <a:cubicBezTo>
                    <a:pt x="711" y="0"/>
                    <a:pt x="0" y="133"/>
                    <a:pt x="55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</a:endParaRPr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00E29894-79EF-8547-9FDE-34591D406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2435" y="560223"/>
              <a:ext cx="182615" cy="162050"/>
            </a:xfrm>
            <a:custGeom>
              <a:avLst/>
              <a:gdLst>
                <a:gd name="T0" fmla="*/ 0 w 421"/>
                <a:gd name="T1" fmla="*/ 326 h 370"/>
                <a:gd name="T2" fmla="*/ 0 w 421"/>
                <a:gd name="T3" fmla="*/ 326 h 370"/>
                <a:gd name="T4" fmla="*/ 6 w 421"/>
                <a:gd name="T5" fmla="*/ 356 h 370"/>
                <a:gd name="T6" fmla="*/ 6 w 421"/>
                <a:gd name="T7" fmla="*/ 356 h 370"/>
                <a:gd name="T8" fmla="*/ 44 w 421"/>
                <a:gd name="T9" fmla="*/ 369 h 370"/>
                <a:gd name="T10" fmla="*/ 44 w 421"/>
                <a:gd name="T11" fmla="*/ 369 h 370"/>
                <a:gd name="T12" fmla="*/ 403 w 421"/>
                <a:gd name="T13" fmla="*/ 59 h 370"/>
                <a:gd name="T14" fmla="*/ 403 w 421"/>
                <a:gd name="T15" fmla="*/ 59 h 370"/>
                <a:gd name="T16" fmla="*/ 410 w 421"/>
                <a:gd name="T17" fmla="*/ 17 h 370"/>
                <a:gd name="T18" fmla="*/ 410 w 421"/>
                <a:gd name="T19" fmla="*/ 17 h 370"/>
                <a:gd name="T20" fmla="*/ 367 w 421"/>
                <a:gd name="T21" fmla="*/ 10 h 370"/>
                <a:gd name="T22" fmla="*/ 367 w 421"/>
                <a:gd name="T23" fmla="*/ 10 h 370"/>
                <a:gd name="T24" fmla="*/ 0 w 421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1" h="370">
                  <a:moveTo>
                    <a:pt x="0" y="326"/>
                  </a:moveTo>
                  <a:lnTo>
                    <a:pt x="0" y="326"/>
                  </a:lnTo>
                  <a:cubicBezTo>
                    <a:pt x="1" y="336"/>
                    <a:pt x="3" y="346"/>
                    <a:pt x="6" y="356"/>
                  </a:cubicBezTo>
                  <a:lnTo>
                    <a:pt x="6" y="356"/>
                  </a:lnTo>
                  <a:cubicBezTo>
                    <a:pt x="6" y="356"/>
                    <a:pt x="20" y="363"/>
                    <a:pt x="44" y="369"/>
                  </a:cubicBezTo>
                  <a:lnTo>
                    <a:pt x="44" y="369"/>
                  </a:lnTo>
                  <a:cubicBezTo>
                    <a:pt x="130" y="280"/>
                    <a:pt x="250" y="170"/>
                    <a:pt x="403" y="59"/>
                  </a:cubicBezTo>
                  <a:lnTo>
                    <a:pt x="403" y="59"/>
                  </a:lnTo>
                  <a:cubicBezTo>
                    <a:pt x="416" y="49"/>
                    <a:pt x="420" y="30"/>
                    <a:pt x="410" y="17"/>
                  </a:cubicBezTo>
                  <a:lnTo>
                    <a:pt x="410" y="17"/>
                  </a:lnTo>
                  <a:cubicBezTo>
                    <a:pt x="400" y="3"/>
                    <a:pt x="381" y="0"/>
                    <a:pt x="367" y="10"/>
                  </a:cubicBezTo>
                  <a:lnTo>
                    <a:pt x="367" y="10"/>
                  </a:lnTo>
                  <a:cubicBezTo>
                    <a:pt x="210" y="123"/>
                    <a:pt x="88" y="235"/>
                    <a:pt x="0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/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ACA2CBDB-81E1-8643-B0A3-B64BF2DEE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7287" y="337802"/>
              <a:ext cx="292184" cy="349519"/>
            </a:xfrm>
            <a:custGeom>
              <a:avLst/>
              <a:gdLst>
                <a:gd name="T0" fmla="*/ 243 w 671"/>
                <a:gd name="T1" fmla="*/ 777 h 801"/>
                <a:gd name="T2" fmla="*/ 243 w 671"/>
                <a:gd name="T3" fmla="*/ 777 h 801"/>
                <a:gd name="T4" fmla="*/ 263 w 671"/>
                <a:gd name="T5" fmla="*/ 800 h 801"/>
                <a:gd name="T6" fmla="*/ 263 w 671"/>
                <a:gd name="T7" fmla="*/ 800 h 801"/>
                <a:gd name="T8" fmla="*/ 303 w 671"/>
                <a:gd name="T9" fmla="*/ 791 h 801"/>
                <a:gd name="T10" fmla="*/ 303 w 671"/>
                <a:gd name="T11" fmla="*/ 791 h 801"/>
                <a:gd name="T12" fmla="*/ 540 w 671"/>
                <a:gd name="T13" fmla="*/ 0 h 801"/>
                <a:gd name="T14" fmla="*/ 540 w 671"/>
                <a:gd name="T15" fmla="*/ 0 h 801"/>
                <a:gd name="T16" fmla="*/ 243 w 671"/>
                <a:gd name="T17" fmla="*/ 777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1" h="801">
                  <a:moveTo>
                    <a:pt x="243" y="777"/>
                  </a:moveTo>
                  <a:lnTo>
                    <a:pt x="243" y="777"/>
                  </a:lnTo>
                  <a:cubicBezTo>
                    <a:pt x="249" y="785"/>
                    <a:pt x="256" y="793"/>
                    <a:pt x="263" y="800"/>
                  </a:cubicBezTo>
                  <a:lnTo>
                    <a:pt x="263" y="800"/>
                  </a:lnTo>
                  <a:cubicBezTo>
                    <a:pt x="263" y="800"/>
                    <a:pt x="278" y="799"/>
                    <a:pt x="303" y="791"/>
                  </a:cubicBezTo>
                  <a:lnTo>
                    <a:pt x="303" y="791"/>
                  </a:lnTo>
                  <a:cubicBezTo>
                    <a:pt x="405" y="758"/>
                    <a:pt x="670" y="613"/>
                    <a:pt x="540" y="0"/>
                  </a:cubicBezTo>
                  <a:lnTo>
                    <a:pt x="540" y="0"/>
                  </a:lnTo>
                  <a:cubicBezTo>
                    <a:pt x="540" y="0"/>
                    <a:pt x="0" y="481"/>
                    <a:pt x="243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</a:endParaRPr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8CBB0461-7EE3-7547-9988-D7E425AAC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268" y="464900"/>
              <a:ext cx="93690" cy="220832"/>
            </a:xfrm>
            <a:custGeom>
              <a:avLst/>
              <a:gdLst>
                <a:gd name="T0" fmla="*/ 0 w 215"/>
                <a:gd name="T1" fmla="*/ 483 h 507"/>
                <a:gd name="T2" fmla="*/ 0 w 215"/>
                <a:gd name="T3" fmla="*/ 483 h 507"/>
                <a:gd name="T4" fmla="*/ 20 w 215"/>
                <a:gd name="T5" fmla="*/ 506 h 507"/>
                <a:gd name="T6" fmla="*/ 20 w 215"/>
                <a:gd name="T7" fmla="*/ 506 h 507"/>
                <a:gd name="T8" fmla="*/ 60 w 215"/>
                <a:gd name="T9" fmla="*/ 497 h 507"/>
                <a:gd name="T10" fmla="*/ 60 w 215"/>
                <a:gd name="T11" fmla="*/ 497 h 507"/>
                <a:gd name="T12" fmla="*/ 207 w 215"/>
                <a:gd name="T13" fmla="*/ 47 h 507"/>
                <a:gd name="T14" fmla="*/ 207 w 215"/>
                <a:gd name="T15" fmla="*/ 47 h 507"/>
                <a:gd name="T16" fmla="*/ 191 w 215"/>
                <a:gd name="T17" fmla="*/ 7 h 507"/>
                <a:gd name="T18" fmla="*/ 191 w 215"/>
                <a:gd name="T19" fmla="*/ 7 h 507"/>
                <a:gd name="T20" fmla="*/ 151 w 215"/>
                <a:gd name="T21" fmla="*/ 23 h 507"/>
                <a:gd name="T22" fmla="*/ 151 w 215"/>
                <a:gd name="T23" fmla="*/ 23 h 507"/>
                <a:gd name="T24" fmla="*/ 0 w 215"/>
                <a:gd name="T25" fmla="*/ 483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507">
                  <a:moveTo>
                    <a:pt x="0" y="483"/>
                  </a:moveTo>
                  <a:lnTo>
                    <a:pt x="0" y="483"/>
                  </a:lnTo>
                  <a:cubicBezTo>
                    <a:pt x="6" y="491"/>
                    <a:pt x="13" y="499"/>
                    <a:pt x="20" y="506"/>
                  </a:cubicBezTo>
                  <a:lnTo>
                    <a:pt x="20" y="506"/>
                  </a:lnTo>
                  <a:cubicBezTo>
                    <a:pt x="20" y="506"/>
                    <a:pt x="35" y="505"/>
                    <a:pt x="60" y="497"/>
                  </a:cubicBezTo>
                  <a:lnTo>
                    <a:pt x="60" y="497"/>
                  </a:lnTo>
                  <a:cubicBezTo>
                    <a:pt x="88" y="376"/>
                    <a:pt x="133" y="220"/>
                    <a:pt x="207" y="47"/>
                  </a:cubicBezTo>
                  <a:lnTo>
                    <a:pt x="207" y="47"/>
                  </a:lnTo>
                  <a:cubicBezTo>
                    <a:pt x="214" y="31"/>
                    <a:pt x="207" y="13"/>
                    <a:pt x="191" y="7"/>
                  </a:cubicBezTo>
                  <a:lnTo>
                    <a:pt x="191" y="7"/>
                  </a:lnTo>
                  <a:cubicBezTo>
                    <a:pt x="176" y="0"/>
                    <a:pt x="158" y="7"/>
                    <a:pt x="151" y="23"/>
                  </a:cubicBezTo>
                  <a:lnTo>
                    <a:pt x="151" y="23"/>
                  </a:lnTo>
                  <a:cubicBezTo>
                    <a:pt x="75" y="201"/>
                    <a:pt x="28" y="360"/>
                    <a:pt x="0" y="483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/>
            </a:p>
          </p:txBody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7526E03F-2737-D449-9297-E52224B61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423" y="339390"/>
              <a:ext cx="277892" cy="357463"/>
            </a:xfrm>
            <a:custGeom>
              <a:avLst/>
              <a:gdLst>
                <a:gd name="T0" fmla="*/ 365 w 633"/>
                <a:gd name="T1" fmla="*/ 813 h 822"/>
                <a:gd name="T2" fmla="*/ 365 w 633"/>
                <a:gd name="T3" fmla="*/ 813 h 822"/>
                <a:gd name="T4" fmla="*/ 395 w 633"/>
                <a:gd name="T5" fmla="*/ 821 h 822"/>
                <a:gd name="T6" fmla="*/ 395 w 633"/>
                <a:gd name="T7" fmla="*/ 821 h 822"/>
                <a:gd name="T8" fmla="*/ 422 w 633"/>
                <a:gd name="T9" fmla="*/ 792 h 822"/>
                <a:gd name="T10" fmla="*/ 422 w 633"/>
                <a:gd name="T11" fmla="*/ 792 h 822"/>
                <a:gd name="T12" fmla="*/ 187 w 633"/>
                <a:gd name="T13" fmla="*/ 0 h 822"/>
                <a:gd name="T14" fmla="*/ 187 w 633"/>
                <a:gd name="T15" fmla="*/ 0 h 822"/>
                <a:gd name="T16" fmla="*/ 365 w 633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3" h="822">
                  <a:moveTo>
                    <a:pt x="365" y="813"/>
                  </a:moveTo>
                  <a:lnTo>
                    <a:pt x="365" y="813"/>
                  </a:lnTo>
                  <a:cubicBezTo>
                    <a:pt x="374" y="816"/>
                    <a:pt x="384" y="819"/>
                    <a:pt x="395" y="821"/>
                  </a:cubicBezTo>
                  <a:lnTo>
                    <a:pt x="395" y="821"/>
                  </a:lnTo>
                  <a:cubicBezTo>
                    <a:pt x="395" y="821"/>
                    <a:pt x="406" y="811"/>
                    <a:pt x="422" y="792"/>
                  </a:cubicBezTo>
                  <a:lnTo>
                    <a:pt x="422" y="792"/>
                  </a:lnTo>
                  <a:cubicBezTo>
                    <a:pt x="490" y="708"/>
                    <a:pt x="632" y="442"/>
                    <a:pt x="187" y="0"/>
                  </a:cubicBezTo>
                  <a:lnTo>
                    <a:pt x="187" y="0"/>
                  </a:lnTo>
                  <a:cubicBezTo>
                    <a:pt x="187" y="0"/>
                    <a:pt x="0" y="699"/>
                    <a:pt x="365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</a:endParaRPr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E801FF05-6DE9-B14F-8BE3-E2C74EB88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5228" y="474432"/>
              <a:ext cx="80985" cy="224010"/>
            </a:xfrm>
            <a:custGeom>
              <a:avLst/>
              <a:gdLst>
                <a:gd name="T0" fmla="*/ 129 w 187"/>
                <a:gd name="T1" fmla="*/ 506 h 515"/>
                <a:gd name="T2" fmla="*/ 129 w 187"/>
                <a:gd name="T3" fmla="*/ 506 h 515"/>
                <a:gd name="T4" fmla="*/ 159 w 187"/>
                <a:gd name="T5" fmla="*/ 514 h 515"/>
                <a:gd name="T6" fmla="*/ 159 w 187"/>
                <a:gd name="T7" fmla="*/ 514 h 515"/>
                <a:gd name="T8" fmla="*/ 186 w 187"/>
                <a:gd name="T9" fmla="*/ 485 h 515"/>
                <a:gd name="T10" fmla="*/ 186 w 187"/>
                <a:gd name="T11" fmla="*/ 485 h 515"/>
                <a:gd name="T12" fmla="*/ 63 w 187"/>
                <a:gd name="T13" fmla="*/ 27 h 515"/>
                <a:gd name="T14" fmla="*/ 63 w 187"/>
                <a:gd name="T15" fmla="*/ 27 h 515"/>
                <a:gd name="T16" fmla="*/ 28 w 187"/>
                <a:gd name="T17" fmla="*/ 3 h 515"/>
                <a:gd name="T18" fmla="*/ 28 w 187"/>
                <a:gd name="T19" fmla="*/ 3 h 515"/>
                <a:gd name="T20" fmla="*/ 3 w 187"/>
                <a:gd name="T21" fmla="*/ 38 h 515"/>
                <a:gd name="T22" fmla="*/ 3 w 187"/>
                <a:gd name="T23" fmla="*/ 38 h 515"/>
                <a:gd name="T24" fmla="*/ 129 w 187"/>
                <a:gd name="T25" fmla="*/ 50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5">
                  <a:moveTo>
                    <a:pt x="129" y="506"/>
                  </a:moveTo>
                  <a:lnTo>
                    <a:pt x="129" y="506"/>
                  </a:lnTo>
                  <a:cubicBezTo>
                    <a:pt x="138" y="509"/>
                    <a:pt x="148" y="512"/>
                    <a:pt x="159" y="514"/>
                  </a:cubicBezTo>
                  <a:lnTo>
                    <a:pt x="159" y="514"/>
                  </a:lnTo>
                  <a:cubicBezTo>
                    <a:pt x="159" y="514"/>
                    <a:pt x="170" y="504"/>
                    <a:pt x="186" y="485"/>
                  </a:cubicBezTo>
                  <a:lnTo>
                    <a:pt x="186" y="485"/>
                  </a:lnTo>
                  <a:cubicBezTo>
                    <a:pt x="143" y="369"/>
                    <a:pt x="96" y="213"/>
                    <a:pt x="63" y="27"/>
                  </a:cubicBezTo>
                  <a:lnTo>
                    <a:pt x="63" y="27"/>
                  </a:lnTo>
                  <a:cubicBezTo>
                    <a:pt x="60" y="11"/>
                    <a:pt x="44" y="0"/>
                    <a:pt x="28" y="3"/>
                  </a:cubicBezTo>
                  <a:lnTo>
                    <a:pt x="28" y="3"/>
                  </a:lnTo>
                  <a:cubicBezTo>
                    <a:pt x="11" y="6"/>
                    <a:pt x="0" y="22"/>
                    <a:pt x="3" y="38"/>
                  </a:cubicBezTo>
                  <a:lnTo>
                    <a:pt x="3" y="38"/>
                  </a:lnTo>
                  <a:cubicBezTo>
                    <a:pt x="37" y="229"/>
                    <a:pt x="85" y="388"/>
                    <a:pt x="129" y="50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/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4C6AA9D0-9E08-8A4C-9A1E-CC631C8CF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5442" y="1080841"/>
              <a:ext cx="902400" cy="564480"/>
            </a:xfrm>
            <a:custGeom>
              <a:avLst/>
              <a:gdLst>
                <a:gd name="T0" fmla="*/ 901964 w 2072"/>
                <a:gd name="T1" fmla="*/ 227100 h 1295"/>
                <a:gd name="T2" fmla="*/ 901964 w 2072"/>
                <a:gd name="T3" fmla="*/ 227100 h 1295"/>
                <a:gd name="T4" fmla="*/ 114978 w 2072"/>
                <a:gd name="T5" fmla="*/ 564044 h 1295"/>
                <a:gd name="T6" fmla="*/ 114978 w 2072"/>
                <a:gd name="T7" fmla="*/ 564044 h 1295"/>
                <a:gd name="T8" fmla="*/ 220809 w 2072"/>
                <a:gd name="T9" fmla="*/ 347842 h 1295"/>
                <a:gd name="T10" fmla="*/ 220809 w 2072"/>
                <a:gd name="T11" fmla="*/ 347842 h 1295"/>
                <a:gd name="T12" fmla="*/ 0 w 2072"/>
                <a:gd name="T13" fmla="*/ 395790 h 1295"/>
                <a:gd name="T14" fmla="*/ 0 w 2072"/>
                <a:gd name="T15" fmla="*/ 395790 h 1295"/>
                <a:gd name="T16" fmla="*/ 547450 w 2072"/>
                <a:gd name="T17" fmla="*/ 0 h 1295"/>
                <a:gd name="T18" fmla="*/ 901964 w 2072"/>
                <a:gd name="T19" fmla="*/ 227100 h 12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2" h="1295">
                  <a:moveTo>
                    <a:pt x="2071" y="521"/>
                  </a:moveTo>
                  <a:lnTo>
                    <a:pt x="2071" y="521"/>
                  </a:lnTo>
                  <a:cubicBezTo>
                    <a:pt x="2071" y="521"/>
                    <a:pt x="1298" y="686"/>
                    <a:pt x="264" y="1294"/>
                  </a:cubicBezTo>
                  <a:cubicBezTo>
                    <a:pt x="264" y="1294"/>
                    <a:pt x="355" y="1019"/>
                    <a:pt x="507" y="798"/>
                  </a:cubicBezTo>
                  <a:cubicBezTo>
                    <a:pt x="507" y="798"/>
                    <a:pt x="315" y="787"/>
                    <a:pt x="0" y="908"/>
                  </a:cubicBezTo>
                  <a:cubicBezTo>
                    <a:pt x="0" y="908"/>
                    <a:pt x="619" y="132"/>
                    <a:pt x="1257" y="0"/>
                  </a:cubicBezTo>
                  <a:lnTo>
                    <a:pt x="2071" y="5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624F09A8-8482-954B-A1E3-A29AA4E1E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6894" y="1081325"/>
              <a:ext cx="460507" cy="281204"/>
            </a:xfrm>
            <a:custGeom>
              <a:avLst/>
              <a:gdLst>
                <a:gd name="T0" fmla="*/ 0 w 1058"/>
                <a:gd name="T1" fmla="*/ 448 h 647"/>
                <a:gd name="T2" fmla="*/ 0 w 1058"/>
                <a:gd name="T3" fmla="*/ 448 h 647"/>
                <a:gd name="T4" fmla="*/ 1057 w 1058"/>
                <a:gd name="T5" fmla="*/ 521 h 647"/>
                <a:gd name="T6" fmla="*/ 969 w 1058"/>
                <a:gd name="T7" fmla="*/ 0 h 647"/>
                <a:gd name="T8" fmla="*/ 969 w 1058"/>
                <a:gd name="T9" fmla="*/ 0 h 647"/>
                <a:gd name="T10" fmla="*/ 0 w 1058"/>
                <a:gd name="T11" fmla="*/ 448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7">
                  <a:moveTo>
                    <a:pt x="0" y="448"/>
                  </a:moveTo>
                  <a:lnTo>
                    <a:pt x="0" y="448"/>
                  </a:lnTo>
                  <a:cubicBezTo>
                    <a:pt x="0" y="448"/>
                    <a:pt x="528" y="646"/>
                    <a:pt x="1057" y="521"/>
                  </a:cubicBezTo>
                  <a:lnTo>
                    <a:pt x="969" y="0"/>
                  </a:lnTo>
                  <a:lnTo>
                    <a:pt x="969" y="0"/>
                  </a:lnTo>
                  <a:cubicBezTo>
                    <a:pt x="969" y="0"/>
                    <a:pt x="321" y="78"/>
                    <a:pt x="0" y="44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/>
            </a:p>
          </p:txBody>
        </p:sp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4CF9F3D9-F5C2-3B49-AFC7-7146F5607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6162" y="1080841"/>
              <a:ext cx="902400" cy="564480"/>
            </a:xfrm>
            <a:custGeom>
              <a:avLst/>
              <a:gdLst>
                <a:gd name="T0" fmla="*/ 0 w 2072"/>
                <a:gd name="T1" fmla="*/ 227100 h 1295"/>
                <a:gd name="T2" fmla="*/ 0 w 2072"/>
                <a:gd name="T3" fmla="*/ 227100 h 1295"/>
                <a:gd name="T4" fmla="*/ 786987 w 2072"/>
                <a:gd name="T5" fmla="*/ 564044 h 1295"/>
                <a:gd name="T6" fmla="*/ 786987 w 2072"/>
                <a:gd name="T7" fmla="*/ 564044 h 1295"/>
                <a:gd name="T8" fmla="*/ 681155 w 2072"/>
                <a:gd name="T9" fmla="*/ 347842 h 1295"/>
                <a:gd name="T10" fmla="*/ 681155 w 2072"/>
                <a:gd name="T11" fmla="*/ 347842 h 1295"/>
                <a:gd name="T12" fmla="*/ 901964 w 2072"/>
                <a:gd name="T13" fmla="*/ 395790 h 1295"/>
                <a:gd name="T14" fmla="*/ 901964 w 2072"/>
                <a:gd name="T15" fmla="*/ 395790 h 1295"/>
                <a:gd name="T16" fmla="*/ 354514 w 2072"/>
                <a:gd name="T17" fmla="*/ 0 h 1295"/>
                <a:gd name="T18" fmla="*/ 0 w 2072"/>
                <a:gd name="T19" fmla="*/ 227100 h 12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2" h="1295">
                  <a:moveTo>
                    <a:pt x="0" y="521"/>
                  </a:moveTo>
                  <a:lnTo>
                    <a:pt x="0" y="521"/>
                  </a:lnTo>
                  <a:cubicBezTo>
                    <a:pt x="0" y="521"/>
                    <a:pt x="773" y="686"/>
                    <a:pt x="1807" y="1294"/>
                  </a:cubicBezTo>
                  <a:cubicBezTo>
                    <a:pt x="1807" y="1294"/>
                    <a:pt x="1716" y="1019"/>
                    <a:pt x="1564" y="798"/>
                  </a:cubicBezTo>
                  <a:cubicBezTo>
                    <a:pt x="1564" y="798"/>
                    <a:pt x="1756" y="787"/>
                    <a:pt x="2071" y="908"/>
                  </a:cubicBezTo>
                  <a:cubicBezTo>
                    <a:pt x="2071" y="908"/>
                    <a:pt x="1452" y="132"/>
                    <a:pt x="814" y="0"/>
                  </a:cubicBezTo>
                  <a:lnTo>
                    <a:pt x="0" y="5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BA5DE298-1390-7644-90A2-48F3BF63F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603" y="1081325"/>
              <a:ext cx="460507" cy="281204"/>
            </a:xfrm>
            <a:custGeom>
              <a:avLst/>
              <a:gdLst>
                <a:gd name="T0" fmla="*/ 1057 w 1058"/>
                <a:gd name="T1" fmla="*/ 448 h 647"/>
                <a:gd name="T2" fmla="*/ 1057 w 1058"/>
                <a:gd name="T3" fmla="*/ 448 h 647"/>
                <a:gd name="T4" fmla="*/ 0 w 1058"/>
                <a:gd name="T5" fmla="*/ 521 h 647"/>
                <a:gd name="T6" fmla="*/ 88 w 1058"/>
                <a:gd name="T7" fmla="*/ 0 h 647"/>
                <a:gd name="T8" fmla="*/ 88 w 1058"/>
                <a:gd name="T9" fmla="*/ 0 h 647"/>
                <a:gd name="T10" fmla="*/ 1057 w 1058"/>
                <a:gd name="T11" fmla="*/ 448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7">
                  <a:moveTo>
                    <a:pt x="1057" y="448"/>
                  </a:moveTo>
                  <a:lnTo>
                    <a:pt x="1057" y="448"/>
                  </a:lnTo>
                  <a:cubicBezTo>
                    <a:pt x="1057" y="448"/>
                    <a:pt x="528" y="646"/>
                    <a:pt x="0" y="521"/>
                  </a:cubicBezTo>
                  <a:lnTo>
                    <a:pt x="88" y="0"/>
                  </a:lnTo>
                  <a:lnTo>
                    <a:pt x="88" y="0"/>
                  </a:lnTo>
                  <a:cubicBezTo>
                    <a:pt x="88" y="0"/>
                    <a:pt x="736" y="78"/>
                    <a:pt x="1057" y="44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/>
            </a:p>
          </p:txBody>
        </p:sp>
        <p:sp>
          <p:nvSpPr>
            <p:cNvPr id="47" name="Freeform 17">
              <a:extLst>
                <a:ext uri="{FF2B5EF4-FFF2-40B4-BE49-F238E27FC236}">
                  <a16:creationId xmlns:a16="http://schemas.microsoft.com/office/drawing/2014/main" id="{ADC3657C-9875-FD4F-8350-D88F3E1B8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761" y="460681"/>
              <a:ext cx="2580480" cy="814080"/>
            </a:xfrm>
            <a:custGeom>
              <a:avLst/>
              <a:gdLst>
                <a:gd name="T0" fmla="*/ 2580045 w 5926"/>
                <a:gd name="T1" fmla="*/ 380281 h 1871"/>
                <a:gd name="T2" fmla="*/ 2514292 w 5926"/>
                <a:gd name="T3" fmla="*/ 813645 h 1871"/>
                <a:gd name="T4" fmla="*/ 2514292 w 5926"/>
                <a:gd name="T5" fmla="*/ 813645 h 1871"/>
                <a:gd name="T6" fmla="*/ 2053149 w 5926"/>
                <a:gd name="T7" fmla="*/ 651786 h 1871"/>
                <a:gd name="T8" fmla="*/ 2053149 w 5926"/>
                <a:gd name="T9" fmla="*/ 651786 h 1871"/>
                <a:gd name="T10" fmla="*/ 527331 w 5926"/>
                <a:gd name="T11" fmla="*/ 651786 h 1871"/>
                <a:gd name="T12" fmla="*/ 527331 w 5926"/>
                <a:gd name="T13" fmla="*/ 651786 h 1871"/>
                <a:gd name="T14" fmla="*/ 65753 w 5926"/>
                <a:gd name="T15" fmla="*/ 813645 h 1871"/>
                <a:gd name="T16" fmla="*/ 0 w 5926"/>
                <a:gd name="T17" fmla="*/ 380281 h 1871"/>
                <a:gd name="T18" fmla="*/ 0 w 5926"/>
                <a:gd name="T19" fmla="*/ 380281 h 1871"/>
                <a:gd name="T20" fmla="*/ 1290240 w 5926"/>
                <a:gd name="T21" fmla="*/ 0 h 1871"/>
                <a:gd name="T22" fmla="*/ 1290240 w 5926"/>
                <a:gd name="T23" fmla="*/ 0 h 1871"/>
                <a:gd name="T24" fmla="*/ 2580045 w 5926"/>
                <a:gd name="T25" fmla="*/ 380281 h 18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26" h="1871">
                  <a:moveTo>
                    <a:pt x="5925" y="874"/>
                  </a:moveTo>
                  <a:lnTo>
                    <a:pt x="5774" y="1870"/>
                  </a:lnTo>
                  <a:cubicBezTo>
                    <a:pt x="5446" y="1708"/>
                    <a:pt x="5076" y="1587"/>
                    <a:pt x="4715" y="1498"/>
                  </a:cubicBezTo>
                  <a:cubicBezTo>
                    <a:pt x="3564" y="1214"/>
                    <a:pt x="2361" y="1214"/>
                    <a:pt x="1211" y="1498"/>
                  </a:cubicBezTo>
                  <a:cubicBezTo>
                    <a:pt x="849" y="1587"/>
                    <a:pt x="479" y="1708"/>
                    <a:pt x="151" y="1870"/>
                  </a:cubicBezTo>
                  <a:lnTo>
                    <a:pt x="0" y="874"/>
                  </a:lnTo>
                  <a:cubicBezTo>
                    <a:pt x="0" y="874"/>
                    <a:pt x="774" y="0"/>
                    <a:pt x="2963" y="0"/>
                  </a:cubicBezTo>
                  <a:cubicBezTo>
                    <a:pt x="5248" y="0"/>
                    <a:pt x="5925" y="874"/>
                    <a:pt x="5925" y="87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1851605" y="2725874"/>
            <a:ext cx="8666921" cy="2015936"/>
          </a:xfrm>
          <a:prstGeom prst="rect">
            <a:avLst/>
          </a:prstGeom>
          <a:noFill/>
        </p:spPr>
        <p:txBody>
          <a:bodyPr wrap="square" rtlCol="0" anchor="b">
            <a:prstTxWarp prst="textArchUp">
              <a:avLst>
                <a:gd name="adj" fmla="val 11223610"/>
              </a:avLst>
            </a:prstTxWarp>
            <a:spAutoFit/>
          </a:bodyPr>
          <a:lstStyle/>
          <a:p>
            <a:pPr algn="ctr">
              <a:lnSpc>
                <a:spcPts val="7500"/>
              </a:lnSpc>
            </a:pPr>
            <a:r>
              <a:rPr lang="ko-KR" altLang="en-US" sz="4400" b="1" spc="300" dirty="0" err="1">
                <a:solidFill>
                  <a:schemeClr val="bg1"/>
                </a:solidFill>
                <a:ea typeface="Roboto" panose="02000000000000000000" pitchFamily="2" charset="0"/>
                <a:cs typeface="Arima Madurai Black" pitchFamily="2" charset="77"/>
              </a:rPr>
              <a:t>포비카의</a:t>
            </a:r>
            <a:r>
              <a:rPr lang="ko-KR" altLang="en-US" sz="4400" b="1" spc="300" dirty="0">
                <a:solidFill>
                  <a:schemeClr val="bg1"/>
                </a:solidFill>
                <a:ea typeface="Roboto" panose="02000000000000000000" pitchFamily="2" charset="0"/>
                <a:cs typeface="Arima Madurai Black" pitchFamily="2" charset="77"/>
              </a:rPr>
              <a:t> 이야기 보따리</a:t>
            </a:r>
            <a:endParaRPr lang="en-US" sz="4400" b="1" spc="300" dirty="0">
              <a:solidFill>
                <a:schemeClr val="bg1"/>
              </a:solidFill>
              <a:ea typeface="Roboto" panose="02000000000000000000" pitchFamily="2" charset="0"/>
              <a:cs typeface="Arima Madurai Black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4042051" y="4051257"/>
            <a:ext cx="40158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C00000"/>
                </a:solidFill>
                <a:cs typeface="Arima Madurai Light" pitchFamily="2" charset="77"/>
              </a:rPr>
              <a:t>빨간망토와</a:t>
            </a:r>
            <a:r>
              <a:rPr lang="ko-KR" altLang="en-US" sz="2400" dirty="0">
                <a:cs typeface="Arima Madurai Light" pitchFamily="2" charset="77"/>
              </a:rPr>
              <a:t> </a:t>
            </a:r>
            <a:r>
              <a:rPr lang="ko-KR" alt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cs typeface="Arima Madurai Light" pitchFamily="2" charset="77"/>
              </a:rPr>
              <a:t>아기돼지 삼형제</a:t>
            </a:r>
            <a:endParaRPr lang="en-US" altLang="ko-KR" sz="2400" b="1" dirty="0">
              <a:solidFill>
                <a:schemeClr val="accent5">
                  <a:lumMod val="60000"/>
                  <a:lumOff val="40000"/>
                </a:schemeClr>
              </a:solidFill>
              <a:cs typeface="Arima Madurai Light" pitchFamily="2" charset="77"/>
            </a:endParaRPr>
          </a:p>
          <a:p>
            <a:pPr algn="ctr"/>
            <a:endParaRPr lang="en-US" altLang="ko-KR" sz="2400" dirty="0">
              <a:cs typeface="Arima Madurai Light" pitchFamily="2" charset="77"/>
            </a:endParaRPr>
          </a:p>
          <a:p>
            <a:pPr algn="ctr"/>
            <a:r>
              <a:rPr lang="ko-KR" altLang="en-US" dirty="0">
                <a:cs typeface="Arima Madurai Light" pitchFamily="2" charset="77"/>
              </a:rPr>
              <a:t>❣</a:t>
            </a:r>
            <a:r>
              <a:rPr lang="ko-KR" altLang="en-US" sz="2400" dirty="0">
                <a:cs typeface="Arima Madurai Light" pitchFamily="2" charset="77"/>
              </a:rPr>
              <a:t>정수경</a:t>
            </a:r>
            <a:endParaRPr lang="en-US" altLang="ko-KR" sz="2400" dirty="0">
              <a:cs typeface="Arima Madurai Light" pitchFamily="2" charset="77"/>
            </a:endParaRPr>
          </a:p>
          <a:p>
            <a:pPr algn="ctr"/>
            <a:r>
              <a:rPr lang="ko-KR" altLang="en-US" dirty="0">
                <a:cs typeface="Arima Madurai Light" pitchFamily="2" charset="77"/>
              </a:rPr>
              <a:t>🐷</a:t>
            </a:r>
            <a:r>
              <a:rPr lang="ko-KR" altLang="en-US" sz="2400" dirty="0">
                <a:cs typeface="Arima Madurai Light" pitchFamily="2" charset="77"/>
              </a:rPr>
              <a:t>김민재</a:t>
            </a:r>
            <a:endParaRPr lang="en-US" altLang="ko-KR" sz="2400" dirty="0">
              <a:cs typeface="Arima Madurai Light" pitchFamily="2" charset="77"/>
            </a:endParaRPr>
          </a:p>
          <a:p>
            <a:pPr algn="ctr"/>
            <a:r>
              <a:rPr lang="ko-KR" altLang="en-US" dirty="0">
                <a:cs typeface="Arima Madurai Light" pitchFamily="2" charset="77"/>
              </a:rPr>
              <a:t>🐷</a:t>
            </a:r>
            <a:r>
              <a:rPr lang="ko-KR" altLang="en-US" sz="2400" dirty="0">
                <a:cs typeface="Arima Madurai Light" pitchFamily="2" charset="77"/>
              </a:rPr>
              <a:t>유창호</a:t>
            </a:r>
            <a:endParaRPr lang="en-US" altLang="ko-KR" sz="2400" dirty="0">
              <a:cs typeface="Arima Madurai Light" pitchFamily="2" charset="77"/>
            </a:endParaRPr>
          </a:p>
          <a:p>
            <a:pPr algn="ctr"/>
            <a:r>
              <a:rPr lang="ko-KR" altLang="en-US" dirty="0">
                <a:cs typeface="Arima Madurai Light" pitchFamily="2" charset="77"/>
              </a:rPr>
              <a:t>🐷</a:t>
            </a:r>
            <a:r>
              <a:rPr lang="ko-KR" altLang="en-US" sz="2400" dirty="0">
                <a:cs typeface="Arima Madurai Light" pitchFamily="2" charset="77"/>
              </a:rPr>
              <a:t>최창훈</a:t>
            </a:r>
            <a:endParaRPr lang="es-ES_tradnl" sz="2400" dirty="0">
              <a:cs typeface="Arima Madurai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232">
            <a:extLst>
              <a:ext uri="{FF2B5EF4-FFF2-40B4-BE49-F238E27FC236}">
                <a16:creationId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2191788" y="3468455"/>
            <a:ext cx="240774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/>
                </a:solidFill>
                <a:latin typeface="Happy Monkey" panose="02000500000000020004" pitchFamily="2" charset="0"/>
                <a:ea typeface="Nunito Bold" charset="0"/>
                <a:cs typeface="Arima Madurai" pitchFamily="2" charset="77"/>
              </a:rPr>
              <a:t>Hello!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B496D8D1-D5C8-5140-87BB-096E09CEC541}"/>
              </a:ext>
            </a:extLst>
          </p:cNvPr>
          <p:cNvSpPr txBox="1"/>
          <p:nvPr/>
        </p:nvSpPr>
        <p:spPr>
          <a:xfrm>
            <a:off x="1052579" y="4664316"/>
            <a:ext cx="4686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Happy Monkey" panose="02000500000000020004" pitchFamily="2" charset="0"/>
                <a:ea typeface="Nunito Bold" charset="0"/>
                <a:cs typeface="Arima Madurai Semi" pitchFamily="2" charset="77"/>
              </a:rPr>
              <a:t>We</a:t>
            </a:r>
            <a:r>
              <a:rPr lang="ko-KR" altLang="en-US" sz="4400" b="1" dirty="0">
                <a:solidFill>
                  <a:schemeClr val="tx2"/>
                </a:solidFill>
                <a:latin typeface="Happy Monkey" panose="02000500000000020004" pitchFamily="2" charset="0"/>
                <a:ea typeface="Nunito Bold" charset="0"/>
                <a:cs typeface="Arima Madurai Semi" pitchFamily="2" charset="77"/>
              </a:rPr>
              <a:t> </a:t>
            </a:r>
            <a:r>
              <a:rPr lang="en-US" altLang="ko-KR" sz="4400" b="1" dirty="0">
                <a:solidFill>
                  <a:schemeClr val="tx2"/>
                </a:solidFill>
                <a:latin typeface="Happy Monkey" panose="02000500000000020004" pitchFamily="2" charset="0"/>
                <a:ea typeface="Nunito Bold" charset="0"/>
                <a:cs typeface="Arima Madurai Semi" pitchFamily="2" charset="77"/>
              </a:rPr>
              <a:t>are</a:t>
            </a:r>
            <a:r>
              <a:rPr lang="ko-KR" altLang="en-US" sz="4400" b="1" dirty="0">
                <a:solidFill>
                  <a:schemeClr val="tx2"/>
                </a:solidFill>
                <a:latin typeface="Happy Monkey" panose="02000500000000020004" pitchFamily="2" charset="0"/>
                <a:ea typeface="Nunito Bold" charset="0"/>
                <a:cs typeface="Arima Madurai Semi" pitchFamily="2" charset="77"/>
              </a:rPr>
              <a:t> </a:t>
            </a:r>
            <a:r>
              <a:rPr lang="ko-KR" altLang="en-US" sz="4400" b="1" dirty="0" err="1">
                <a:solidFill>
                  <a:schemeClr val="tx2"/>
                </a:solidFill>
                <a:latin typeface="Happy Monkey" panose="02000500000000020004" pitchFamily="2" charset="0"/>
                <a:ea typeface="Nunito Bold" charset="0"/>
                <a:cs typeface="Arima Madurai Semi" pitchFamily="2" charset="77"/>
              </a:rPr>
              <a:t>포비카</a:t>
            </a:r>
            <a:r>
              <a:rPr lang="en-US" altLang="ko-KR" sz="4400" b="1" dirty="0">
                <a:solidFill>
                  <a:schemeClr val="tx2"/>
                </a:solidFill>
                <a:latin typeface="Happy Monkey" panose="02000500000000020004" pitchFamily="2" charset="0"/>
                <a:ea typeface="Nunito Bold" charset="0"/>
                <a:cs typeface="Arima Madurai Semi" pitchFamily="2" charset="77"/>
              </a:rPr>
              <a:t>!</a:t>
            </a:r>
            <a:endParaRPr lang="en-US" sz="4400" b="1" dirty="0">
              <a:solidFill>
                <a:schemeClr val="tx2"/>
              </a:solidFill>
              <a:latin typeface="Happy Monkey" panose="02000500000000020004" pitchFamily="2" charset="0"/>
              <a:ea typeface="Nunito Bold" charset="0"/>
              <a:cs typeface="Arima Madurai Semi" pitchFamily="2" charset="77"/>
            </a:endParaRPr>
          </a:p>
        </p:txBody>
      </p:sp>
      <p:grpSp>
        <p:nvGrpSpPr>
          <p:cNvPr id="282" name="Group 3">
            <a:extLst>
              <a:ext uri="{FF2B5EF4-FFF2-40B4-BE49-F238E27FC236}">
                <a16:creationId xmlns:a16="http://schemas.microsoft.com/office/drawing/2014/main" id="{380C08AE-3F34-C24C-AEBF-5941086B0D1C}"/>
              </a:ext>
            </a:extLst>
          </p:cNvPr>
          <p:cNvGrpSpPr>
            <a:grpSpLocks/>
          </p:cNvGrpSpPr>
          <p:nvPr/>
        </p:nvGrpSpPr>
        <p:grpSpPr bwMode="auto">
          <a:xfrm>
            <a:off x="2359819" y="1466516"/>
            <a:ext cx="2071688" cy="1800225"/>
            <a:chOff x="5794561" y="756361"/>
            <a:chExt cx="2071681" cy="1799040"/>
          </a:xfrm>
        </p:grpSpPr>
        <p:sp>
          <p:nvSpPr>
            <p:cNvPr id="283" name="Freeform 82">
              <a:extLst>
                <a:ext uri="{FF2B5EF4-FFF2-40B4-BE49-F238E27FC236}">
                  <a16:creationId xmlns:a16="http://schemas.microsoft.com/office/drawing/2014/main" id="{BB600CBB-96F4-064B-AC9F-98F6DB267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9281" y="787082"/>
              <a:ext cx="1349761" cy="1347840"/>
            </a:xfrm>
            <a:custGeom>
              <a:avLst/>
              <a:gdLst>
                <a:gd name="T0" fmla="*/ 24375 w 3101"/>
                <a:gd name="T1" fmla="*/ 1347405 h 3095"/>
                <a:gd name="T2" fmla="*/ 24375 w 3101"/>
                <a:gd name="T3" fmla="*/ 1347405 h 3095"/>
                <a:gd name="T4" fmla="*/ 8705 w 3101"/>
                <a:gd name="T5" fmla="*/ 1340872 h 3095"/>
                <a:gd name="T6" fmla="*/ 8705 w 3101"/>
                <a:gd name="T7" fmla="*/ 1340872 h 3095"/>
                <a:gd name="T8" fmla="*/ 8705 w 3101"/>
                <a:gd name="T9" fmla="*/ 1309952 h 3095"/>
                <a:gd name="T10" fmla="*/ 1309281 w 3101"/>
                <a:gd name="T11" fmla="*/ 8274 h 3095"/>
                <a:gd name="T12" fmla="*/ 1309281 w 3101"/>
                <a:gd name="T13" fmla="*/ 8274 h 3095"/>
                <a:gd name="T14" fmla="*/ 1340620 w 3101"/>
                <a:gd name="T15" fmla="*/ 8274 h 3095"/>
                <a:gd name="T16" fmla="*/ 1340620 w 3101"/>
                <a:gd name="T17" fmla="*/ 8274 h 3095"/>
                <a:gd name="T18" fmla="*/ 1340620 w 3101"/>
                <a:gd name="T19" fmla="*/ 39630 h 3095"/>
                <a:gd name="T20" fmla="*/ 39609 w 3101"/>
                <a:gd name="T21" fmla="*/ 1340872 h 3095"/>
                <a:gd name="T22" fmla="*/ 39609 w 3101"/>
                <a:gd name="T23" fmla="*/ 1340872 h 3095"/>
                <a:gd name="T24" fmla="*/ 24375 w 3101"/>
                <a:gd name="T25" fmla="*/ 1347405 h 309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101" h="3095">
                  <a:moveTo>
                    <a:pt x="56" y="3094"/>
                  </a:moveTo>
                  <a:lnTo>
                    <a:pt x="56" y="3094"/>
                  </a:lnTo>
                  <a:cubicBezTo>
                    <a:pt x="43" y="3094"/>
                    <a:pt x="30" y="3089"/>
                    <a:pt x="20" y="3079"/>
                  </a:cubicBezTo>
                  <a:cubicBezTo>
                    <a:pt x="0" y="3059"/>
                    <a:pt x="0" y="3028"/>
                    <a:pt x="20" y="3008"/>
                  </a:cubicBezTo>
                  <a:lnTo>
                    <a:pt x="3008" y="19"/>
                  </a:lnTo>
                  <a:cubicBezTo>
                    <a:pt x="3028" y="0"/>
                    <a:pt x="3060" y="0"/>
                    <a:pt x="3080" y="19"/>
                  </a:cubicBezTo>
                  <a:cubicBezTo>
                    <a:pt x="3100" y="39"/>
                    <a:pt x="3100" y="72"/>
                    <a:pt x="3080" y="91"/>
                  </a:cubicBezTo>
                  <a:lnTo>
                    <a:pt x="91" y="3079"/>
                  </a:lnTo>
                  <a:cubicBezTo>
                    <a:pt x="82" y="3089"/>
                    <a:pt x="69" y="3094"/>
                    <a:pt x="56" y="309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4" name="Freeform 83">
              <a:extLst>
                <a:ext uri="{FF2B5EF4-FFF2-40B4-BE49-F238E27FC236}">
                  <a16:creationId xmlns:a16="http://schemas.microsoft.com/office/drawing/2014/main" id="{D825135A-BBD5-714D-8CC0-D7043C2E0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3680" y="756361"/>
              <a:ext cx="286081" cy="282239"/>
            </a:xfrm>
            <a:custGeom>
              <a:avLst/>
              <a:gdLst>
                <a:gd name="T0" fmla="*/ 161166 w 655"/>
                <a:gd name="T1" fmla="*/ 281805 h 650"/>
                <a:gd name="T2" fmla="*/ 161166 w 655"/>
                <a:gd name="T3" fmla="*/ 281805 h 650"/>
                <a:gd name="T4" fmla="*/ 152431 w 655"/>
                <a:gd name="T5" fmla="*/ 280068 h 650"/>
                <a:gd name="T6" fmla="*/ 152431 w 655"/>
                <a:gd name="T7" fmla="*/ 280068 h 650"/>
                <a:gd name="T8" fmla="*/ 141075 w 655"/>
                <a:gd name="T9" fmla="*/ 251410 h 650"/>
                <a:gd name="T10" fmla="*/ 219693 w 655"/>
                <a:gd name="T11" fmla="*/ 65566 h 650"/>
                <a:gd name="T12" fmla="*/ 33631 w 655"/>
                <a:gd name="T13" fmla="*/ 145027 h 650"/>
                <a:gd name="T14" fmla="*/ 33631 w 655"/>
                <a:gd name="T15" fmla="*/ 145027 h 650"/>
                <a:gd name="T16" fmla="*/ 4804 w 655"/>
                <a:gd name="T17" fmla="*/ 132869 h 650"/>
                <a:gd name="T18" fmla="*/ 4804 w 655"/>
                <a:gd name="T19" fmla="*/ 132869 h 650"/>
                <a:gd name="T20" fmla="*/ 16160 w 655"/>
                <a:gd name="T21" fmla="*/ 104211 h 650"/>
                <a:gd name="T22" fmla="*/ 252887 w 655"/>
                <a:gd name="T23" fmla="*/ 3474 h 650"/>
                <a:gd name="T24" fmla="*/ 252887 w 655"/>
                <a:gd name="T25" fmla="*/ 3474 h 650"/>
                <a:gd name="T26" fmla="*/ 276909 w 655"/>
                <a:gd name="T27" fmla="*/ 8250 h 650"/>
                <a:gd name="T28" fmla="*/ 276909 w 655"/>
                <a:gd name="T29" fmla="*/ 8250 h 650"/>
                <a:gd name="T30" fmla="*/ 282150 w 655"/>
                <a:gd name="T31" fmla="*/ 32132 h 650"/>
                <a:gd name="T32" fmla="*/ 181694 w 655"/>
                <a:gd name="T33" fmla="*/ 268344 h 650"/>
                <a:gd name="T34" fmla="*/ 181694 w 655"/>
                <a:gd name="T35" fmla="*/ 268344 h 650"/>
                <a:gd name="T36" fmla="*/ 161166 w 655"/>
                <a:gd name="T37" fmla="*/ 281805 h 65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55" h="650">
                  <a:moveTo>
                    <a:pt x="369" y="649"/>
                  </a:moveTo>
                  <a:lnTo>
                    <a:pt x="369" y="649"/>
                  </a:lnTo>
                  <a:cubicBezTo>
                    <a:pt x="362" y="649"/>
                    <a:pt x="356" y="648"/>
                    <a:pt x="349" y="645"/>
                  </a:cubicBezTo>
                  <a:cubicBezTo>
                    <a:pt x="324" y="634"/>
                    <a:pt x="311" y="604"/>
                    <a:pt x="323" y="579"/>
                  </a:cubicBezTo>
                  <a:lnTo>
                    <a:pt x="503" y="151"/>
                  </a:lnTo>
                  <a:lnTo>
                    <a:pt x="77" y="334"/>
                  </a:lnTo>
                  <a:cubicBezTo>
                    <a:pt x="52" y="345"/>
                    <a:pt x="22" y="332"/>
                    <a:pt x="11" y="306"/>
                  </a:cubicBezTo>
                  <a:cubicBezTo>
                    <a:pt x="0" y="281"/>
                    <a:pt x="11" y="251"/>
                    <a:pt x="37" y="240"/>
                  </a:cubicBezTo>
                  <a:lnTo>
                    <a:pt x="579" y="8"/>
                  </a:lnTo>
                  <a:cubicBezTo>
                    <a:pt x="598" y="0"/>
                    <a:pt x="620" y="4"/>
                    <a:pt x="634" y="19"/>
                  </a:cubicBezTo>
                  <a:cubicBezTo>
                    <a:pt x="649" y="33"/>
                    <a:pt x="654" y="55"/>
                    <a:pt x="646" y="74"/>
                  </a:cubicBezTo>
                  <a:lnTo>
                    <a:pt x="416" y="618"/>
                  </a:lnTo>
                  <a:cubicBezTo>
                    <a:pt x="408" y="638"/>
                    <a:pt x="389" y="649"/>
                    <a:pt x="369" y="64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5" name="Freeform 84">
              <a:extLst>
                <a:ext uri="{FF2B5EF4-FFF2-40B4-BE49-F238E27FC236}">
                  <a16:creationId xmlns:a16="http://schemas.microsoft.com/office/drawing/2014/main" id="{9BBFA5DC-9A3A-8E47-9C42-D153E3852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4561" y="1910281"/>
              <a:ext cx="643201" cy="391680"/>
            </a:xfrm>
            <a:custGeom>
              <a:avLst/>
              <a:gdLst>
                <a:gd name="T0" fmla="*/ 379558 w 1476"/>
                <a:gd name="T1" fmla="*/ 44390 h 900"/>
                <a:gd name="T2" fmla="*/ 81054 w 1476"/>
                <a:gd name="T3" fmla="*/ 342938 h 900"/>
                <a:gd name="T4" fmla="*/ 280202 w 1476"/>
                <a:gd name="T5" fmla="*/ 329446 h 900"/>
                <a:gd name="T6" fmla="*/ 565633 w 1476"/>
                <a:gd name="T7" fmla="*/ 44390 h 900"/>
                <a:gd name="T8" fmla="*/ 379558 w 1476"/>
                <a:gd name="T9" fmla="*/ 44390 h 900"/>
                <a:gd name="T10" fmla="*/ 23968 w 1476"/>
                <a:gd name="T11" fmla="*/ 391245 h 900"/>
                <a:gd name="T12" fmla="*/ 23968 w 1476"/>
                <a:gd name="T13" fmla="*/ 391245 h 900"/>
                <a:gd name="T14" fmla="*/ 3922 w 1476"/>
                <a:gd name="T15" fmla="*/ 378189 h 900"/>
                <a:gd name="T16" fmla="*/ 3922 w 1476"/>
                <a:gd name="T17" fmla="*/ 378189 h 900"/>
                <a:gd name="T18" fmla="*/ 8280 w 1476"/>
                <a:gd name="T19" fmla="*/ 353382 h 900"/>
                <a:gd name="T20" fmla="*/ 355155 w 1476"/>
                <a:gd name="T21" fmla="*/ 6528 h 900"/>
                <a:gd name="T22" fmla="*/ 355155 w 1476"/>
                <a:gd name="T23" fmla="*/ 6528 h 900"/>
                <a:gd name="T24" fmla="*/ 370407 w 1476"/>
                <a:gd name="T25" fmla="*/ 0 h 900"/>
                <a:gd name="T26" fmla="*/ 619233 w 1476"/>
                <a:gd name="T27" fmla="*/ 0 h 900"/>
                <a:gd name="T28" fmla="*/ 619233 w 1476"/>
                <a:gd name="T29" fmla="*/ 0 h 900"/>
                <a:gd name="T30" fmla="*/ 639279 w 1476"/>
                <a:gd name="T31" fmla="*/ 13926 h 900"/>
                <a:gd name="T32" fmla="*/ 639279 w 1476"/>
                <a:gd name="T33" fmla="*/ 13926 h 900"/>
                <a:gd name="T34" fmla="*/ 634486 w 1476"/>
                <a:gd name="T35" fmla="*/ 37862 h 900"/>
                <a:gd name="T36" fmla="*/ 305477 w 1476"/>
                <a:gd name="T37" fmla="*/ 366438 h 900"/>
                <a:gd name="T38" fmla="*/ 305477 w 1476"/>
                <a:gd name="T39" fmla="*/ 366438 h 900"/>
                <a:gd name="T40" fmla="*/ 291532 w 1476"/>
                <a:gd name="T41" fmla="*/ 372966 h 900"/>
                <a:gd name="T42" fmla="*/ 25711 w 1476"/>
                <a:gd name="T43" fmla="*/ 390810 h 900"/>
                <a:gd name="T44" fmla="*/ 25711 w 1476"/>
                <a:gd name="T45" fmla="*/ 390810 h 900"/>
                <a:gd name="T46" fmla="*/ 23968 w 1476"/>
                <a:gd name="T47" fmla="*/ 391245 h 90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476" h="900">
                  <a:moveTo>
                    <a:pt x="871" y="102"/>
                  </a:moveTo>
                  <a:lnTo>
                    <a:pt x="186" y="788"/>
                  </a:lnTo>
                  <a:lnTo>
                    <a:pt x="643" y="757"/>
                  </a:lnTo>
                  <a:lnTo>
                    <a:pt x="1298" y="102"/>
                  </a:lnTo>
                  <a:lnTo>
                    <a:pt x="871" y="102"/>
                  </a:lnTo>
                  <a:close/>
                  <a:moveTo>
                    <a:pt x="55" y="899"/>
                  </a:moveTo>
                  <a:lnTo>
                    <a:pt x="55" y="899"/>
                  </a:lnTo>
                  <a:cubicBezTo>
                    <a:pt x="35" y="899"/>
                    <a:pt x="17" y="887"/>
                    <a:pt x="9" y="869"/>
                  </a:cubicBezTo>
                  <a:cubicBezTo>
                    <a:pt x="0" y="849"/>
                    <a:pt x="4" y="827"/>
                    <a:pt x="19" y="812"/>
                  </a:cubicBezTo>
                  <a:lnTo>
                    <a:pt x="815" y="15"/>
                  </a:lnTo>
                  <a:cubicBezTo>
                    <a:pt x="824" y="6"/>
                    <a:pt x="837" y="0"/>
                    <a:pt x="850" y="0"/>
                  </a:cubicBezTo>
                  <a:lnTo>
                    <a:pt x="1421" y="0"/>
                  </a:lnTo>
                  <a:cubicBezTo>
                    <a:pt x="1441" y="0"/>
                    <a:pt x="1459" y="12"/>
                    <a:pt x="1467" y="32"/>
                  </a:cubicBezTo>
                  <a:cubicBezTo>
                    <a:pt x="1475" y="51"/>
                    <a:pt x="1470" y="72"/>
                    <a:pt x="1456" y="87"/>
                  </a:cubicBezTo>
                  <a:lnTo>
                    <a:pt x="701" y="842"/>
                  </a:lnTo>
                  <a:cubicBezTo>
                    <a:pt x="693" y="851"/>
                    <a:pt x="681" y="857"/>
                    <a:pt x="669" y="857"/>
                  </a:cubicBezTo>
                  <a:lnTo>
                    <a:pt x="59" y="898"/>
                  </a:lnTo>
                  <a:cubicBezTo>
                    <a:pt x="57" y="898"/>
                    <a:pt x="56" y="899"/>
                    <a:pt x="55" y="8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6" name="Freeform 85">
              <a:extLst>
                <a:ext uri="{FF2B5EF4-FFF2-40B4-BE49-F238E27FC236}">
                  <a16:creationId xmlns:a16="http://schemas.microsoft.com/office/drawing/2014/main" id="{D1B560CD-D106-7A44-8214-FA1A29D9C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9921" y="1914121"/>
              <a:ext cx="391680" cy="641280"/>
            </a:xfrm>
            <a:custGeom>
              <a:avLst/>
              <a:gdLst>
                <a:gd name="T0" fmla="*/ 61798 w 900"/>
                <a:gd name="T1" fmla="*/ 362652 h 1473"/>
                <a:gd name="T2" fmla="*/ 48742 w 900"/>
                <a:gd name="T3" fmla="*/ 561610 h 1473"/>
                <a:gd name="T4" fmla="*/ 347290 w 900"/>
                <a:gd name="T5" fmla="*/ 262955 h 1473"/>
                <a:gd name="T6" fmla="*/ 347290 w 900"/>
                <a:gd name="T7" fmla="*/ 77058 h 1473"/>
                <a:gd name="T8" fmla="*/ 61798 w 900"/>
                <a:gd name="T9" fmla="*/ 362652 h 1473"/>
                <a:gd name="T10" fmla="*/ 22630 w 900"/>
                <a:gd name="T11" fmla="*/ 640845 h 1473"/>
                <a:gd name="T12" fmla="*/ 22630 w 900"/>
                <a:gd name="T13" fmla="*/ 640845 h 1473"/>
                <a:gd name="T14" fmla="*/ 13491 w 900"/>
                <a:gd name="T15" fmla="*/ 639103 h 1473"/>
                <a:gd name="T16" fmla="*/ 13491 w 900"/>
                <a:gd name="T17" fmla="*/ 639103 h 1473"/>
                <a:gd name="T18" fmla="*/ 870 w 900"/>
                <a:gd name="T19" fmla="*/ 617335 h 1473"/>
                <a:gd name="T20" fmla="*/ 18714 w 900"/>
                <a:gd name="T21" fmla="*/ 351333 h 1473"/>
                <a:gd name="T22" fmla="*/ 18714 w 900"/>
                <a:gd name="T23" fmla="*/ 351333 h 1473"/>
                <a:gd name="T24" fmla="*/ 25242 w 900"/>
                <a:gd name="T25" fmla="*/ 337401 h 1473"/>
                <a:gd name="T26" fmla="*/ 353382 w 900"/>
                <a:gd name="T27" fmla="*/ 8272 h 1473"/>
                <a:gd name="T28" fmla="*/ 353382 w 900"/>
                <a:gd name="T29" fmla="*/ 8272 h 1473"/>
                <a:gd name="T30" fmla="*/ 377318 w 900"/>
                <a:gd name="T31" fmla="*/ 3483 h 1473"/>
                <a:gd name="T32" fmla="*/ 377318 w 900"/>
                <a:gd name="T33" fmla="*/ 3483 h 1473"/>
                <a:gd name="T34" fmla="*/ 391245 w 900"/>
                <a:gd name="T35" fmla="*/ 23945 h 1473"/>
                <a:gd name="T36" fmla="*/ 391245 w 900"/>
                <a:gd name="T37" fmla="*/ 272098 h 1473"/>
                <a:gd name="T38" fmla="*/ 391245 w 900"/>
                <a:gd name="T39" fmla="*/ 272098 h 1473"/>
                <a:gd name="T40" fmla="*/ 384717 w 900"/>
                <a:gd name="T41" fmla="*/ 287771 h 1473"/>
                <a:gd name="T42" fmla="*/ 38298 w 900"/>
                <a:gd name="T43" fmla="*/ 634314 h 1473"/>
                <a:gd name="T44" fmla="*/ 38298 w 900"/>
                <a:gd name="T45" fmla="*/ 634314 h 1473"/>
                <a:gd name="T46" fmla="*/ 22630 w 900"/>
                <a:gd name="T47" fmla="*/ 640845 h 147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900" h="1473">
                  <a:moveTo>
                    <a:pt x="142" y="833"/>
                  </a:moveTo>
                  <a:lnTo>
                    <a:pt x="112" y="1290"/>
                  </a:lnTo>
                  <a:lnTo>
                    <a:pt x="798" y="604"/>
                  </a:lnTo>
                  <a:lnTo>
                    <a:pt x="798" y="177"/>
                  </a:lnTo>
                  <a:lnTo>
                    <a:pt x="142" y="833"/>
                  </a:lnTo>
                  <a:close/>
                  <a:moveTo>
                    <a:pt x="52" y="1472"/>
                  </a:moveTo>
                  <a:lnTo>
                    <a:pt x="52" y="1472"/>
                  </a:lnTo>
                  <a:cubicBezTo>
                    <a:pt x="45" y="1472"/>
                    <a:pt x="38" y="1471"/>
                    <a:pt x="31" y="1468"/>
                  </a:cubicBezTo>
                  <a:cubicBezTo>
                    <a:pt x="12" y="1459"/>
                    <a:pt x="0" y="1439"/>
                    <a:pt x="2" y="1418"/>
                  </a:cubicBezTo>
                  <a:lnTo>
                    <a:pt x="43" y="807"/>
                  </a:lnTo>
                  <a:cubicBezTo>
                    <a:pt x="44" y="795"/>
                    <a:pt x="49" y="783"/>
                    <a:pt x="58" y="775"/>
                  </a:cubicBezTo>
                  <a:lnTo>
                    <a:pt x="812" y="19"/>
                  </a:lnTo>
                  <a:cubicBezTo>
                    <a:pt x="827" y="5"/>
                    <a:pt x="849" y="0"/>
                    <a:pt x="867" y="8"/>
                  </a:cubicBezTo>
                  <a:cubicBezTo>
                    <a:pt x="886" y="16"/>
                    <a:pt x="899" y="34"/>
                    <a:pt x="899" y="55"/>
                  </a:cubicBezTo>
                  <a:lnTo>
                    <a:pt x="899" y="625"/>
                  </a:lnTo>
                  <a:cubicBezTo>
                    <a:pt x="899" y="638"/>
                    <a:pt x="893" y="651"/>
                    <a:pt x="884" y="661"/>
                  </a:cubicBezTo>
                  <a:lnTo>
                    <a:pt x="88" y="1457"/>
                  </a:lnTo>
                  <a:cubicBezTo>
                    <a:pt x="78" y="1467"/>
                    <a:pt x="65" y="1472"/>
                    <a:pt x="52" y="14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7" name="Freeform 86">
              <a:extLst>
                <a:ext uri="{FF2B5EF4-FFF2-40B4-BE49-F238E27FC236}">
                  <a16:creationId xmlns:a16="http://schemas.microsoft.com/office/drawing/2014/main" id="{040E357F-696D-014B-8A39-D3A5CC686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6722" y="2031241"/>
              <a:ext cx="186239" cy="44159"/>
            </a:xfrm>
            <a:custGeom>
              <a:avLst/>
              <a:gdLst>
                <a:gd name="T0" fmla="*/ 163665 w 429"/>
                <a:gd name="T1" fmla="*/ 43726 h 102"/>
                <a:gd name="T2" fmla="*/ 21706 w 429"/>
                <a:gd name="T3" fmla="*/ 43726 h 102"/>
                <a:gd name="T4" fmla="*/ 21706 w 429"/>
                <a:gd name="T5" fmla="*/ 43726 h 102"/>
                <a:gd name="T6" fmla="*/ 0 w 429"/>
                <a:gd name="T7" fmla="*/ 21647 h 102"/>
                <a:gd name="T8" fmla="*/ 0 w 429"/>
                <a:gd name="T9" fmla="*/ 21647 h 102"/>
                <a:gd name="T10" fmla="*/ 21706 w 429"/>
                <a:gd name="T11" fmla="*/ 0 h 102"/>
                <a:gd name="T12" fmla="*/ 163665 w 429"/>
                <a:gd name="T13" fmla="*/ 0 h 102"/>
                <a:gd name="T14" fmla="*/ 163665 w 429"/>
                <a:gd name="T15" fmla="*/ 0 h 102"/>
                <a:gd name="T16" fmla="*/ 185805 w 429"/>
                <a:gd name="T17" fmla="*/ 21647 h 102"/>
                <a:gd name="T18" fmla="*/ 185805 w 429"/>
                <a:gd name="T19" fmla="*/ 21647 h 102"/>
                <a:gd name="T20" fmla="*/ 163665 w 429"/>
                <a:gd name="T21" fmla="*/ 43726 h 1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9" h="102">
                  <a:moveTo>
                    <a:pt x="377" y="101"/>
                  </a:moveTo>
                  <a:lnTo>
                    <a:pt x="50" y="101"/>
                  </a:lnTo>
                  <a:cubicBezTo>
                    <a:pt x="22" y="101"/>
                    <a:pt x="0" y="79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lnTo>
                    <a:pt x="377" y="0"/>
                  </a:lnTo>
                  <a:cubicBezTo>
                    <a:pt x="405" y="0"/>
                    <a:pt x="428" y="22"/>
                    <a:pt x="428" y="50"/>
                  </a:cubicBezTo>
                  <a:cubicBezTo>
                    <a:pt x="428" y="79"/>
                    <a:pt x="405" y="101"/>
                    <a:pt x="377" y="1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8" name="Freeform 87">
              <a:extLst>
                <a:ext uri="{FF2B5EF4-FFF2-40B4-BE49-F238E27FC236}">
                  <a16:creationId xmlns:a16="http://schemas.microsoft.com/office/drawing/2014/main" id="{74D8905D-05B1-1541-8173-55EF7C39F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8800" y="2129161"/>
              <a:ext cx="186241" cy="44161"/>
            </a:xfrm>
            <a:custGeom>
              <a:avLst/>
              <a:gdLst>
                <a:gd name="T0" fmla="*/ 164049 w 428"/>
                <a:gd name="T1" fmla="*/ 43732 h 103"/>
                <a:gd name="T2" fmla="*/ 21757 w 428"/>
                <a:gd name="T3" fmla="*/ 43732 h 103"/>
                <a:gd name="T4" fmla="*/ 21757 w 428"/>
                <a:gd name="T5" fmla="*/ 43732 h 103"/>
                <a:gd name="T6" fmla="*/ 0 w 428"/>
                <a:gd name="T7" fmla="*/ 21866 h 103"/>
                <a:gd name="T8" fmla="*/ 0 w 428"/>
                <a:gd name="T9" fmla="*/ 21866 h 103"/>
                <a:gd name="T10" fmla="*/ 21757 w 428"/>
                <a:gd name="T11" fmla="*/ 0 h 103"/>
                <a:gd name="T12" fmla="*/ 164049 w 428"/>
                <a:gd name="T13" fmla="*/ 0 h 103"/>
                <a:gd name="T14" fmla="*/ 164049 w 428"/>
                <a:gd name="T15" fmla="*/ 0 h 103"/>
                <a:gd name="T16" fmla="*/ 185806 w 428"/>
                <a:gd name="T17" fmla="*/ 21866 h 103"/>
                <a:gd name="T18" fmla="*/ 185806 w 428"/>
                <a:gd name="T19" fmla="*/ 21866 h 103"/>
                <a:gd name="T20" fmla="*/ 164049 w 428"/>
                <a:gd name="T21" fmla="*/ 43732 h 10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8" h="103">
                  <a:moveTo>
                    <a:pt x="377" y="102"/>
                  </a:moveTo>
                  <a:lnTo>
                    <a:pt x="50" y="102"/>
                  </a:lnTo>
                  <a:cubicBezTo>
                    <a:pt x="22" y="102"/>
                    <a:pt x="0" y="79"/>
                    <a:pt x="0" y="51"/>
                  </a:cubicBezTo>
                  <a:cubicBezTo>
                    <a:pt x="0" y="23"/>
                    <a:pt x="22" y="0"/>
                    <a:pt x="50" y="0"/>
                  </a:cubicBezTo>
                  <a:lnTo>
                    <a:pt x="377" y="0"/>
                  </a:lnTo>
                  <a:cubicBezTo>
                    <a:pt x="405" y="0"/>
                    <a:pt x="427" y="23"/>
                    <a:pt x="427" y="51"/>
                  </a:cubicBezTo>
                  <a:cubicBezTo>
                    <a:pt x="427" y="79"/>
                    <a:pt x="405" y="102"/>
                    <a:pt x="377" y="10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9" name="Freeform 88">
              <a:extLst>
                <a:ext uri="{FF2B5EF4-FFF2-40B4-BE49-F238E27FC236}">
                  <a16:creationId xmlns:a16="http://schemas.microsoft.com/office/drawing/2014/main" id="{21688819-1455-3F49-BC0A-477B41F1E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4561" y="2037001"/>
              <a:ext cx="44161" cy="188160"/>
            </a:xfrm>
            <a:custGeom>
              <a:avLst/>
              <a:gdLst>
                <a:gd name="T0" fmla="*/ 22081 w 102"/>
                <a:gd name="T1" fmla="*/ 187722 h 430"/>
                <a:gd name="T2" fmla="*/ 22081 w 102"/>
                <a:gd name="T3" fmla="*/ 187722 h 430"/>
                <a:gd name="T4" fmla="*/ 0 w 102"/>
                <a:gd name="T5" fmla="*/ 165406 h 430"/>
                <a:gd name="T6" fmla="*/ 0 w 102"/>
                <a:gd name="T7" fmla="*/ 21879 h 430"/>
                <a:gd name="T8" fmla="*/ 0 w 102"/>
                <a:gd name="T9" fmla="*/ 21879 h 430"/>
                <a:gd name="T10" fmla="*/ 22081 w 102"/>
                <a:gd name="T11" fmla="*/ 0 h 430"/>
                <a:gd name="T12" fmla="*/ 22081 w 102"/>
                <a:gd name="T13" fmla="*/ 0 h 430"/>
                <a:gd name="T14" fmla="*/ 43728 w 102"/>
                <a:gd name="T15" fmla="*/ 21879 h 430"/>
                <a:gd name="T16" fmla="*/ 43728 w 102"/>
                <a:gd name="T17" fmla="*/ 165406 h 430"/>
                <a:gd name="T18" fmla="*/ 43728 w 102"/>
                <a:gd name="T19" fmla="*/ 165406 h 430"/>
                <a:gd name="T20" fmla="*/ 22081 w 102"/>
                <a:gd name="T21" fmla="*/ 187722 h 4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2" h="430">
                  <a:moveTo>
                    <a:pt x="51" y="429"/>
                  </a:moveTo>
                  <a:lnTo>
                    <a:pt x="51" y="429"/>
                  </a:lnTo>
                  <a:cubicBezTo>
                    <a:pt x="23" y="429"/>
                    <a:pt x="0" y="406"/>
                    <a:pt x="0" y="378"/>
                  </a:cubicBezTo>
                  <a:lnTo>
                    <a:pt x="0" y="50"/>
                  </a:ln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1" y="23"/>
                    <a:pt x="101" y="50"/>
                  </a:cubicBezTo>
                  <a:lnTo>
                    <a:pt x="101" y="378"/>
                  </a:lnTo>
                  <a:cubicBezTo>
                    <a:pt x="101" y="406"/>
                    <a:pt x="79" y="429"/>
                    <a:pt x="51" y="42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89">
              <a:extLst>
                <a:ext uri="{FF2B5EF4-FFF2-40B4-BE49-F238E27FC236}">
                  <a16:creationId xmlns:a16="http://schemas.microsoft.com/office/drawing/2014/main" id="{F083A10D-3218-344E-9F4D-B2308FA01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6641" y="2134922"/>
              <a:ext cx="44159" cy="188160"/>
            </a:xfrm>
            <a:custGeom>
              <a:avLst/>
              <a:gdLst>
                <a:gd name="T0" fmla="*/ 22080 w 102"/>
                <a:gd name="T1" fmla="*/ 187722 h 430"/>
                <a:gd name="T2" fmla="*/ 22080 w 102"/>
                <a:gd name="T3" fmla="*/ 187722 h 430"/>
                <a:gd name="T4" fmla="*/ 0 w 102"/>
                <a:gd name="T5" fmla="*/ 165843 h 430"/>
                <a:gd name="T6" fmla="*/ 0 w 102"/>
                <a:gd name="T7" fmla="*/ 22317 h 430"/>
                <a:gd name="T8" fmla="*/ 0 w 102"/>
                <a:gd name="T9" fmla="*/ 22317 h 430"/>
                <a:gd name="T10" fmla="*/ 22080 w 102"/>
                <a:gd name="T11" fmla="*/ 0 h 430"/>
                <a:gd name="T12" fmla="*/ 22080 w 102"/>
                <a:gd name="T13" fmla="*/ 0 h 430"/>
                <a:gd name="T14" fmla="*/ 43726 w 102"/>
                <a:gd name="T15" fmla="*/ 22317 h 430"/>
                <a:gd name="T16" fmla="*/ 43726 w 102"/>
                <a:gd name="T17" fmla="*/ 165843 h 430"/>
                <a:gd name="T18" fmla="*/ 43726 w 102"/>
                <a:gd name="T19" fmla="*/ 165843 h 430"/>
                <a:gd name="T20" fmla="*/ 22080 w 102"/>
                <a:gd name="T21" fmla="*/ 187722 h 4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2" h="430">
                  <a:moveTo>
                    <a:pt x="51" y="429"/>
                  </a:moveTo>
                  <a:lnTo>
                    <a:pt x="51" y="429"/>
                  </a:lnTo>
                  <a:cubicBezTo>
                    <a:pt x="22" y="429"/>
                    <a:pt x="0" y="407"/>
                    <a:pt x="0" y="379"/>
                  </a:cubicBezTo>
                  <a:lnTo>
                    <a:pt x="0" y="51"/>
                  </a:lnTo>
                  <a:cubicBezTo>
                    <a:pt x="0" y="23"/>
                    <a:pt x="22" y="0"/>
                    <a:pt x="51" y="0"/>
                  </a:cubicBezTo>
                  <a:cubicBezTo>
                    <a:pt x="78" y="0"/>
                    <a:pt x="101" y="23"/>
                    <a:pt x="101" y="51"/>
                  </a:cubicBezTo>
                  <a:lnTo>
                    <a:pt x="101" y="379"/>
                  </a:lnTo>
                  <a:cubicBezTo>
                    <a:pt x="101" y="407"/>
                    <a:pt x="78" y="429"/>
                    <a:pt x="51" y="42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1" name="Freeform 90">
              <a:extLst>
                <a:ext uri="{FF2B5EF4-FFF2-40B4-BE49-F238E27FC236}">
                  <a16:creationId xmlns:a16="http://schemas.microsoft.com/office/drawing/2014/main" id="{A12FC1B5-3971-6940-8453-CBA49C066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1" y="789001"/>
              <a:ext cx="1349759" cy="1347840"/>
            </a:xfrm>
            <a:custGeom>
              <a:avLst/>
              <a:gdLst>
                <a:gd name="T0" fmla="*/ 1324933 w 3099"/>
                <a:gd name="T1" fmla="*/ 1347405 h 3096"/>
                <a:gd name="T2" fmla="*/ 1324933 w 3099"/>
                <a:gd name="T3" fmla="*/ 1347405 h 3096"/>
                <a:gd name="T4" fmla="*/ 1309253 w 3099"/>
                <a:gd name="T5" fmla="*/ 1340874 h 3096"/>
                <a:gd name="T6" fmla="*/ 8711 w 3099"/>
                <a:gd name="T7" fmla="*/ 39617 h 3096"/>
                <a:gd name="T8" fmla="*/ 8711 w 3099"/>
                <a:gd name="T9" fmla="*/ 39617 h 3096"/>
                <a:gd name="T10" fmla="*/ 8711 w 3099"/>
                <a:gd name="T11" fmla="*/ 8707 h 3096"/>
                <a:gd name="T12" fmla="*/ 8711 w 3099"/>
                <a:gd name="T13" fmla="*/ 8707 h 3096"/>
                <a:gd name="T14" fmla="*/ 39199 w 3099"/>
                <a:gd name="T15" fmla="*/ 8707 h 3096"/>
                <a:gd name="T16" fmla="*/ 1340613 w 3099"/>
                <a:gd name="T17" fmla="*/ 1309529 h 3096"/>
                <a:gd name="T18" fmla="*/ 1340613 w 3099"/>
                <a:gd name="T19" fmla="*/ 1309529 h 3096"/>
                <a:gd name="T20" fmla="*/ 1340613 w 3099"/>
                <a:gd name="T21" fmla="*/ 1340874 h 3096"/>
                <a:gd name="T22" fmla="*/ 1340613 w 3099"/>
                <a:gd name="T23" fmla="*/ 1340874 h 3096"/>
                <a:gd name="T24" fmla="*/ 1324933 w 3099"/>
                <a:gd name="T25" fmla="*/ 1347405 h 30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99" h="3096">
                  <a:moveTo>
                    <a:pt x="3042" y="3095"/>
                  </a:moveTo>
                  <a:lnTo>
                    <a:pt x="3042" y="3095"/>
                  </a:lnTo>
                  <a:cubicBezTo>
                    <a:pt x="3029" y="3095"/>
                    <a:pt x="3016" y="3090"/>
                    <a:pt x="3006" y="3080"/>
                  </a:cubicBezTo>
                  <a:lnTo>
                    <a:pt x="20" y="91"/>
                  </a:lnTo>
                  <a:cubicBezTo>
                    <a:pt x="0" y="72"/>
                    <a:pt x="0" y="40"/>
                    <a:pt x="20" y="20"/>
                  </a:cubicBezTo>
                  <a:cubicBezTo>
                    <a:pt x="39" y="0"/>
                    <a:pt x="71" y="0"/>
                    <a:pt x="90" y="20"/>
                  </a:cubicBezTo>
                  <a:lnTo>
                    <a:pt x="3078" y="3008"/>
                  </a:lnTo>
                  <a:cubicBezTo>
                    <a:pt x="3098" y="3027"/>
                    <a:pt x="3098" y="3060"/>
                    <a:pt x="3078" y="3080"/>
                  </a:cubicBezTo>
                  <a:cubicBezTo>
                    <a:pt x="3068" y="3090"/>
                    <a:pt x="3055" y="3095"/>
                    <a:pt x="3042" y="309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91">
              <a:extLst>
                <a:ext uri="{FF2B5EF4-FFF2-40B4-BE49-F238E27FC236}">
                  <a16:creationId xmlns:a16="http://schemas.microsoft.com/office/drawing/2014/main" id="{AAEEF9D4-1643-0E4B-AC54-D70432D8F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7200" y="760201"/>
              <a:ext cx="286081" cy="282239"/>
            </a:xfrm>
            <a:custGeom>
              <a:avLst/>
              <a:gdLst>
                <a:gd name="T0" fmla="*/ 124534 w 657"/>
                <a:gd name="T1" fmla="*/ 281803 h 648"/>
                <a:gd name="T2" fmla="*/ 124534 w 657"/>
                <a:gd name="T3" fmla="*/ 281803 h 648"/>
                <a:gd name="T4" fmla="*/ 104504 w 657"/>
                <a:gd name="T5" fmla="*/ 268301 h 648"/>
                <a:gd name="T6" fmla="*/ 3919 w 657"/>
                <a:gd name="T7" fmla="*/ 32667 h 648"/>
                <a:gd name="T8" fmla="*/ 3919 w 657"/>
                <a:gd name="T9" fmla="*/ 32667 h 648"/>
                <a:gd name="T10" fmla="*/ 8273 w 657"/>
                <a:gd name="T11" fmla="*/ 8276 h 648"/>
                <a:gd name="T12" fmla="*/ 8273 w 657"/>
                <a:gd name="T13" fmla="*/ 8276 h 648"/>
                <a:gd name="T14" fmla="*/ 32658 w 657"/>
                <a:gd name="T15" fmla="*/ 3484 h 648"/>
                <a:gd name="T16" fmla="*/ 269099 w 657"/>
                <a:gd name="T17" fmla="*/ 103662 h 648"/>
                <a:gd name="T18" fmla="*/ 269099 w 657"/>
                <a:gd name="T19" fmla="*/ 103662 h 648"/>
                <a:gd name="T20" fmla="*/ 280856 w 657"/>
                <a:gd name="T21" fmla="*/ 132844 h 648"/>
                <a:gd name="T22" fmla="*/ 280856 w 657"/>
                <a:gd name="T23" fmla="*/ 132844 h 648"/>
                <a:gd name="T24" fmla="*/ 251682 w 657"/>
                <a:gd name="T25" fmla="*/ 144168 h 648"/>
                <a:gd name="T26" fmla="*/ 65751 w 657"/>
                <a:gd name="T27" fmla="*/ 65769 h 648"/>
                <a:gd name="T28" fmla="*/ 145000 w 657"/>
                <a:gd name="T29" fmla="*/ 250879 h 648"/>
                <a:gd name="T30" fmla="*/ 145000 w 657"/>
                <a:gd name="T31" fmla="*/ 250879 h 648"/>
                <a:gd name="T32" fmla="*/ 133243 w 657"/>
                <a:gd name="T33" fmla="*/ 280061 h 648"/>
                <a:gd name="T34" fmla="*/ 133243 w 657"/>
                <a:gd name="T35" fmla="*/ 280061 h 648"/>
                <a:gd name="T36" fmla="*/ 124534 w 657"/>
                <a:gd name="T37" fmla="*/ 281803 h 64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57" h="648">
                  <a:moveTo>
                    <a:pt x="286" y="647"/>
                  </a:moveTo>
                  <a:lnTo>
                    <a:pt x="286" y="647"/>
                  </a:lnTo>
                  <a:cubicBezTo>
                    <a:pt x="266" y="647"/>
                    <a:pt x="248" y="636"/>
                    <a:pt x="240" y="616"/>
                  </a:cubicBezTo>
                  <a:lnTo>
                    <a:pt x="9" y="75"/>
                  </a:lnTo>
                  <a:cubicBezTo>
                    <a:pt x="0" y="56"/>
                    <a:pt x="4" y="34"/>
                    <a:pt x="19" y="19"/>
                  </a:cubicBezTo>
                  <a:cubicBezTo>
                    <a:pt x="34" y="4"/>
                    <a:pt x="55" y="0"/>
                    <a:pt x="75" y="8"/>
                  </a:cubicBezTo>
                  <a:lnTo>
                    <a:pt x="618" y="238"/>
                  </a:lnTo>
                  <a:cubicBezTo>
                    <a:pt x="644" y="249"/>
                    <a:pt x="656" y="279"/>
                    <a:pt x="645" y="305"/>
                  </a:cubicBezTo>
                  <a:cubicBezTo>
                    <a:pt x="634" y="330"/>
                    <a:pt x="604" y="342"/>
                    <a:pt x="578" y="331"/>
                  </a:cubicBezTo>
                  <a:lnTo>
                    <a:pt x="151" y="151"/>
                  </a:lnTo>
                  <a:lnTo>
                    <a:pt x="333" y="576"/>
                  </a:lnTo>
                  <a:cubicBezTo>
                    <a:pt x="344" y="602"/>
                    <a:pt x="332" y="632"/>
                    <a:pt x="306" y="643"/>
                  </a:cubicBezTo>
                  <a:cubicBezTo>
                    <a:pt x="300" y="646"/>
                    <a:pt x="293" y="647"/>
                    <a:pt x="286" y="64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3" name="Freeform 92">
              <a:extLst>
                <a:ext uri="{FF2B5EF4-FFF2-40B4-BE49-F238E27FC236}">
                  <a16:creationId xmlns:a16="http://schemas.microsoft.com/office/drawing/2014/main" id="{5427B4EE-3471-954F-92F6-1A462CEC8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9201" y="1912202"/>
              <a:ext cx="391680" cy="641280"/>
            </a:xfrm>
            <a:custGeom>
              <a:avLst/>
              <a:gdLst>
                <a:gd name="T0" fmla="*/ 43955 w 900"/>
                <a:gd name="T1" fmla="*/ 262520 h 1473"/>
                <a:gd name="T2" fmla="*/ 342938 w 900"/>
                <a:gd name="T3" fmla="*/ 561610 h 1473"/>
                <a:gd name="T4" fmla="*/ 329446 w 900"/>
                <a:gd name="T5" fmla="*/ 362217 h 1473"/>
                <a:gd name="T6" fmla="*/ 43955 w 900"/>
                <a:gd name="T7" fmla="*/ 77058 h 1473"/>
                <a:gd name="T8" fmla="*/ 43955 w 900"/>
                <a:gd name="T9" fmla="*/ 262520 h 1473"/>
                <a:gd name="T10" fmla="*/ 368614 w 900"/>
                <a:gd name="T11" fmla="*/ 640845 h 1473"/>
                <a:gd name="T12" fmla="*/ 368614 w 900"/>
                <a:gd name="T13" fmla="*/ 640845 h 1473"/>
                <a:gd name="T14" fmla="*/ 352947 w 900"/>
                <a:gd name="T15" fmla="*/ 634314 h 1473"/>
                <a:gd name="T16" fmla="*/ 6528 w 900"/>
                <a:gd name="T17" fmla="*/ 287335 h 1473"/>
                <a:gd name="T18" fmla="*/ 6528 w 900"/>
                <a:gd name="T19" fmla="*/ 287335 h 1473"/>
                <a:gd name="T20" fmla="*/ 0 w 900"/>
                <a:gd name="T21" fmla="*/ 271662 h 1473"/>
                <a:gd name="T22" fmla="*/ 0 w 900"/>
                <a:gd name="T23" fmla="*/ 23509 h 1473"/>
                <a:gd name="T24" fmla="*/ 0 w 900"/>
                <a:gd name="T25" fmla="*/ 23509 h 1473"/>
                <a:gd name="T26" fmla="*/ 13491 w 900"/>
                <a:gd name="T27" fmla="*/ 3483 h 1473"/>
                <a:gd name="T28" fmla="*/ 13491 w 900"/>
                <a:gd name="T29" fmla="*/ 3483 h 1473"/>
                <a:gd name="T30" fmla="*/ 37427 w 900"/>
                <a:gd name="T31" fmla="*/ 7836 h 1473"/>
                <a:gd name="T32" fmla="*/ 366438 w 900"/>
                <a:gd name="T33" fmla="*/ 336966 h 1473"/>
                <a:gd name="T34" fmla="*/ 366438 w 900"/>
                <a:gd name="T35" fmla="*/ 336966 h 1473"/>
                <a:gd name="T36" fmla="*/ 372966 w 900"/>
                <a:gd name="T37" fmla="*/ 350897 h 1473"/>
                <a:gd name="T38" fmla="*/ 390810 w 900"/>
                <a:gd name="T39" fmla="*/ 617335 h 1473"/>
                <a:gd name="T40" fmla="*/ 390810 w 900"/>
                <a:gd name="T41" fmla="*/ 617335 h 1473"/>
                <a:gd name="T42" fmla="*/ 377754 w 900"/>
                <a:gd name="T43" fmla="*/ 638668 h 1473"/>
                <a:gd name="T44" fmla="*/ 377754 w 900"/>
                <a:gd name="T45" fmla="*/ 638668 h 1473"/>
                <a:gd name="T46" fmla="*/ 368614 w 900"/>
                <a:gd name="T47" fmla="*/ 640845 h 147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900" h="1473">
                  <a:moveTo>
                    <a:pt x="101" y="603"/>
                  </a:moveTo>
                  <a:lnTo>
                    <a:pt x="788" y="1290"/>
                  </a:lnTo>
                  <a:lnTo>
                    <a:pt x="757" y="832"/>
                  </a:lnTo>
                  <a:lnTo>
                    <a:pt x="101" y="177"/>
                  </a:lnTo>
                  <a:lnTo>
                    <a:pt x="101" y="603"/>
                  </a:lnTo>
                  <a:close/>
                  <a:moveTo>
                    <a:pt x="847" y="1472"/>
                  </a:moveTo>
                  <a:lnTo>
                    <a:pt x="847" y="1472"/>
                  </a:lnTo>
                  <a:cubicBezTo>
                    <a:pt x="834" y="1472"/>
                    <a:pt x="821" y="1467"/>
                    <a:pt x="811" y="1457"/>
                  </a:cubicBezTo>
                  <a:lnTo>
                    <a:pt x="15" y="660"/>
                  </a:lnTo>
                  <a:cubicBezTo>
                    <a:pt x="5" y="651"/>
                    <a:pt x="0" y="638"/>
                    <a:pt x="0" y="624"/>
                  </a:cubicBezTo>
                  <a:lnTo>
                    <a:pt x="0" y="54"/>
                  </a:lnTo>
                  <a:cubicBezTo>
                    <a:pt x="0" y="34"/>
                    <a:pt x="13" y="15"/>
                    <a:pt x="31" y="8"/>
                  </a:cubicBezTo>
                  <a:cubicBezTo>
                    <a:pt x="50" y="0"/>
                    <a:pt x="72" y="4"/>
                    <a:pt x="86" y="18"/>
                  </a:cubicBezTo>
                  <a:lnTo>
                    <a:pt x="842" y="774"/>
                  </a:lnTo>
                  <a:cubicBezTo>
                    <a:pt x="851" y="783"/>
                    <a:pt x="856" y="794"/>
                    <a:pt x="857" y="806"/>
                  </a:cubicBezTo>
                  <a:lnTo>
                    <a:pt x="898" y="1418"/>
                  </a:lnTo>
                  <a:cubicBezTo>
                    <a:pt x="899" y="1439"/>
                    <a:pt x="887" y="1458"/>
                    <a:pt x="868" y="1467"/>
                  </a:cubicBezTo>
                  <a:cubicBezTo>
                    <a:pt x="862" y="1470"/>
                    <a:pt x="855" y="1472"/>
                    <a:pt x="847" y="14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93">
              <a:extLst>
                <a:ext uri="{FF2B5EF4-FFF2-40B4-BE49-F238E27FC236}">
                  <a16:creationId xmlns:a16="http://schemas.microsoft.com/office/drawing/2014/main" id="{4E6FFB2C-7246-FA4B-95B2-3DAA819A4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3041" y="1908361"/>
              <a:ext cx="643201" cy="391680"/>
            </a:xfrm>
            <a:custGeom>
              <a:avLst/>
              <a:gdLst>
                <a:gd name="T0" fmla="*/ 362508 w 1478"/>
                <a:gd name="T1" fmla="*/ 329813 h 899"/>
                <a:gd name="T2" fmla="*/ 561822 w 1478"/>
                <a:gd name="T3" fmla="*/ 343319 h 899"/>
                <a:gd name="T4" fmla="*/ 262851 w 1478"/>
                <a:gd name="T5" fmla="*/ 44004 h 899"/>
                <a:gd name="T6" fmla="*/ 77463 w 1478"/>
                <a:gd name="T7" fmla="*/ 44004 h 899"/>
                <a:gd name="T8" fmla="*/ 362508 w 1478"/>
                <a:gd name="T9" fmla="*/ 329813 h 899"/>
                <a:gd name="T10" fmla="*/ 618831 w 1478"/>
                <a:gd name="T11" fmla="*/ 391244 h 899"/>
                <a:gd name="T12" fmla="*/ 618831 w 1478"/>
                <a:gd name="T13" fmla="*/ 391244 h 899"/>
                <a:gd name="T14" fmla="*/ 617525 w 1478"/>
                <a:gd name="T15" fmla="*/ 391244 h 899"/>
                <a:gd name="T16" fmla="*/ 351193 w 1478"/>
                <a:gd name="T17" fmla="*/ 373381 h 899"/>
                <a:gd name="T18" fmla="*/ 351193 w 1478"/>
                <a:gd name="T19" fmla="*/ 373381 h 899"/>
                <a:gd name="T20" fmla="*/ 337267 w 1478"/>
                <a:gd name="T21" fmla="*/ 367282 h 899"/>
                <a:gd name="T22" fmla="*/ 8268 w 1478"/>
                <a:gd name="T23" fmla="*/ 37469 h 899"/>
                <a:gd name="T24" fmla="*/ 8268 w 1478"/>
                <a:gd name="T25" fmla="*/ 37469 h 899"/>
                <a:gd name="T26" fmla="*/ 3481 w 1478"/>
                <a:gd name="T27" fmla="*/ 13506 h 899"/>
                <a:gd name="T28" fmla="*/ 3481 w 1478"/>
                <a:gd name="T29" fmla="*/ 13506 h 899"/>
                <a:gd name="T30" fmla="*/ 23935 w 1478"/>
                <a:gd name="T31" fmla="*/ 0 h 899"/>
                <a:gd name="T32" fmla="*/ 271990 w 1478"/>
                <a:gd name="T33" fmla="*/ 0 h 899"/>
                <a:gd name="T34" fmla="*/ 271990 w 1478"/>
                <a:gd name="T35" fmla="*/ 0 h 899"/>
                <a:gd name="T36" fmla="*/ 287656 w 1478"/>
                <a:gd name="T37" fmla="*/ 6535 h 899"/>
                <a:gd name="T38" fmla="*/ 634062 w 1478"/>
                <a:gd name="T39" fmla="*/ 353775 h 899"/>
                <a:gd name="T40" fmla="*/ 634062 w 1478"/>
                <a:gd name="T41" fmla="*/ 353775 h 899"/>
                <a:gd name="T42" fmla="*/ 638849 w 1478"/>
                <a:gd name="T43" fmla="*/ 378174 h 899"/>
                <a:gd name="T44" fmla="*/ 638849 w 1478"/>
                <a:gd name="T45" fmla="*/ 378174 h 899"/>
                <a:gd name="T46" fmla="*/ 618831 w 1478"/>
                <a:gd name="T47" fmla="*/ 391244 h 89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478" h="899">
                  <a:moveTo>
                    <a:pt x="833" y="757"/>
                  </a:moveTo>
                  <a:lnTo>
                    <a:pt x="1291" y="788"/>
                  </a:lnTo>
                  <a:lnTo>
                    <a:pt x="604" y="101"/>
                  </a:lnTo>
                  <a:lnTo>
                    <a:pt x="178" y="101"/>
                  </a:lnTo>
                  <a:lnTo>
                    <a:pt x="833" y="757"/>
                  </a:lnTo>
                  <a:close/>
                  <a:moveTo>
                    <a:pt x="1422" y="898"/>
                  </a:moveTo>
                  <a:lnTo>
                    <a:pt x="1422" y="898"/>
                  </a:lnTo>
                  <a:cubicBezTo>
                    <a:pt x="1421" y="898"/>
                    <a:pt x="1420" y="898"/>
                    <a:pt x="1419" y="898"/>
                  </a:cubicBezTo>
                  <a:lnTo>
                    <a:pt x="807" y="857"/>
                  </a:lnTo>
                  <a:cubicBezTo>
                    <a:pt x="795" y="856"/>
                    <a:pt x="784" y="851"/>
                    <a:pt x="775" y="843"/>
                  </a:cubicBezTo>
                  <a:lnTo>
                    <a:pt x="19" y="86"/>
                  </a:lnTo>
                  <a:cubicBezTo>
                    <a:pt x="5" y="72"/>
                    <a:pt x="0" y="50"/>
                    <a:pt x="8" y="31"/>
                  </a:cubicBezTo>
                  <a:cubicBezTo>
                    <a:pt x="16" y="13"/>
                    <a:pt x="35" y="0"/>
                    <a:pt x="55" y="0"/>
                  </a:cubicBezTo>
                  <a:lnTo>
                    <a:pt x="625" y="0"/>
                  </a:lnTo>
                  <a:cubicBezTo>
                    <a:pt x="639" y="0"/>
                    <a:pt x="652" y="5"/>
                    <a:pt x="661" y="15"/>
                  </a:cubicBezTo>
                  <a:lnTo>
                    <a:pt x="1457" y="812"/>
                  </a:lnTo>
                  <a:cubicBezTo>
                    <a:pt x="1473" y="827"/>
                    <a:pt x="1477" y="849"/>
                    <a:pt x="1468" y="868"/>
                  </a:cubicBezTo>
                  <a:cubicBezTo>
                    <a:pt x="1460" y="886"/>
                    <a:pt x="1442" y="898"/>
                    <a:pt x="1422" y="8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5" name="Freeform 94">
              <a:extLst>
                <a:ext uri="{FF2B5EF4-FFF2-40B4-BE49-F238E27FC236}">
                  <a16:creationId xmlns:a16="http://schemas.microsoft.com/office/drawing/2014/main" id="{52501989-98A5-6F49-9572-E72E2FE4B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2081" y="2035082"/>
              <a:ext cx="44161" cy="186239"/>
            </a:xfrm>
            <a:custGeom>
              <a:avLst/>
              <a:gdLst>
                <a:gd name="T0" fmla="*/ 22081 w 102"/>
                <a:gd name="T1" fmla="*/ 185805 h 429"/>
                <a:gd name="T2" fmla="*/ 22081 w 102"/>
                <a:gd name="T3" fmla="*/ 185805 h 429"/>
                <a:gd name="T4" fmla="*/ 0 w 102"/>
                <a:gd name="T5" fmla="*/ 164099 h 429"/>
                <a:gd name="T6" fmla="*/ 0 w 102"/>
                <a:gd name="T7" fmla="*/ 22140 h 429"/>
                <a:gd name="T8" fmla="*/ 0 w 102"/>
                <a:gd name="T9" fmla="*/ 22140 h 429"/>
                <a:gd name="T10" fmla="*/ 22081 w 102"/>
                <a:gd name="T11" fmla="*/ 0 h 429"/>
                <a:gd name="T12" fmla="*/ 22081 w 102"/>
                <a:gd name="T13" fmla="*/ 0 h 429"/>
                <a:gd name="T14" fmla="*/ 43728 w 102"/>
                <a:gd name="T15" fmla="*/ 22140 h 429"/>
                <a:gd name="T16" fmla="*/ 43728 w 102"/>
                <a:gd name="T17" fmla="*/ 164099 h 429"/>
                <a:gd name="T18" fmla="*/ 43728 w 102"/>
                <a:gd name="T19" fmla="*/ 164099 h 429"/>
                <a:gd name="T20" fmla="*/ 22081 w 102"/>
                <a:gd name="T21" fmla="*/ 185805 h 42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2" h="429">
                  <a:moveTo>
                    <a:pt x="51" y="428"/>
                  </a:moveTo>
                  <a:lnTo>
                    <a:pt x="51" y="428"/>
                  </a:lnTo>
                  <a:cubicBezTo>
                    <a:pt x="23" y="428"/>
                    <a:pt x="0" y="406"/>
                    <a:pt x="0" y="378"/>
                  </a:cubicBezTo>
                  <a:lnTo>
                    <a:pt x="0" y="51"/>
                  </a:ln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1" y="23"/>
                    <a:pt x="101" y="51"/>
                  </a:cubicBezTo>
                  <a:lnTo>
                    <a:pt x="101" y="378"/>
                  </a:lnTo>
                  <a:cubicBezTo>
                    <a:pt x="101" y="406"/>
                    <a:pt x="79" y="428"/>
                    <a:pt x="51" y="42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95">
              <a:extLst>
                <a:ext uri="{FF2B5EF4-FFF2-40B4-BE49-F238E27FC236}">
                  <a16:creationId xmlns:a16="http://schemas.microsoft.com/office/drawing/2014/main" id="{A6B86D21-35EA-0545-A1A4-1A380BBA2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8081" y="2133000"/>
              <a:ext cx="44161" cy="186241"/>
            </a:xfrm>
            <a:custGeom>
              <a:avLst/>
              <a:gdLst>
                <a:gd name="T0" fmla="*/ 21866 w 103"/>
                <a:gd name="T1" fmla="*/ 185807 h 429"/>
                <a:gd name="T2" fmla="*/ 21866 w 103"/>
                <a:gd name="T3" fmla="*/ 185807 h 429"/>
                <a:gd name="T4" fmla="*/ 0 w 103"/>
                <a:gd name="T5" fmla="*/ 163666 h 429"/>
                <a:gd name="T6" fmla="*/ 0 w 103"/>
                <a:gd name="T7" fmla="*/ 21706 h 429"/>
                <a:gd name="T8" fmla="*/ 0 w 103"/>
                <a:gd name="T9" fmla="*/ 21706 h 429"/>
                <a:gd name="T10" fmla="*/ 21866 w 103"/>
                <a:gd name="T11" fmla="*/ 0 h 429"/>
                <a:gd name="T12" fmla="*/ 21866 w 103"/>
                <a:gd name="T13" fmla="*/ 0 h 429"/>
                <a:gd name="T14" fmla="*/ 43732 w 103"/>
                <a:gd name="T15" fmla="*/ 21706 h 429"/>
                <a:gd name="T16" fmla="*/ 43732 w 103"/>
                <a:gd name="T17" fmla="*/ 163666 h 429"/>
                <a:gd name="T18" fmla="*/ 43732 w 103"/>
                <a:gd name="T19" fmla="*/ 163666 h 429"/>
                <a:gd name="T20" fmla="*/ 21866 w 103"/>
                <a:gd name="T21" fmla="*/ 185807 h 42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3" h="429">
                  <a:moveTo>
                    <a:pt x="51" y="428"/>
                  </a:moveTo>
                  <a:lnTo>
                    <a:pt x="51" y="428"/>
                  </a:lnTo>
                  <a:cubicBezTo>
                    <a:pt x="23" y="428"/>
                    <a:pt x="0" y="405"/>
                    <a:pt x="0" y="377"/>
                  </a:cubicBezTo>
                  <a:lnTo>
                    <a:pt x="0" y="50"/>
                  </a:lnTo>
                  <a:cubicBezTo>
                    <a:pt x="0" y="22"/>
                    <a:pt x="23" y="0"/>
                    <a:pt x="51" y="0"/>
                  </a:cubicBezTo>
                  <a:cubicBezTo>
                    <a:pt x="79" y="0"/>
                    <a:pt x="102" y="22"/>
                    <a:pt x="102" y="50"/>
                  </a:cubicBezTo>
                  <a:lnTo>
                    <a:pt x="102" y="377"/>
                  </a:lnTo>
                  <a:cubicBezTo>
                    <a:pt x="102" y="405"/>
                    <a:pt x="79" y="428"/>
                    <a:pt x="51" y="42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7" name="Freeform 96">
              <a:extLst>
                <a:ext uri="{FF2B5EF4-FFF2-40B4-BE49-F238E27FC236}">
                  <a16:creationId xmlns:a16="http://schemas.microsoft.com/office/drawing/2014/main" id="{5FA3367D-A034-9D4F-9E53-884D405EF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5921" y="2029321"/>
              <a:ext cx="188160" cy="44161"/>
            </a:xfrm>
            <a:custGeom>
              <a:avLst/>
              <a:gdLst>
                <a:gd name="T0" fmla="*/ 165843 w 430"/>
                <a:gd name="T1" fmla="*/ 43732 h 103"/>
                <a:gd name="T2" fmla="*/ 22317 w 430"/>
                <a:gd name="T3" fmla="*/ 43732 h 103"/>
                <a:gd name="T4" fmla="*/ 22317 w 430"/>
                <a:gd name="T5" fmla="*/ 43732 h 103"/>
                <a:gd name="T6" fmla="*/ 0 w 430"/>
                <a:gd name="T7" fmla="*/ 21866 h 103"/>
                <a:gd name="T8" fmla="*/ 0 w 430"/>
                <a:gd name="T9" fmla="*/ 21866 h 103"/>
                <a:gd name="T10" fmla="*/ 22317 w 430"/>
                <a:gd name="T11" fmla="*/ 0 h 103"/>
                <a:gd name="T12" fmla="*/ 165843 w 430"/>
                <a:gd name="T13" fmla="*/ 0 h 103"/>
                <a:gd name="T14" fmla="*/ 165843 w 430"/>
                <a:gd name="T15" fmla="*/ 0 h 103"/>
                <a:gd name="T16" fmla="*/ 187722 w 430"/>
                <a:gd name="T17" fmla="*/ 21866 h 103"/>
                <a:gd name="T18" fmla="*/ 187722 w 430"/>
                <a:gd name="T19" fmla="*/ 21866 h 103"/>
                <a:gd name="T20" fmla="*/ 165843 w 430"/>
                <a:gd name="T21" fmla="*/ 43732 h 10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30" h="103">
                  <a:moveTo>
                    <a:pt x="379" y="102"/>
                  </a:moveTo>
                  <a:lnTo>
                    <a:pt x="51" y="102"/>
                  </a:lnTo>
                  <a:cubicBezTo>
                    <a:pt x="23" y="102"/>
                    <a:pt x="0" y="79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lnTo>
                    <a:pt x="379" y="0"/>
                  </a:lnTo>
                  <a:cubicBezTo>
                    <a:pt x="406" y="0"/>
                    <a:pt x="429" y="23"/>
                    <a:pt x="429" y="51"/>
                  </a:cubicBezTo>
                  <a:cubicBezTo>
                    <a:pt x="429" y="79"/>
                    <a:pt x="406" y="102"/>
                    <a:pt x="379" y="10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8" name="Freeform 97">
              <a:extLst>
                <a:ext uri="{FF2B5EF4-FFF2-40B4-BE49-F238E27FC236}">
                  <a16:creationId xmlns:a16="http://schemas.microsoft.com/office/drawing/2014/main" id="{5C403081-6954-474A-8584-6B5BDCAE0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3842" y="2127241"/>
              <a:ext cx="188160" cy="44159"/>
            </a:xfrm>
            <a:custGeom>
              <a:avLst/>
              <a:gdLst>
                <a:gd name="T0" fmla="*/ 165406 w 430"/>
                <a:gd name="T1" fmla="*/ 43726 h 102"/>
                <a:gd name="T2" fmla="*/ 22317 w 430"/>
                <a:gd name="T3" fmla="*/ 43726 h 102"/>
                <a:gd name="T4" fmla="*/ 22317 w 430"/>
                <a:gd name="T5" fmla="*/ 43726 h 102"/>
                <a:gd name="T6" fmla="*/ 0 w 430"/>
                <a:gd name="T7" fmla="*/ 22080 h 102"/>
                <a:gd name="T8" fmla="*/ 0 w 430"/>
                <a:gd name="T9" fmla="*/ 22080 h 102"/>
                <a:gd name="T10" fmla="*/ 22317 w 430"/>
                <a:gd name="T11" fmla="*/ 0 h 102"/>
                <a:gd name="T12" fmla="*/ 165406 w 430"/>
                <a:gd name="T13" fmla="*/ 0 h 102"/>
                <a:gd name="T14" fmla="*/ 165406 w 430"/>
                <a:gd name="T15" fmla="*/ 0 h 102"/>
                <a:gd name="T16" fmla="*/ 187722 w 430"/>
                <a:gd name="T17" fmla="*/ 22080 h 102"/>
                <a:gd name="T18" fmla="*/ 187722 w 430"/>
                <a:gd name="T19" fmla="*/ 22080 h 102"/>
                <a:gd name="T20" fmla="*/ 165406 w 430"/>
                <a:gd name="T21" fmla="*/ 43726 h 1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30" h="102">
                  <a:moveTo>
                    <a:pt x="378" y="101"/>
                  </a:moveTo>
                  <a:lnTo>
                    <a:pt x="51" y="101"/>
                  </a:lnTo>
                  <a:cubicBezTo>
                    <a:pt x="23" y="101"/>
                    <a:pt x="0" y="78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lnTo>
                    <a:pt x="378" y="0"/>
                  </a:lnTo>
                  <a:cubicBezTo>
                    <a:pt x="406" y="0"/>
                    <a:pt x="429" y="23"/>
                    <a:pt x="429" y="51"/>
                  </a:cubicBezTo>
                  <a:cubicBezTo>
                    <a:pt x="429" y="78"/>
                    <a:pt x="406" y="101"/>
                    <a:pt x="378" y="10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98">
              <a:extLst>
                <a:ext uri="{FF2B5EF4-FFF2-40B4-BE49-F238E27FC236}">
                  <a16:creationId xmlns:a16="http://schemas.microsoft.com/office/drawing/2014/main" id="{311F5C56-5EB0-B942-8BFA-B815481E6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2481" y="802442"/>
              <a:ext cx="437760" cy="324479"/>
            </a:xfrm>
            <a:custGeom>
              <a:avLst/>
              <a:gdLst>
                <a:gd name="T0" fmla="*/ 218880 w 1006"/>
                <a:gd name="T1" fmla="*/ 324045 h 747"/>
                <a:gd name="T2" fmla="*/ 218880 w 1006"/>
                <a:gd name="T3" fmla="*/ 324045 h 747"/>
                <a:gd name="T4" fmla="*/ 93992 w 1006"/>
                <a:gd name="T5" fmla="*/ 55166 h 747"/>
                <a:gd name="T6" fmla="*/ 93992 w 1006"/>
                <a:gd name="T7" fmla="*/ 55166 h 747"/>
                <a:gd name="T8" fmla="*/ 218880 w 1006"/>
                <a:gd name="T9" fmla="*/ 100341 h 747"/>
                <a:gd name="T10" fmla="*/ 218880 w 1006"/>
                <a:gd name="T11" fmla="*/ 100341 h 747"/>
                <a:gd name="T12" fmla="*/ 343333 w 1006"/>
                <a:gd name="T13" fmla="*/ 55166 h 747"/>
                <a:gd name="T14" fmla="*/ 343333 w 1006"/>
                <a:gd name="T15" fmla="*/ 55166 h 747"/>
                <a:gd name="T16" fmla="*/ 218880 w 1006"/>
                <a:gd name="T17" fmla="*/ 324045 h 7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6" h="747">
                  <a:moveTo>
                    <a:pt x="503" y="746"/>
                  </a:moveTo>
                  <a:lnTo>
                    <a:pt x="503" y="746"/>
                  </a:lnTo>
                  <a:cubicBezTo>
                    <a:pt x="503" y="746"/>
                    <a:pt x="0" y="340"/>
                    <a:pt x="216" y="127"/>
                  </a:cubicBezTo>
                  <a:cubicBezTo>
                    <a:pt x="344" y="0"/>
                    <a:pt x="503" y="231"/>
                    <a:pt x="503" y="231"/>
                  </a:cubicBezTo>
                  <a:cubicBezTo>
                    <a:pt x="503" y="231"/>
                    <a:pt x="661" y="0"/>
                    <a:pt x="789" y="127"/>
                  </a:cubicBezTo>
                  <a:cubicBezTo>
                    <a:pt x="1005" y="340"/>
                    <a:pt x="503" y="746"/>
                    <a:pt x="503" y="74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0" name="Freeform 99">
              <a:extLst>
                <a:ext uri="{FF2B5EF4-FFF2-40B4-BE49-F238E27FC236}">
                  <a16:creationId xmlns:a16="http://schemas.microsoft.com/office/drawing/2014/main" id="{BFBC555C-438A-8A48-9CFF-B1194BAC4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2481" y="1933320"/>
              <a:ext cx="437760" cy="324481"/>
            </a:xfrm>
            <a:custGeom>
              <a:avLst/>
              <a:gdLst>
                <a:gd name="T0" fmla="*/ 218880 w 1006"/>
                <a:gd name="T1" fmla="*/ 324046 h 746"/>
                <a:gd name="T2" fmla="*/ 218880 w 1006"/>
                <a:gd name="T3" fmla="*/ 324046 h 746"/>
                <a:gd name="T4" fmla="*/ 93992 w 1006"/>
                <a:gd name="T5" fmla="*/ 54805 h 746"/>
                <a:gd name="T6" fmla="*/ 93992 w 1006"/>
                <a:gd name="T7" fmla="*/ 54805 h 746"/>
                <a:gd name="T8" fmla="*/ 218880 w 1006"/>
                <a:gd name="T9" fmla="*/ 100041 h 746"/>
                <a:gd name="T10" fmla="*/ 218880 w 1006"/>
                <a:gd name="T11" fmla="*/ 100041 h 746"/>
                <a:gd name="T12" fmla="*/ 343333 w 1006"/>
                <a:gd name="T13" fmla="*/ 54805 h 746"/>
                <a:gd name="T14" fmla="*/ 343333 w 1006"/>
                <a:gd name="T15" fmla="*/ 54805 h 746"/>
                <a:gd name="T16" fmla="*/ 218880 w 1006"/>
                <a:gd name="T17" fmla="*/ 324046 h 7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6" h="746">
                  <a:moveTo>
                    <a:pt x="503" y="745"/>
                  </a:moveTo>
                  <a:lnTo>
                    <a:pt x="503" y="745"/>
                  </a:lnTo>
                  <a:cubicBezTo>
                    <a:pt x="503" y="745"/>
                    <a:pt x="0" y="340"/>
                    <a:pt x="216" y="126"/>
                  </a:cubicBezTo>
                  <a:cubicBezTo>
                    <a:pt x="344" y="0"/>
                    <a:pt x="503" y="230"/>
                    <a:pt x="503" y="230"/>
                  </a:cubicBezTo>
                  <a:cubicBezTo>
                    <a:pt x="503" y="230"/>
                    <a:pt x="661" y="0"/>
                    <a:pt x="789" y="126"/>
                  </a:cubicBezTo>
                  <a:cubicBezTo>
                    <a:pt x="1005" y="340"/>
                    <a:pt x="503" y="745"/>
                    <a:pt x="503" y="7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100">
              <a:extLst>
                <a:ext uri="{FF2B5EF4-FFF2-40B4-BE49-F238E27FC236}">
                  <a16:creationId xmlns:a16="http://schemas.microsoft.com/office/drawing/2014/main" id="{93336C0C-C20C-F342-9482-B8BC8D162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1921" y="1341960"/>
              <a:ext cx="437760" cy="324481"/>
            </a:xfrm>
            <a:custGeom>
              <a:avLst/>
              <a:gdLst>
                <a:gd name="T0" fmla="*/ 218662 w 1005"/>
                <a:gd name="T1" fmla="*/ 324046 h 746"/>
                <a:gd name="T2" fmla="*/ 218662 w 1005"/>
                <a:gd name="T3" fmla="*/ 324046 h 746"/>
                <a:gd name="T4" fmla="*/ 94521 w 1005"/>
                <a:gd name="T5" fmla="*/ 54805 h 746"/>
                <a:gd name="T6" fmla="*/ 94521 w 1005"/>
                <a:gd name="T7" fmla="*/ 54805 h 746"/>
                <a:gd name="T8" fmla="*/ 218662 w 1005"/>
                <a:gd name="T9" fmla="*/ 100041 h 746"/>
                <a:gd name="T10" fmla="*/ 218662 w 1005"/>
                <a:gd name="T11" fmla="*/ 100041 h 746"/>
                <a:gd name="T12" fmla="*/ 343239 w 1005"/>
                <a:gd name="T13" fmla="*/ 54805 h 746"/>
                <a:gd name="T14" fmla="*/ 343239 w 1005"/>
                <a:gd name="T15" fmla="*/ 54805 h 746"/>
                <a:gd name="T16" fmla="*/ 218662 w 1005"/>
                <a:gd name="T17" fmla="*/ 324046 h 7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5" h="746">
                  <a:moveTo>
                    <a:pt x="502" y="745"/>
                  </a:moveTo>
                  <a:lnTo>
                    <a:pt x="502" y="745"/>
                  </a:lnTo>
                  <a:cubicBezTo>
                    <a:pt x="502" y="745"/>
                    <a:pt x="0" y="339"/>
                    <a:pt x="217" y="126"/>
                  </a:cubicBezTo>
                  <a:cubicBezTo>
                    <a:pt x="343" y="0"/>
                    <a:pt x="502" y="230"/>
                    <a:pt x="502" y="230"/>
                  </a:cubicBezTo>
                  <a:cubicBezTo>
                    <a:pt x="502" y="230"/>
                    <a:pt x="660" y="0"/>
                    <a:pt x="788" y="126"/>
                  </a:cubicBezTo>
                  <a:cubicBezTo>
                    <a:pt x="1004" y="339"/>
                    <a:pt x="502" y="745"/>
                    <a:pt x="502" y="7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2" name="Freeform 101">
              <a:extLst>
                <a:ext uri="{FF2B5EF4-FFF2-40B4-BE49-F238E27FC236}">
                  <a16:creationId xmlns:a16="http://schemas.microsoft.com/office/drawing/2014/main" id="{AA92BAE1-5E4C-A14B-A88E-81638E225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081" y="1341960"/>
              <a:ext cx="437760" cy="324481"/>
            </a:xfrm>
            <a:custGeom>
              <a:avLst/>
              <a:gdLst>
                <a:gd name="T0" fmla="*/ 218445 w 1006"/>
                <a:gd name="T1" fmla="*/ 324046 h 746"/>
                <a:gd name="T2" fmla="*/ 218445 w 1006"/>
                <a:gd name="T3" fmla="*/ 324046 h 746"/>
                <a:gd name="T4" fmla="*/ 93992 w 1006"/>
                <a:gd name="T5" fmla="*/ 54805 h 746"/>
                <a:gd name="T6" fmla="*/ 93992 w 1006"/>
                <a:gd name="T7" fmla="*/ 54805 h 746"/>
                <a:gd name="T8" fmla="*/ 218445 w 1006"/>
                <a:gd name="T9" fmla="*/ 100041 h 746"/>
                <a:gd name="T10" fmla="*/ 218445 w 1006"/>
                <a:gd name="T11" fmla="*/ 100041 h 746"/>
                <a:gd name="T12" fmla="*/ 343333 w 1006"/>
                <a:gd name="T13" fmla="*/ 54805 h 746"/>
                <a:gd name="T14" fmla="*/ 343333 w 1006"/>
                <a:gd name="T15" fmla="*/ 54805 h 746"/>
                <a:gd name="T16" fmla="*/ 218445 w 1006"/>
                <a:gd name="T17" fmla="*/ 324046 h 7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6" h="746">
                  <a:moveTo>
                    <a:pt x="502" y="745"/>
                  </a:moveTo>
                  <a:lnTo>
                    <a:pt x="502" y="745"/>
                  </a:lnTo>
                  <a:cubicBezTo>
                    <a:pt x="502" y="745"/>
                    <a:pt x="0" y="339"/>
                    <a:pt x="216" y="126"/>
                  </a:cubicBezTo>
                  <a:cubicBezTo>
                    <a:pt x="344" y="0"/>
                    <a:pt x="502" y="230"/>
                    <a:pt x="502" y="230"/>
                  </a:cubicBezTo>
                  <a:cubicBezTo>
                    <a:pt x="502" y="230"/>
                    <a:pt x="661" y="0"/>
                    <a:pt x="789" y="126"/>
                  </a:cubicBezTo>
                  <a:cubicBezTo>
                    <a:pt x="1005" y="339"/>
                    <a:pt x="502" y="745"/>
                    <a:pt x="502" y="7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50" name="그림 개체 틀 49" descr="텍스트, 사람, 실내, 가장이(가) 표시된 사진&#10;&#10;자동 생성된 설명">
            <a:extLst>
              <a:ext uri="{FF2B5EF4-FFF2-40B4-BE49-F238E27FC236}">
                <a16:creationId xmlns:a16="http://schemas.microsoft.com/office/drawing/2014/main" id="{7D397C54-F5F9-4447-A21D-3A223877C60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8485" r="84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7126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8">
            <a:extLst>
              <a:ext uri="{FF2B5EF4-FFF2-40B4-BE49-F238E27FC236}">
                <a16:creationId xmlns:a16="http://schemas.microsoft.com/office/drawing/2014/main" id="{532A150A-C8EA-144B-8BEA-3560497665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3019" y="1501048"/>
            <a:ext cx="10405961" cy="3885958"/>
            <a:chOff x="1941122" y="1551242"/>
            <a:chExt cx="3701760" cy="1545599"/>
          </a:xfrm>
        </p:grpSpPr>
        <p:sp>
          <p:nvSpPr>
            <p:cNvPr id="179" name="Freeform 18">
              <a:extLst>
                <a:ext uri="{FF2B5EF4-FFF2-40B4-BE49-F238E27FC236}">
                  <a16:creationId xmlns:a16="http://schemas.microsoft.com/office/drawing/2014/main" id="{28E6222E-36C3-944F-9D43-89548A3D5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543" y="1690885"/>
              <a:ext cx="309539" cy="260245"/>
            </a:xfrm>
            <a:custGeom>
              <a:avLst/>
              <a:gdLst>
                <a:gd name="T0" fmla="*/ 656 w 712"/>
                <a:gd name="T1" fmla="*/ 512 h 594"/>
                <a:gd name="T2" fmla="*/ 656 w 712"/>
                <a:gd name="T3" fmla="*/ 512 h 594"/>
                <a:gd name="T4" fmla="*/ 651 w 712"/>
                <a:gd name="T5" fmla="*/ 543 h 594"/>
                <a:gd name="T6" fmla="*/ 651 w 712"/>
                <a:gd name="T7" fmla="*/ 543 h 594"/>
                <a:gd name="T8" fmla="*/ 613 w 712"/>
                <a:gd name="T9" fmla="*/ 555 h 594"/>
                <a:gd name="T10" fmla="*/ 613 w 712"/>
                <a:gd name="T11" fmla="*/ 555 h 594"/>
                <a:gd name="T12" fmla="*/ 0 w 712"/>
                <a:gd name="T13" fmla="*/ 0 h 594"/>
                <a:gd name="T14" fmla="*/ 0 w 712"/>
                <a:gd name="T15" fmla="*/ 0 h 594"/>
                <a:gd name="T16" fmla="*/ 656 w 712"/>
                <a:gd name="T17" fmla="*/ 51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4">
                  <a:moveTo>
                    <a:pt x="656" y="512"/>
                  </a:moveTo>
                  <a:lnTo>
                    <a:pt x="656" y="512"/>
                  </a:lnTo>
                  <a:cubicBezTo>
                    <a:pt x="655" y="522"/>
                    <a:pt x="653" y="532"/>
                    <a:pt x="651" y="543"/>
                  </a:cubicBezTo>
                  <a:lnTo>
                    <a:pt x="651" y="543"/>
                  </a:lnTo>
                  <a:cubicBezTo>
                    <a:pt x="651" y="543"/>
                    <a:pt x="636" y="549"/>
                    <a:pt x="613" y="555"/>
                  </a:cubicBezTo>
                  <a:lnTo>
                    <a:pt x="613" y="555"/>
                  </a:lnTo>
                  <a:cubicBezTo>
                    <a:pt x="507" y="580"/>
                    <a:pt x="206" y="593"/>
                    <a:pt x="0" y="0"/>
                  </a:cubicBezTo>
                  <a:lnTo>
                    <a:pt x="0" y="0"/>
                  </a:lnTo>
                  <a:cubicBezTo>
                    <a:pt x="0" y="0"/>
                    <a:pt x="711" y="133"/>
                    <a:pt x="656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9D4F28E8-3718-6440-B160-995DA03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1310" y="1771815"/>
              <a:ext cx="182549" cy="161859"/>
            </a:xfrm>
            <a:custGeom>
              <a:avLst/>
              <a:gdLst>
                <a:gd name="T0" fmla="*/ 419 w 420"/>
                <a:gd name="T1" fmla="*/ 326 h 370"/>
                <a:gd name="T2" fmla="*/ 419 w 420"/>
                <a:gd name="T3" fmla="*/ 326 h 370"/>
                <a:gd name="T4" fmla="*/ 414 w 420"/>
                <a:gd name="T5" fmla="*/ 357 h 370"/>
                <a:gd name="T6" fmla="*/ 414 w 420"/>
                <a:gd name="T7" fmla="*/ 357 h 370"/>
                <a:gd name="T8" fmla="*/ 376 w 420"/>
                <a:gd name="T9" fmla="*/ 369 h 370"/>
                <a:gd name="T10" fmla="*/ 376 w 420"/>
                <a:gd name="T11" fmla="*/ 369 h 370"/>
                <a:gd name="T12" fmla="*/ 17 w 420"/>
                <a:gd name="T13" fmla="*/ 60 h 370"/>
                <a:gd name="T14" fmla="*/ 17 w 420"/>
                <a:gd name="T15" fmla="*/ 60 h 370"/>
                <a:gd name="T16" fmla="*/ 10 w 420"/>
                <a:gd name="T17" fmla="*/ 17 h 370"/>
                <a:gd name="T18" fmla="*/ 10 w 420"/>
                <a:gd name="T19" fmla="*/ 17 h 370"/>
                <a:gd name="T20" fmla="*/ 52 w 420"/>
                <a:gd name="T21" fmla="*/ 10 h 370"/>
                <a:gd name="T22" fmla="*/ 52 w 420"/>
                <a:gd name="T23" fmla="*/ 10 h 370"/>
                <a:gd name="T24" fmla="*/ 419 w 420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0" h="370">
                  <a:moveTo>
                    <a:pt x="419" y="326"/>
                  </a:moveTo>
                  <a:lnTo>
                    <a:pt x="419" y="326"/>
                  </a:lnTo>
                  <a:cubicBezTo>
                    <a:pt x="418" y="336"/>
                    <a:pt x="416" y="346"/>
                    <a:pt x="414" y="357"/>
                  </a:cubicBezTo>
                  <a:lnTo>
                    <a:pt x="414" y="357"/>
                  </a:lnTo>
                  <a:cubicBezTo>
                    <a:pt x="414" y="357"/>
                    <a:pt x="399" y="363"/>
                    <a:pt x="376" y="369"/>
                  </a:cubicBezTo>
                  <a:lnTo>
                    <a:pt x="376" y="369"/>
                  </a:lnTo>
                  <a:cubicBezTo>
                    <a:pt x="289" y="280"/>
                    <a:pt x="169" y="170"/>
                    <a:pt x="17" y="60"/>
                  </a:cubicBezTo>
                  <a:lnTo>
                    <a:pt x="17" y="60"/>
                  </a:lnTo>
                  <a:cubicBezTo>
                    <a:pt x="3" y="50"/>
                    <a:pt x="0" y="31"/>
                    <a:pt x="10" y="17"/>
                  </a:cubicBezTo>
                  <a:lnTo>
                    <a:pt x="10" y="17"/>
                  </a:lnTo>
                  <a:cubicBezTo>
                    <a:pt x="20" y="4"/>
                    <a:pt x="38" y="0"/>
                    <a:pt x="52" y="10"/>
                  </a:cubicBezTo>
                  <a:lnTo>
                    <a:pt x="52" y="10"/>
                  </a:lnTo>
                  <a:cubicBezTo>
                    <a:pt x="209" y="124"/>
                    <a:pt x="331" y="236"/>
                    <a:pt x="419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1" name="Freeform 20">
              <a:extLst>
                <a:ext uri="{FF2B5EF4-FFF2-40B4-BE49-F238E27FC236}">
                  <a16:creationId xmlns:a16="http://schemas.microsoft.com/office/drawing/2014/main" id="{C3BE55D0-552F-3F4D-BD77-6D1C3845C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6868" y="1551242"/>
              <a:ext cx="292077" cy="349109"/>
            </a:xfrm>
            <a:custGeom>
              <a:avLst/>
              <a:gdLst>
                <a:gd name="T0" fmla="*/ 427 w 670"/>
                <a:gd name="T1" fmla="*/ 777 h 802"/>
                <a:gd name="T2" fmla="*/ 427 w 670"/>
                <a:gd name="T3" fmla="*/ 777 h 802"/>
                <a:gd name="T4" fmla="*/ 405 w 670"/>
                <a:gd name="T5" fmla="*/ 801 h 802"/>
                <a:gd name="T6" fmla="*/ 405 w 670"/>
                <a:gd name="T7" fmla="*/ 801 h 802"/>
                <a:gd name="T8" fmla="*/ 367 w 670"/>
                <a:gd name="T9" fmla="*/ 791 h 802"/>
                <a:gd name="T10" fmla="*/ 367 w 670"/>
                <a:gd name="T11" fmla="*/ 791 h 802"/>
                <a:gd name="T12" fmla="*/ 129 w 670"/>
                <a:gd name="T13" fmla="*/ 0 h 802"/>
                <a:gd name="T14" fmla="*/ 129 w 670"/>
                <a:gd name="T15" fmla="*/ 0 h 802"/>
                <a:gd name="T16" fmla="*/ 427 w 670"/>
                <a:gd name="T17" fmla="*/ 77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0" h="802">
                  <a:moveTo>
                    <a:pt x="427" y="777"/>
                  </a:moveTo>
                  <a:lnTo>
                    <a:pt x="427" y="777"/>
                  </a:lnTo>
                  <a:cubicBezTo>
                    <a:pt x="420" y="786"/>
                    <a:pt x="413" y="793"/>
                    <a:pt x="405" y="801"/>
                  </a:cubicBezTo>
                  <a:lnTo>
                    <a:pt x="405" y="801"/>
                  </a:lnTo>
                  <a:cubicBezTo>
                    <a:pt x="405" y="801"/>
                    <a:pt x="391" y="799"/>
                    <a:pt x="367" y="791"/>
                  </a:cubicBezTo>
                  <a:lnTo>
                    <a:pt x="367" y="791"/>
                  </a:lnTo>
                  <a:cubicBezTo>
                    <a:pt x="264" y="759"/>
                    <a:pt x="0" y="614"/>
                    <a:pt x="129" y="0"/>
                  </a:cubicBezTo>
                  <a:lnTo>
                    <a:pt x="129" y="0"/>
                  </a:lnTo>
                  <a:cubicBezTo>
                    <a:pt x="129" y="0"/>
                    <a:pt x="669" y="481"/>
                    <a:pt x="427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2" name="Freeform 21">
              <a:extLst>
                <a:ext uri="{FF2B5EF4-FFF2-40B4-BE49-F238E27FC236}">
                  <a16:creationId xmlns:a16="http://schemas.microsoft.com/office/drawing/2014/main" id="{07CE09BC-D45C-E94A-8187-741DDE705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936" y="1678191"/>
              <a:ext cx="93655" cy="220573"/>
            </a:xfrm>
            <a:custGeom>
              <a:avLst/>
              <a:gdLst>
                <a:gd name="T0" fmla="*/ 215 w 216"/>
                <a:gd name="T1" fmla="*/ 482 h 507"/>
                <a:gd name="T2" fmla="*/ 215 w 216"/>
                <a:gd name="T3" fmla="*/ 482 h 507"/>
                <a:gd name="T4" fmla="*/ 193 w 216"/>
                <a:gd name="T5" fmla="*/ 506 h 507"/>
                <a:gd name="T6" fmla="*/ 193 w 216"/>
                <a:gd name="T7" fmla="*/ 506 h 507"/>
                <a:gd name="T8" fmla="*/ 155 w 216"/>
                <a:gd name="T9" fmla="*/ 496 h 507"/>
                <a:gd name="T10" fmla="*/ 155 w 216"/>
                <a:gd name="T11" fmla="*/ 496 h 507"/>
                <a:gd name="T12" fmla="*/ 7 w 216"/>
                <a:gd name="T13" fmla="*/ 47 h 507"/>
                <a:gd name="T14" fmla="*/ 7 w 216"/>
                <a:gd name="T15" fmla="*/ 47 h 507"/>
                <a:gd name="T16" fmla="*/ 23 w 216"/>
                <a:gd name="T17" fmla="*/ 7 h 507"/>
                <a:gd name="T18" fmla="*/ 23 w 216"/>
                <a:gd name="T19" fmla="*/ 7 h 507"/>
                <a:gd name="T20" fmla="*/ 63 w 216"/>
                <a:gd name="T21" fmla="*/ 22 h 507"/>
                <a:gd name="T22" fmla="*/ 63 w 216"/>
                <a:gd name="T23" fmla="*/ 22 h 507"/>
                <a:gd name="T24" fmla="*/ 215 w 216"/>
                <a:gd name="T25" fmla="*/ 48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507">
                  <a:moveTo>
                    <a:pt x="215" y="482"/>
                  </a:moveTo>
                  <a:lnTo>
                    <a:pt x="215" y="482"/>
                  </a:lnTo>
                  <a:cubicBezTo>
                    <a:pt x="208" y="491"/>
                    <a:pt x="201" y="498"/>
                    <a:pt x="193" y="506"/>
                  </a:cubicBezTo>
                  <a:lnTo>
                    <a:pt x="193" y="506"/>
                  </a:lnTo>
                  <a:cubicBezTo>
                    <a:pt x="193" y="506"/>
                    <a:pt x="179" y="504"/>
                    <a:pt x="155" y="496"/>
                  </a:cubicBezTo>
                  <a:lnTo>
                    <a:pt x="155" y="496"/>
                  </a:lnTo>
                  <a:cubicBezTo>
                    <a:pt x="127" y="376"/>
                    <a:pt x="81" y="220"/>
                    <a:pt x="7" y="47"/>
                  </a:cubicBezTo>
                  <a:lnTo>
                    <a:pt x="7" y="47"/>
                  </a:lnTo>
                  <a:cubicBezTo>
                    <a:pt x="0" y="31"/>
                    <a:pt x="7" y="13"/>
                    <a:pt x="23" y="7"/>
                  </a:cubicBezTo>
                  <a:lnTo>
                    <a:pt x="23" y="7"/>
                  </a:lnTo>
                  <a:cubicBezTo>
                    <a:pt x="38" y="0"/>
                    <a:pt x="56" y="7"/>
                    <a:pt x="63" y="22"/>
                  </a:cubicBezTo>
                  <a:lnTo>
                    <a:pt x="63" y="22"/>
                  </a:lnTo>
                  <a:cubicBezTo>
                    <a:pt x="139" y="201"/>
                    <a:pt x="186" y="360"/>
                    <a:pt x="215" y="48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3" name="Freeform 22">
              <a:extLst>
                <a:ext uri="{FF2B5EF4-FFF2-40B4-BE49-F238E27FC236}">
                  <a16:creationId xmlns:a16="http://schemas.microsoft.com/office/drawing/2014/main" id="{33E83F87-C695-9B43-9E59-C0F9BB767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9571" y="1552828"/>
              <a:ext cx="276203" cy="357043"/>
            </a:xfrm>
            <a:custGeom>
              <a:avLst/>
              <a:gdLst>
                <a:gd name="T0" fmla="*/ 267 w 634"/>
                <a:gd name="T1" fmla="*/ 813 h 822"/>
                <a:gd name="T2" fmla="*/ 267 w 634"/>
                <a:gd name="T3" fmla="*/ 813 h 822"/>
                <a:gd name="T4" fmla="*/ 237 w 634"/>
                <a:gd name="T5" fmla="*/ 821 h 822"/>
                <a:gd name="T6" fmla="*/ 237 w 634"/>
                <a:gd name="T7" fmla="*/ 821 h 822"/>
                <a:gd name="T8" fmla="*/ 210 w 634"/>
                <a:gd name="T9" fmla="*/ 792 h 822"/>
                <a:gd name="T10" fmla="*/ 210 w 634"/>
                <a:gd name="T11" fmla="*/ 792 h 822"/>
                <a:gd name="T12" fmla="*/ 445 w 634"/>
                <a:gd name="T13" fmla="*/ 0 h 822"/>
                <a:gd name="T14" fmla="*/ 445 w 634"/>
                <a:gd name="T15" fmla="*/ 0 h 822"/>
                <a:gd name="T16" fmla="*/ 267 w 634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4" h="822">
                  <a:moveTo>
                    <a:pt x="267" y="813"/>
                  </a:moveTo>
                  <a:lnTo>
                    <a:pt x="267" y="813"/>
                  </a:lnTo>
                  <a:cubicBezTo>
                    <a:pt x="258" y="816"/>
                    <a:pt x="248" y="818"/>
                    <a:pt x="237" y="821"/>
                  </a:cubicBezTo>
                  <a:lnTo>
                    <a:pt x="237" y="821"/>
                  </a:lnTo>
                  <a:cubicBezTo>
                    <a:pt x="237" y="821"/>
                    <a:pt x="226" y="811"/>
                    <a:pt x="210" y="792"/>
                  </a:cubicBezTo>
                  <a:lnTo>
                    <a:pt x="210" y="792"/>
                  </a:lnTo>
                  <a:cubicBezTo>
                    <a:pt x="142" y="708"/>
                    <a:pt x="0" y="442"/>
                    <a:pt x="445" y="0"/>
                  </a:cubicBezTo>
                  <a:lnTo>
                    <a:pt x="445" y="0"/>
                  </a:lnTo>
                  <a:cubicBezTo>
                    <a:pt x="445" y="0"/>
                    <a:pt x="633" y="698"/>
                    <a:pt x="267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4" name="Freeform 23">
              <a:extLst>
                <a:ext uri="{FF2B5EF4-FFF2-40B4-BE49-F238E27FC236}">
                  <a16:creationId xmlns:a16="http://schemas.microsoft.com/office/drawing/2014/main" id="{34B7C0A1-8232-2545-9116-A0ADC2B73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0052" y="1686124"/>
              <a:ext cx="80956" cy="223747"/>
            </a:xfrm>
            <a:custGeom>
              <a:avLst/>
              <a:gdLst>
                <a:gd name="T0" fmla="*/ 57 w 187"/>
                <a:gd name="T1" fmla="*/ 507 h 516"/>
                <a:gd name="T2" fmla="*/ 57 w 187"/>
                <a:gd name="T3" fmla="*/ 507 h 516"/>
                <a:gd name="T4" fmla="*/ 27 w 187"/>
                <a:gd name="T5" fmla="*/ 515 h 516"/>
                <a:gd name="T6" fmla="*/ 27 w 187"/>
                <a:gd name="T7" fmla="*/ 515 h 516"/>
                <a:gd name="T8" fmla="*/ 0 w 187"/>
                <a:gd name="T9" fmla="*/ 486 h 516"/>
                <a:gd name="T10" fmla="*/ 0 w 187"/>
                <a:gd name="T11" fmla="*/ 486 h 516"/>
                <a:gd name="T12" fmla="*/ 123 w 187"/>
                <a:gd name="T13" fmla="*/ 28 h 516"/>
                <a:gd name="T14" fmla="*/ 123 w 187"/>
                <a:gd name="T15" fmla="*/ 28 h 516"/>
                <a:gd name="T16" fmla="*/ 158 w 187"/>
                <a:gd name="T17" fmla="*/ 4 h 516"/>
                <a:gd name="T18" fmla="*/ 158 w 187"/>
                <a:gd name="T19" fmla="*/ 4 h 516"/>
                <a:gd name="T20" fmla="*/ 183 w 187"/>
                <a:gd name="T21" fmla="*/ 39 h 516"/>
                <a:gd name="T22" fmla="*/ 183 w 187"/>
                <a:gd name="T23" fmla="*/ 39 h 516"/>
                <a:gd name="T24" fmla="*/ 57 w 187"/>
                <a:gd name="T25" fmla="*/ 50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6">
                  <a:moveTo>
                    <a:pt x="57" y="507"/>
                  </a:moveTo>
                  <a:lnTo>
                    <a:pt x="57" y="507"/>
                  </a:lnTo>
                  <a:cubicBezTo>
                    <a:pt x="48" y="510"/>
                    <a:pt x="38" y="512"/>
                    <a:pt x="27" y="515"/>
                  </a:cubicBezTo>
                  <a:lnTo>
                    <a:pt x="27" y="515"/>
                  </a:lnTo>
                  <a:cubicBezTo>
                    <a:pt x="27" y="515"/>
                    <a:pt x="16" y="505"/>
                    <a:pt x="0" y="486"/>
                  </a:cubicBezTo>
                  <a:lnTo>
                    <a:pt x="0" y="486"/>
                  </a:lnTo>
                  <a:cubicBezTo>
                    <a:pt x="43" y="370"/>
                    <a:pt x="90" y="214"/>
                    <a:pt x="123" y="28"/>
                  </a:cubicBezTo>
                  <a:lnTo>
                    <a:pt x="123" y="28"/>
                  </a:lnTo>
                  <a:cubicBezTo>
                    <a:pt x="126" y="11"/>
                    <a:pt x="142" y="0"/>
                    <a:pt x="158" y="4"/>
                  </a:cubicBezTo>
                  <a:lnTo>
                    <a:pt x="158" y="4"/>
                  </a:lnTo>
                  <a:cubicBezTo>
                    <a:pt x="175" y="7"/>
                    <a:pt x="186" y="23"/>
                    <a:pt x="183" y="39"/>
                  </a:cubicBezTo>
                  <a:lnTo>
                    <a:pt x="183" y="39"/>
                  </a:lnTo>
                  <a:cubicBezTo>
                    <a:pt x="149" y="229"/>
                    <a:pt x="101" y="388"/>
                    <a:pt x="57" y="50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5" name="Freeform 24">
              <a:extLst>
                <a:ext uri="{FF2B5EF4-FFF2-40B4-BE49-F238E27FC236}">
                  <a16:creationId xmlns:a16="http://schemas.microsoft.com/office/drawing/2014/main" id="{CEAA8EB8-3095-3C47-BC33-2C30F4175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9034" y="1690885"/>
              <a:ext cx="309539" cy="260245"/>
            </a:xfrm>
            <a:custGeom>
              <a:avLst/>
              <a:gdLst>
                <a:gd name="T0" fmla="*/ 55 w 712"/>
                <a:gd name="T1" fmla="*/ 512 h 594"/>
                <a:gd name="T2" fmla="*/ 55 w 712"/>
                <a:gd name="T3" fmla="*/ 512 h 594"/>
                <a:gd name="T4" fmla="*/ 61 w 712"/>
                <a:gd name="T5" fmla="*/ 543 h 594"/>
                <a:gd name="T6" fmla="*/ 61 w 712"/>
                <a:gd name="T7" fmla="*/ 543 h 594"/>
                <a:gd name="T8" fmla="*/ 99 w 712"/>
                <a:gd name="T9" fmla="*/ 555 h 594"/>
                <a:gd name="T10" fmla="*/ 99 w 712"/>
                <a:gd name="T11" fmla="*/ 555 h 594"/>
                <a:gd name="T12" fmla="*/ 711 w 712"/>
                <a:gd name="T13" fmla="*/ 0 h 594"/>
                <a:gd name="T14" fmla="*/ 711 w 712"/>
                <a:gd name="T15" fmla="*/ 0 h 594"/>
                <a:gd name="T16" fmla="*/ 55 w 712"/>
                <a:gd name="T17" fmla="*/ 51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4">
                  <a:moveTo>
                    <a:pt x="55" y="512"/>
                  </a:moveTo>
                  <a:lnTo>
                    <a:pt x="55" y="512"/>
                  </a:lnTo>
                  <a:cubicBezTo>
                    <a:pt x="56" y="522"/>
                    <a:pt x="58" y="532"/>
                    <a:pt x="61" y="543"/>
                  </a:cubicBezTo>
                  <a:lnTo>
                    <a:pt x="61" y="543"/>
                  </a:lnTo>
                  <a:cubicBezTo>
                    <a:pt x="61" y="543"/>
                    <a:pt x="75" y="549"/>
                    <a:pt x="99" y="555"/>
                  </a:cubicBezTo>
                  <a:lnTo>
                    <a:pt x="99" y="555"/>
                  </a:lnTo>
                  <a:cubicBezTo>
                    <a:pt x="204" y="580"/>
                    <a:pt x="505" y="593"/>
                    <a:pt x="711" y="0"/>
                  </a:cubicBezTo>
                  <a:lnTo>
                    <a:pt x="711" y="0"/>
                  </a:lnTo>
                  <a:cubicBezTo>
                    <a:pt x="711" y="0"/>
                    <a:pt x="0" y="133"/>
                    <a:pt x="55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6" name="Freeform 25">
              <a:extLst>
                <a:ext uri="{FF2B5EF4-FFF2-40B4-BE49-F238E27FC236}">
                  <a16:creationId xmlns:a16="http://schemas.microsoft.com/office/drawing/2014/main" id="{FED598FD-10B5-2344-81FE-F70F88745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2845" y="1771815"/>
              <a:ext cx="182548" cy="161859"/>
            </a:xfrm>
            <a:custGeom>
              <a:avLst/>
              <a:gdLst>
                <a:gd name="T0" fmla="*/ 0 w 421"/>
                <a:gd name="T1" fmla="*/ 326 h 370"/>
                <a:gd name="T2" fmla="*/ 0 w 421"/>
                <a:gd name="T3" fmla="*/ 326 h 370"/>
                <a:gd name="T4" fmla="*/ 6 w 421"/>
                <a:gd name="T5" fmla="*/ 357 h 370"/>
                <a:gd name="T6" fmla="*/ 6 w 421"/>
                <a:gd name="T7" fmla="*/ 357 h 370"/>
                <a:gd name="T8" fmla="*/ 44 w 421"/>
                <a:gd name="T9" fmla="*/ 369 h 370"/>
                <a:gd name="T10" fmla="*/ 44 w 421"/>
                <a:gd name="T11" fmla="*/ 369 h 370"/>
                <a:gd name="T12" fmla="*/ 403 w 421"/>
                <a:gd name="T13" fmla="*/ 60 h 370"/>
                <a:gd name="T14" fmla="*/ 403 w 421"/>
                <a:gd name="T15" fmla="*/ 60 h 370"/>
                <a:gd name="T16" fmla="*/ 410 w 421"/>
                <a:gd name="T17" fmla="*/ 17 h 370"/>
                <a:gd name="T18" fmla="*/ 410 w 421"/>
                <a:gd name="T19" fmla="*/ 17 h 370"/>
                <a:gd name="T20" fmla="*/ 367 w 421"/>
                <a:gd name="T21" fmla="*/ 10 h 370"/>
                <a:gd name="T22" fmla="*/ 367 w 421"/>
                <a:gd name="T23" fmla="*/ 10 h 370"/>
                <a:gd name="T24" fmla="*/ 0 w 421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1" h="370">
                  <a:moveTo>
                    <a:pt x="0" y="326"/>
                  </a:moveTo>
                  <a:lnTo>
                    <a:pt x="0" y="326"/>
                  </a:lnTo>
                  <a:cubicBezTo>
                    <a:pt x="1" y="336"/>
                    <a:pt x="3" y="346"/>
                    <a:pt x="6" y="357"/>
                  </a:cubicBezTo>
                  <a:lnTo>
                    <a:pt x="6" y="357"/>
                  </a:lnTo>
                  <a:cubicBezTo>
                    <a:pt x="6" y="357"/>
                    <a:pt x="20" y="363"/>
                    <a:pt x="44" y="369"/>
                  </a:cubicBezTo>
                  <a:lnTo>
                    <a:pt x="44" y="369"/>
                  </a:lnTo>
                  <a:cubicBezTo>
                    <a:pt x="130" y="280"/>
                    <a:pt x="250" y="170"/>
                    <a:pt x="403" y="60"/>
                  </a:cubicBezTo>
                  <a:lnTo>
                    <a:pt x="403" y="60"/>
                  </a:lnTo>
                  <a:cubicBezTo>
                    <a:pt x="416" y="50"/>
                    <a:pt x="420" y="31"/>
                    <a:pt x="410" y="17"/>
                  </a:cubicBezTo>
                  <a:lnTo>
                    <a:pt x="410" y="17"/>
                  </a:lnTo>
                  <a:cubicBezTo>
                    <a:pt x="400" y="4"/>
                    <a:pt x="381" y="0"/>
                    <a:pt x="367" y="10"/>
                  </a:cubicBezTo>
                  <a:lnTo>
                    <a:pt x="367" y="10"/>
                  </a:lnTo>
                  <a:cubicBezTo>
                    <a:pt x="210" y="124"/>
                    <a:pt x="88" y="236"/>
                    <a:pt x="0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7" name="Freeform 26">
              <a:extLst>
                <a:ext uri="{FF2B5EF4-FFF2-40B4-BE49-F238E27FC236}">
                  <a16:creationId xmlns:a16="http://schemas.microsoft.com/office/drawing/2014/main" id="{DF5EAA8C-FBAD-D648-8B5C-40C67CC84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7758" y="1551242"/>
              <a:ext cx="290489" cy="349109"/>
            </a:xfrm>
            <a:custGeom>
              <a:avLst/>
              <a:gdLst>
                <a:gd name="T0" fmla="*/ 243 w 671"/>
                <a:gd name="T1" fmla="*/ 777 h 802"/>
                <a:gd name="T2" fmla="*/ 243 w 671"/>
                <a:gd name="T3" fmla="*/ 777 h 802"/>
                <a:gd name="T4" fmla="*/ 263 w 671"/>
                <a:gd name="T5" fmla="*/ 801 h 802"/>
                <a:gd name="T6" fmla="*/ 263 w 671"/>
                <a:gd name="T7" fmla="*/ 801 h 802"/>
                <a:gd name="T8" fmla="*/ 303 w 671"/>
                <a:gd name="T9" fmla="*/ 791 h 802"/>
                <a:gd name="T10" fmla="*/ 303 w 671"/>
                <a:gd name="T11" fmla="*/ 791 h 802"/>
                <a:gd name="T12" fmla="*/ 540 w 671"/>
                <a:gd name="T13" fmla="*/ 0 h 802"/>
                <a:gd name="T14" fmla="*/ 540 w 671"/>
                <a:gd name="T15" fmla="*/ 0 h 802"/>
                <a:gd name="T16" fmla="*/ 243 w 671"/>
                <a:gd name="T17" fmla="*/ 77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1" h="802">
                  <a:moveTo>
                    <a:pt x="243" y="777"/>
                  </a:moveTo>
                  <a:lnTo>
                    <a:pt x="243" y="777"/>
                  </a:lnTo>
                  <a:cubicBezTo>
                    <a:pt x="249" y="786"/>
                    <a:pt x="256" y="793"/>
                    <a:pt x="263" y="801"/>
                  </a:cubicBezTo>
                  <a:lnTo>
                    <a:pt x="263" y="801"/>
                  </a:lnTo>
                  <a:cubicBezTo>
                    <a:pt x="263" y="801"/>
                    <a:pt x="278" y="799"/>
                    <a:pt x="303" y="791"/>
                  </a:cubicBezTo>
                  <a:lnTo>
                    <a:pt x="303" y="791"/>
                  </a:lnTo>
                  <a:cubicBezTo>
                    <a:pt x="405" y="759"/>
                    <a:pt x="670" y="614"/>
                    <a:pt x="540" y="0"/>
                  </a:cubicBezTo>
                  <a:lnTo>
                    <a:pt x="540" y="0"/>
                  </a:lnTo>
                  <a:cubicBezTo>
                    <a:pt x="540" y="0"/>
                    <a:pt x="0" y="481"/>
                    <a:pt x="243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8" name="Freeform 27">
              <a:extLst>
                <a:ext uri="{FF2B5EF4-FFF2-40B4-BE49-F238E27FC236}">
                  <a16:creationId xmlns:a16="http://schemas.microsoft.com/office/drawing/2014/main" id="{322ACAFD-5BEA-DB45-98CE-5BC38EB4B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111" y="1678191"/>
              <a:ext cx="95243" cy="220573"/>
            </a:xfrm>
            <a:custGeom>
              <a:avLst/>
              <a:gdLst>
                <a:gd name="T0" fmla="*/ 0 w 215"/>
                <a:gd name="T1" fmla="*/ 482 h 507"/>
                <a:gd name="T2" fmla="*/ 0 w 215"/>
                <a:gd name="T3" fmla="*/ 482 h 507"/>
                <a:gd name="T4" fmla="*/ 20 w 215"/>
                <a:gd name="T5" fmla="*/ 506 h 507"/>
                <a:gd name="T6" fmla="*/ 20 w 215"/>
                <a:gd name="T7" fmla="*/ 506 h 507"/>
                <a:gd name="T8" fmla="*/ 60 w 215"/>
                <a:gd name="T9" fmla="*/ 496 h 507"/>
                <a:gd name="T10" fmla="*/ 60 w 215"/>
                <a:gd name="T11" fmla="*/ 496 h 507"/>
                <a:gd name="T12" fmla="*/ 207 w 215"/>
                <a:gd name="T13" fmla="*/ 47 h 507"/>
                <a:gd name="T14" fmla="*/ 207 w 215"/>
                <a:gd name="T15" fmla="*/ 47 h 507"/>
                <a:gd name="T16" fmla="*/ 191 w 215"/>
                <a:gd name="T17" fmla="*/ 7 h 507"/>
                <a:gd name="T18" fmla="*/ 191 w 215"/>
                <a:gd name="T19" fmla="*/ 7 h 507"/>
                <a:gd name="T20" fmla="*/ 151 w 215"/>
                <a:gd name="T21" fmla="*/ 22 h 507"/>
                <a:gd name="T22" fmla="*/ 151 w 215"/>
                <a:gd name="T23" fmla="*/ 22 h 507"/>
                <a:gd name="T24" fmla="*/ 0 w 215"/>
                <a:gd name="T25" fmla="*/ 48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507">
                  <a:moveTo>
                    <a:pt x="0" y="482"/>
                  </a:moveTo>
                  <a:lnTo>
                    <a:pt x="0" y="482"/>
                  </a:lnTo>
                  <a:cubicBezTo>
                    <a:pt x="6" y="491"/>
                    <a:pt x="13" y="498"/>
                    <a:pt x="20" y="506"/>
                  </a:cubicBezTo>
                  <a:lnTo>
                    <a:pt x="20" y="506"/>
                  </a:lnTo>
                  <a:cubicBezTo>
                    <a:pt x="20" y="506"/>
                    <a:pt x="35" y="504"/>
                    <a:pt x="60" y="496"/>
                  </a:cubicBezTo>
                  <a:lnTo>
                    <a:pt x="60" y="496"/>
                  </a:lnTo>
                  <a:cubicBezTo>
                    <a:pt x="88" y="376"/>
                    <a:pt x="133" y="220"/>
                    <a:pt x="207" y="47"/>
                  </a:cubicBezTo>
                  <a:lnTo>
                    <a:pt x="207" y="47"/>
                  </a:lnTo>
                  <a:cubicBezTo>
                    <a:pt x="214" y="31"/>
                    <a:pt x="207" y="13"/>
                    <a:pt x="191" y="7"/>
                  </a:cubicBezTo>
                  <a:lnTo>
                    <a:pt x="191" y="7"/>
                  </a:lnTo>
                  <a:cubicBezTo>
                    <a:pt x="176" y="0"/>
                    <a:pt x="158" y="7"/>
                    <a:pt x="151" y="22"/>
                  </a:cubicBezTo>
                  <a:lnTo>
                    <a:pt x="151" y="22"/>
                  </a:lnTo>
                  <a:cubicBezTo>
                    <a:pt x="75" y="201"/>
                    <a:pt x="28" y="360"/>
                    <a:pt x="0" y="48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9" name="Freeform 28">
              <a:extLst>
                <a:ext uri="{FF2B5EF4-FFF2-40B4-BE49-F238E27FC236}">
                  <a16:creationId xmlns:a16="http://schemas.microsoft.com/office/drawing/2014/main" id="{9FE8943D-7528-3E43-84D7-51DC56DA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27" y="1552828"/>
              <a:ext cx="276203" cy="357043"/>
            </a:xfrm>
            <a:custGeom>
              <a:avLst/>
              <a:gdLst>
                <a:gd name="T0" fmla="*/ 365 w 633"/>
                <a:gd name="T1" fmla="*/ 813 h 822"/>
                <a:gd name="T2" fmla="*/ 365 w 633"/>
                <a:gd name="T3" fmla="*/ 813 h 822"/>
                <a:gd name="T4" fmla="*/ 395 w 633"/>
                <a:gd name="T5" fmla="*/ 821 h 822"/>
                <a:gd name="T6" fmla="*/ 395 w 633"/>
                <a:gd name="T7" fmla="*/ 821 h 822"/>
                <a:gd name="T8" fmla="*/ 422 w 633"/>
                <a:gd name="T9" fmla="*/ 792 h 822"/>
                <a:gd name="T10" fmla="*/ 422 w 633"/>
                <a:gd name="T11" fmla="*/ 792 h 822"/>
                <a:gd name="T12" fmla="*/ 187 w 633"/>
                <a:gd name="T13" fmla="*/ 0 h 822"/>
                <a:gd name="T14" fmla="*/ 187 w 633"/>
                <a:gd name="T15" fmla="*/ 0 h 822"/>
                <a:gd name="T16" fmla="*/ 365 w 633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3" h="822">
                  <a:moveTo>
                    <a:pt x="365" y="813"/>
                  </a:moveTo>
                  <a:lnTo>
                    <a:pt x="365" y="813"/>
                  </a:lnTo>
                  <a:cubicBezTo>
                    <a:pt x="374" y="816"/>
                    <a:pt x="384" y="818"/>
                    <a:pt x="395" y="821"/>
                  </a:cubicBezTo>
                  <a:lnTo>
                    <a:pt x="395" y="821"/>
                  </a:lnTo>
                  <a:cubicBezTo>
                    <a:pt x="395" y="821"/>
                    <a:pt x="406" y="811"/>
                    <a:pt x="422" y="792"/>
                  </a:cubicBezTo>
                  <a:lnTo>
                    <a:pt x="422" y="792"/>
                  </a:lnTo>
                  <a:cubicBezTo>
                    <a:pt x="490" y="708"/>
                    <a:pt x="632" y="442"/>
                    <a:pt x="187" y="0"/>
                  </a:cubicBezTo>
                  <a:lnTo>
                    <a:pt x="187" y="0"/>
                  </a:lnTo>
                  <a:cubicBezTo>
                    <a:pt x="187" y="0"/>
                    <a:pt x="0" y="698"/>
                    <a:pt x="365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90" name="Freeform 29">
              <a:extLst>
                <a:ext uri="{FF2B5EF4-FFF2-40B4-BE49-F238E27FC236}">
                  <a16:creationId xmlns:a16="http://schemas.microsoft.com/office/drawing/2014/main" id="{8F2BACE7-1AC4-6848-9153-42D4A55E4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4107" y="1686124"/>
              <a:ext cx="80956" cy="223747"/>
            </a:xfrm>
            <a:custGeom>
              <a:avLst/>
              <a:gdLst>
                <a:gd name="T0" fmla="*/ 129 w 187"/>
                <a:gd name="T1" fmla="*/ 507 h 516"/>
                <a:gd name="T2" fmla="*/ 129 w 187"/>
                <a:gd name="T3" fmla="*/ 507 h 516"/>
                <a:gd name="T4" fmla="*/ 159 w 187"/>
                <a:gd name="T5" fmla="*/ 515 h 516"/>
                <a:gd name="T6" fmla="*/ 159 w 187"/>
                <a:gd name="T7" fmla="*/ 515 h 516"/>
                <a:gd name="T8" fmla="*/ 186 w 187"/>
                <a:gd name="T9" fmla="*/ 486 h 516"/>
                <a:gd name="T10" fmla="*/ 186 w 187"/>
                <a:gd name="T11" fmla="*/ 486 h 516"/>
                <a:gd name="T12" fmla="*/ 63 w 187"/>
                <a:gd name="T13" fmla="*/ 28 h 516"/>
                <a:gd name="T14" fmla="*/ 63 w 187"/>
                <a:gd name="T15" fmla="*/ 28 h 516"/>
                <a:gd name="T16" fmla="*/ 28 w 187"/>
                <a:gd name="T17" fmla="*/ 4 h 516"/>
                <a:gd name="T18" fmla="*/ 28 w 187"/>
                <a:gd name="T19" fmla="*/ 4 h 516"/>
                <a:gd name="T20" fmla="*/ 3 w 187"/>
                <a:gd name="T21" fmla="*/ 39 h 516"/>
                <a:gd name="T22" fmla="*/ 3 w 187"/>
                <a:gd name="T23" fmla="*/ 39 h 516"/>
                <a:gd name="T24" fmla="*/ 129 w 187"/>
                <a:gd name="T25" fmla="*/ 50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6">
                  <a:moveTo>
                    <a:pt x="129" y="507"/>
                  </a:moveTo>
                  <a:lnTo>
                    <a:pt x="129" y="507"/>
                  </a:lnTo>
                  <a:cubicBezTo>
                    <a:pt x="138" y="510"/>
                    <a:pt x="148" y="512"/>
                    <a:pt x="159" y="515"/>
                  </a:cubicBezTo>
                  <a:lnTo>
                    <a:pt x="159" y="515"/>
                  </a:lnTo>
                  <a:cubicBezTo>
                    <a:pt x="159" y="515"/>
                    <a:pt x="170" y="505"/>
                    <a:pt x="186" y="486"/>
                  </a:cubicBezTo>
                  <a:lnTo>
                    <a:pt x="186" y="486"/>
                  </a:lnTo>
                  <a:cubicBezTo>
                    <a:pt x="143" y="370"/>
                    <a:pt x="96" y="214"/>
                    <a:pt x="63" y="28"/>
                  </a:cubicBezTo>
                  <a:lnTo>
                    <a:pt x="63" y="28"/>
                  </a:lnTo>
                  <a:cubicBezTo>
                    <a:pt x="60" y="11"/>
                    <a:pt x="44" y="0"/>
                    <a:pt x="28" y="4"/>
                  </a:cubicBezTo>
                  <a:lnTo>
                    <a:pt x="28" y="4"/>
                  </a:lnTo>
                  <a:cubicBezTo>
                    <a:pt x="11" y="7"/>
                    <a:pt x="0" y="23"/>
                    <a:pt x="3" y="39"/>
                  </a:cubicBezTo>
                  <a:lnTo>
                    <a:pt x="3" y="39"/>
                  </a:lnTo>
                  <a:cubicBezTo>
                    <a:pt x="37" y="229"/>
                    <a:pt x="85" y="388"/>
                    <a:pt x="129" y="50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1" name="Freeform 30">
              <a:extLst>
                <a:ext uri="{FF2B5EF4-FFF2-40B4-BE49-F238E27FC236}">
                  <a16:creationId xmlns:a16="http://schemas.microsoft.com/office/drawing/2014/main" id="{727742FE-EB46-004D-86E3-4E85871C1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122" y="2641802"/>
              <a:ext cx="718080" cy="455039"/>
            </a:xfrm>
            <a:custGeom>
              <a:avLst/>
              <a:gdLst>
                <a:gd name="T0" fmla="*/ 717644 w 1648"/>
                <a:gd name="T1" fmla="*/ 265875 h 1044"/>
                <a:gd name="T2" fmla="*/ 717644 w 1648"/>
                <a:gd name="T3" fmla="*/ 265875 h 1044"/>
                <a:gd name="T4" fmla="*/ 90631 w 1648"/>
                <a:gd name="T5" fmla="*/ 454603 h 1044"/>
                <a:gd name="T6" fmla="*/ 90631 w 1648"/>
                <a:gd name="T7" fmla="*/ 454603 h 1044"/>
                <a:gd name="T8" fmla="*/ 247058 w 1648"/>
                <a:gd name="T9" fmla="*/ 265875 h 1044"/>
                <a:gd name="T10" fmla="*/ 247058 w 1648"/>
                <a:gd name="T11" fmla="*/ 265875 h 1044"/>
                <a:gd name="T12" fmla="*/ 0 w 1648"/>
                <a:gd name="T13" fmla="*/ 288976 h 1044"/>
                <a:gd name="T14" fmla="*/ 0 w 1648"/>
                <a:gd name="T15" fmla="*/ 288976 h 1044"/>
                <a:gd name="T16" fmla="*/ 494116 w 1648"/>
                <a:gd name="T17" fmla="*/ 0 h 1044"/>
                <a:gd name="T18" fmla="*/ 494116 w 1648"/>
                <a:gd name="T19" fmla="*/ 0 h 1044"/>
                <a:gd name="T20" fmla="*/ 717644 w 1648"/>
                <a:gd name="T21" fmla="*/ 265875 h 10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48" h="1044">
                  <a:moveTo>
                    <a:pt x="1647" y="610"/>
                  </a:moveTo>
                  <a:lnTo>
                    <a:pt x="1647" y="610"/>
                  </a:lnTo>
                  <a:cubicBezTo>
                    <a:pt x="1647" y="610"/>
                    <a:pt x="730" y="725"/>
                    <a:pt x="208" y="1043"/>
                  </a:cubicBezTo>
                  <a:cubicBezTo>
                    <a:pt x="208" y="1043"/>
                    <a:pt x="385" y="729"/>
                    <a:pt x="567" y="610"/>
                  </a:cubicBezTo>
                  <a:cubicBezTo>
                    <a:pt x="567" y="610"/>
                    <a:pt x="304" y="577"/>
                    <a:pt x="0" y="663"/>
                  </a:cubicBezTo>
                  <a:cubicBezTo>
                    <a:pt x="0" y="663"/>
                    <a:pt x="438" y="86"/>
                    <a:pt x="1134" y="0"/>
                  </a:cubicBezTo>
                  <a:cubicBezTo>
                    <a:pt x="1134" y="0"/>
                    <a:pt x="1623" y="360"/>
                    <a:pt x="1647" y="6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31">
              <a:extLst>
                <a:ext uri="{FF2B5EF4-FFF2-40B4-BE49-F238E27FC236}">
                  <a16:creationId xmlns:a16="http://schemas.microsoft.com/office/drawing/2014/main" id="{2996E046-A523-1740-B615-AD124E39F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795" y="2685844"/>
              <a:ext cx="273029" cy="238029"/>
            </a:xfrm>
            <a:custGeom>
              <a:avLst/>
              <a:gdLst>
                <a:gd name="T0" fmla="*/ 0 w 625"/>
                <a:gd name="T1" fmla="*/ 99 h 549"/>
                <a:gd name="T2" fmla="*/ 0 w 625"/>
                <a:gd name="T3" fmla="*/ 99 h 549"/>
                <a:gd name="T4" fmla="*/ 455 w 625"/>
                <a:gd name="T5" fmla="*/ 507 h 549"/>
                <a:gd name="T6" fmla="*/ 455 w 625"/>
                <a:gd name="T7" fmla="*/ 507 h 549"/>
                <a:gd name="T8" fmla="*/ 489 w 625"/>
                <a:gd name="T9" fmla="*/ 0 h 549"/>
                <a:gd name="T10" fmla="*/ 0 w 625"/>
                <a:gd name="T11" fmla="*/ 9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549">
                  <a:moveTo>
                    <a:pt x="0" y="99"/>
                  </a:moveTo>
                  <a:lnTo>
                    <a:pt x="0" y="99"/>
                  </a:lnTo>
                  <a:cubicBezTo>
                    <a:pt x="0" y="99"/>
                    <a:pt x="286" y="467"/>
                    <a:pt x="455" y="507"/>
                  </a:cubicBezTo>
                  <a:lnTo>
                    <a:pt x="455" y="507"/>
                  </a:lnTo>
                  <a:cubicBezTo>
                    <a:pt x="624" y="548"/>
                    <a:pt x="611" y="291"/>
                    <a:pt x="489" y="0"/>
                  </a:cubicBezTo>
                  <a:lnTo>
                    <a:pt x="0" y="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3" name="Freeform 32">
              <a:extLst>
                <a:ext uri="{FF2B5EF4-FFF2-40B4-BE49-F238E27FC236}">
                  <a16:creationId xmlns:a16="http://schemas.microsoft.com/office/drawing/2014/main" id="{43B40D42-60EA-9B46-BBE6-C2E8AA496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321" y="2265481"/>
              <a:ext cx="696959" cy="551039"/>
            </a:xfrm>
            <a:custGeom>
              <a:avLst/>
              <a:gdLst>
                <a:gd name="T0" fmla="*/ 193165 w 1602"/>
                <a:gd name="T1" fmla="*/ 24394 h 1265"/>
                <a:gd name="T2" fmla="*/ 193165 w 1602"/>
                <a:gd name="T3" fmla="*/ 24394 h 1265"/>
                <a:gd name="T4" fmla="*/ 14792 w 1602"/>
                <a:gd name="T5" fmla="*/ 74053 h 1265"/>
                <a:gd name="T6" fmla="*/ 14792 w 1602"/>
                <a:gd name="T7" fmla="*/ 74053 h 1265"/>
                <a:gd name="T8" fmla="*/ 114420 w 1602"/>
                <a:gd name="T9" fmla="*/ 488748 h 1265"/>
                <a:gd name="T10" fmla="*/ 114420 w 1602"/>
                <a:gd name="T11" fmla="*/ 488748 h 1265"/>
                <a:gd name="T12" fmla="*/ 696524 w 1602"/>
                <a:gd name="T13" fmla="*/ 436040 h 1265"/>
                <a:gd name="T14" fmla="*/ 682602 w 1602"/>
                <a:gd name="T15" fmla="*/ 250908 h 1265"/>
                <a:gd name="T16" fmla="*/ 193165 w 1602"/>
                <a:gd name="T17" fmla="*/ 24394 h 1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2" h="1265">
                  <a:moveTo>
                    <a:pt x="444" y="56"/>
                  </a:moveTo>
                  <a:lnTo>
                    <a:pt x="444" y="56"/>
                  </a:lnTo>
                  <a:cubicBezTo>
                    <a:pt x="444" y="56"/>
                    <a:pt x="68" y="0"/>
                    <a:pt x="34" y="170"/>
                  </a:cubicBezTo>
                  <a:cubicBezTo>
                    <a:pt x="0" y="339"/>
                    <a:pt x="61" y="980"/>
                    <a:pt x="263" y="1122"/>
                  </a:cubicBezTo>
                  <a:cubicBezTo>
                    <a:pt x="466" y="1264"/>
                    <a:pt x="1601" y="1001"/>
                    <a:pt x="1601" y="1001"/>
                  </a:cubicBezTo>
                  <a:lnTo>
                    <a:pt x="1569" y="576"/>
                  </a:lnTo>
                  <a:lnTo>
                    <a:pt x="444" y="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33">
              <a:extLst>
                <a:ext uri="{FF2B5EF4-FFF2-40B4-BE49-F238E27FC236}">
                  <a16:creationId xmlns:a16="http://schemas.microsoft.com/office/drawing/2014/main" id="{BE070BD0-0C7E-8F4D-A66C-EEE02BA21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6548" y="2289130"/>
              <a:ext cx="461926" cy="279287"/>
            </a:xfrm>
            <a:custGeom>
              <a:avLst/>
              <a:gdLst>
                <a:gd name="T0" fmla="*/ 0 w 1058"/>
                <a:gd name="T1" fmla="*/ 448 h 646"/>
                <a:gd name="T2" fmla="*/ 0 w 1058"/>
                <a:gd name="T3" fmla="*/ 448 h 646"/>
                <a:gd name="T4" fmla="*/ 1057 w 1058"/>
                <a:gd name="T5" fmla="*/ 520 h 646"/>
                <a:gd name="T6" fmla="*/ 969 w 1058"/>
                <a:gd name="T7" fmla="*/ 0 h 646"/>
                <a:gd name="T8" fmla="*/ 969 w 1058"/>
                <a:gd name="T9" fmla="*/ 0 h 646"/>
                <a:gd name="T10" fmla="*/ 0 w 1058"/>
                <a:gd name="T11" fmla="*/ 44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6">
                  <a:moveTo>
                    <a:pt x="0" y="448"/>
                  </a:moveTo>
                  <a:lnTo>
                    <a:pt x="0" y="448"/>
                  </a:lnTo>
                  <a:cubicBezTo>
                    <a:pt x="0" y="448"/>
                    <a:pt x="528" y="645"/>
                    <a:pt x="1057" y="520"/>
                  </a:cubicBezTo>
                  <a:lnTo>
                    <a:pt x="969" y="0"/>
                  </a:lnTo>
                  <a:lnTo>
                    <a:pt x="969" y="0"/>
                  </a:lnTo>
                  <a:cubicBezTo>
                    <a:pt x="969" y="0"/>
                    <a:pt x="321" y="78"/>
                    <a:pt x="0" y="4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5" name="Freeform 34">
              <a:extLst>
                <a:ext uri="{FF2B5EF4-FFF2-40B4-BE49-F238E27FC236}">
                  <a16:creationId xmlns:a16="http://schemas.microsoft.com/office/drawing/2014/main" id="{A554113D-3855-D94A-A41D-492B087C5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802" y="2641802"/>
              <a:ext cx="718080" cy="455039"/>
            </a:xfrm>
            <a:custGeom>
              <a:avLst/>
              <a:gdLst>
                <a:gd name="T0" fmla="*/ 0 w 1648"/>
                <a:gd name="T1" fmla="*/ 265875 h 1044"/>
                <a:gd name="T2" fmla="*/ 0 w 1648"/>
                <a:gd name="T3" fmla="*/ 265875 h 1044"/>
                <a:gd name="T4" fmla="*/ 627013 w 1648"/>
                <a:gd name="T5" fmla="*/ 454603 h 1044"/>
                <a:gd name="T6" fmla="*/ 627013 w 1648"/>
                <a:gd name="T7" fmla="*/ 454603 h 1044"/>
                <a:gd name="T8" fmla="*/ 470151 w 1648"/>
                <a:gd name="T9" fmla="*/ 265875 h 1044"/>
                <a:gd name="T10" fmla="*/ 470151 w 1648"/>
                <a:gd name="T11" fmla="*/ 265875 h 1044"/>
                <a:gd name="T12" fmla="*/ 717644 w 1648"/>
                <a:gd name="T13" fmla="*/ 288976 h 1044"/>
                <a:gd name="T14" fmla="*/ 717644 w 1648"/>
                <a:gd name="T15" fmla="*/ 288976 h 1044"/>
                <a:gd name="T16" fmla="*/ 223529 w 1648"/>
                <a:gd name="T17" fmla="*/ 0 h 1044"/>
                <a:gd name="T18" fmla="*/ 223529 w 1648"/>
                <a:gd name="T19" fmla="*/ 0 h 1044"/>
                <a:gd name="T20" fmla="*/ 0 w 1648"/>
                <a:gd name="T21" fmla="*/ 265875 h 10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48" h="1044">
                  <a:moveTo>
                    <a:pt x="0" y="610"/>
                  </a:moveTo>
                  <a:lnTo>
                    <a:pt x="0" y="610"/>
                  </a:lnTo>
                  <a:cubicBezTo>
                    <a:pt x="0" y="610"/>
                    <a:pt x="917" y="725"/>
                    <a:pt x="1439" y="1043"/>
                  </a:cubicBezTo>
                  <a:cubicBezTo>
                    <a:pt x="1439" y="1043"/>
                    <a:pt x="1262" y="729"/>
                    <a:pt x="1079" y="610"/>
                  </a:cubicBezTo>
                  <a:cubicBezTo>
                    <a:pt x="1079" y="610"/>
                    <a:pt x="1343" y="577"/>
                    <a:pt x="1647" y="663"/>
                  </a:cubicBezTo>
                  <a:cubicBezTo>
                    <a:pt x="1647" y="663"/>
                    <a:pt x="1209" y="86"/>
                    <a:pt x="513" y="0"/>
                  </a:cubicBezTo>
                  <a:cubicBezTo>
                    <a:pt x="513" y="0"/>
                    <a:pt x="24" y="360"/>
                    <a:pt x="0" y="6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35">
              <a:extLst>
                <a:ext uri="{FF2B5EF4-FFF2-40B4-BE49-F238E27FC236}">
                  <a16:creationId xmlns:a16="http://schemas.microsoft.com/office/drawing/2014/main" id="{E72CD4F9-9E23-364F-A049-71E980267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179" y="2685844"/>
              <a:ext cx="273029" cy="238029"/>
            </a:xfrm>
            <a:custGeom>
              <a:avLst/>
              <a:gdLst>
                <a:gd name="T0" fmla="*/ 624 w 625"/>
                <a:gd name="T1" fmla="*/ 99 h 549"/>
                <a:gd name="T2" fmla="*/ 624 w 625"/>
                <a:gd name="T3" fmla="*/ 99 h 549"/>
                <a:gd name="T4" fmla="*/ 169 w 625"/>
                <a:gd name="T5" fmla="*/ 507 h 549"/>
                <a:gd name="T6" fmla="*/ 169 w 625"/>
                <a:gd name="T7" fmla="*/ 507 h 549"/>
                <a:gd name="T8" fmla="*/ 135 w 625"/>
                <a:gd name="T9" fmla="*/ 0 h 549"/>
                <a:gd name="T10" fmla="*/ 624 w 625"/>
                <a:gd name="T11" fmla="*/ 9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549">
                  <a:moveTo>
                    <a:pt x="624" y="99"/>
                  </a:moveTo>
                  <a:lnTo>
                    <a:pt x="624" y="99"/>
                  </a:lnTo>
                  <a:cubicBezTo>
                    <a:pt x="624" y="99"/>
                    <a:pt x="337" y="467"/>
                    <a:pt x="169" y="507"/>
                  </a:cubicBezTo>
                  <a:lnTo>
                    <a:pt x="169" y="507"/>
                  </a:lnTo>
                  <a:cubicBezTo>
                    <a:pt x="0" y="548"/>
                    <a:pt x="13" y="291"/>
                    <a:pt x="135" y="0"/>
                  </a:cubicBezTo>
                  <a:lnTo>
                    <a:pt x="624" y="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7" name="Freeform 36">
              <a:extLst>
                <a:ext uri="{FF2B5EF4-FFF2-40B4-BE49-F238E27FC236}">
                  <a16:creationId xmlns:a16="http://schemas.microsoft.com/office/drawing/2014/main" id="{DF45DEB8-7327-DE44-B5DA-D534887D5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2721" y="2265481"/>
              <a:ext cx="696961" cy="551039"/>
            </a:xfrm>
            <a:custGeom>
              <a:avLst/>
              <a:gdLst>
                <a:gd name="T0" fmla="*/ 503361 w 1602"/>
                <a:gd name="T1" fmla="*/ 24394 h 1265"/>
                <a:gd name="T2" fmla="*/ 503361 w 1602"/>
                <a:gd name="T3" fmla="*/ 24394 h 1265"/>
                <a:gd name="T4" fmla="*/ 681734 w 1602"/>
                <a:gd name="T5" fmla="*/ 74053 h 1265"/>
                <a:gd name="T6" fmla="*/ 681734 w 1602"/>
                <a:gd name="T7" fmla="*/ 74053 h 1265"/>
                <a:gd name="T8" fmla="*/ 581671 w 1602"/>
                <a:gd name="T9" fmla="*/ 488748 h 1265"/>
                <a:gd name="T10" fmla="*/ 581671 w 1602"/>
                <a:gd name="T11" fmla="*/ 488748 h 1265"/>
                <a:gd name="T12" fmla="*/ 0 w 1602"/>
                <a:gd name="T13" fmla="*/ 436040 h 1265"/>
                <a:gd name="T14" fmla="*/ 13922 w 1602"/>
                <a:gd name="T15" fmla="*/ 250908 h 1265"/>
                <a:gd name="T16" fmla="*/ 503361 w 1602"/>
                <a:gd name="T17" fmla="*/ 24394 h 1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2" h="1265">
                  <a:moveTo>
                    <a:pt x="1157" y="56"/>
                  </a:moveTo>
                  <a:lnTo>
                    <a:pt x="1157" y="56"/>
                  </a:lnTo>
                  <a:cubicBezTo>
                    <a:pt x="1157" y="56"/>
                    <a:pt x="1533" y="0"/>
                    <a:pt x="1567" y="170"/>
                  </a:cubicBezTo>
                  <a:cubicBezTo>
                    <a:pt x="1601" y="339"/>
                    <a:pt x="1540" y="980"/>
                    <a:pt x="1337" y="1122"/>
                  </a:cubicBezTo>
                  <a:cubicBezTo>
                    <a:pt x="1134" y="1264"/>
                    <a:pt x="0" y="1001"/>
                    <a:pt x="0" y="1001"/>
                  </a:cubicBezTo>
                  <a:lnTo>
                    <a:pt x="32" y="576"/>
                  </a:lnTo>
                  <a:lnTo>
                    <a:pt x="1157" y="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37">
              <a:extLst>
                <a:ext uri="{FF2B5EF4-FFF2-40B4-BE49-F238E27FC236}">
                  <a16:creationId xmlns:a16="http://schemas.microsoft.com/office/drawing/2014/main" id="{D379B7A4-AC37-5648-A5E8-F8C3DEC27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5529" y="2289130"/>
              <a:ext cx="461927" cy="279287"/>
            </a:xfrm>
            <a:custGeom>
              <a:avLst/>
              <a:gdLst>
                <a:gd name="T0" fmla="*/ 1057 w 1058"/>
                <a:gd name="T1" fmla="*/ 448 h 646"/>
                <a:gd name="T2" fmla="*/ 1057 w 1058"/>
                <a:gd name="T3" fmla="*/ 448 h 646"/>
                <a:gd name="T4" fmla="*/ 0 w 1058"/>
                <a:gd name="T5" fmla="*/ 520 h 646"/>
                <a:gd name="T6" fmla="*/ 88 w 1058"/>
                <a:gd name="T7" fmla="*/ 0 h 646"/>
                <a:gd name="T8" fmla="*/ 88 w 1058"/>
                <a:gd name="T9" fmla="*/ 0 h 646"/>
                <a:gd name="T10" fmla="*/ 1057 w 1058"/>
                <a:gd name="T11" fmla="*/ 44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6">
                  <a:moveTo>
                    <a:pt x="1057" y="448"/>
                  </a:moveTo>
                  <a:lnTo>
                    <a:pt x="1057" y="448"/>
                  </a:lnTo>
                  <a:cubicBezTo>
                    <a:pt x="1057" y="448"/>
                    <a:pt x="528" y="645"/>
                    <a:pt x="0" y="520"/>
                  </a:cubicBezTo>
                  <a:lnTo>
                    <a:pt x="88" y="0"/>
                  </a:lnTo>
                  <a:lnTo>
                    <a:pt x="88" y="0"/>
                  </a:lnTo>
                  <a:cubicBezTo>
                    <a:pt x="88" y="0"/>
                    <a:pt x="736" y="78"/>
                    <a:pt x="1057" y="4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9" name="Freeform 38">
              <a:extLst>
                <a:ext uri="{FF2B5EF4-FFF2-40B4-BE49-F238E27FC236}">
                  <a16:creationId xmlns:a16="http://schemas.microsoft.com/office/drawing/2014/main" id="{4D617030-E8E3-2341-896E-E76111090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761" y="1670281"/>
              <a:ext cx="2580480" cy="814080"/>
            </a:xfrm>
            <a:custGeom>
              <a:avLst/>
              <a:gdLst>
                <a:gd name="T0" fmla="*/ 2580045 w 5926"/>
                <a:gd name="T1" fmla="*/ 380281 h 1871"/>
                <a:gd name="T2" fmla="*/ 2514292 w 5926"/>
                <a:gd name="T3" fmla="*/ 813645 h 1871"/>
                <a:gd name="T4" fmla="*/ 2514292 w 5926"/>
                <a:gd name="T5" fmla="*/ 813645 h 1871"/>
                <a:gd name="T6" fmla="*/ 2053149 w 5926"/>
                <a:gd name="T7" fmla="*/ 651786 h 1871"/>
                <a:gd name="T8" fmla="*/ 2053149 w 5926"/>
                <a:gd name="T9" fmla="*/ 651786 h 1871"/>
                <a:gd name="T10" fmla="*/ 527331 w 5926"/>
                <a:gd name="T11" fmla="*/ 651786 h 1871"/>
                <a:gd name="T12" fmla="*/ 527331 w 5926"/>
                <a:gd name="T13" fmla="*/ 651786 h 1871"/>
                <a:gd name="T14" fmla="*/ 65753 w 5926"/>
                <a:gd name="T15" fmla="*/ 813645 h 1871"/>
                <a:gd name="T16" fmla="*/ 0 w 5926"/>
                <a:gd name="T17" fmla="*/ 380281 h 1871"/>
                <a:gd name="T18" fmla="*/ 0 w 5926"/>
                <a:gd name="T19" fmla="*/ 380281 h 1871"/>
                <a:gd name="T20" fmla="*/ 1290240 w 5926"/>
                <a:gd name="T21" fmla="*/ 0 h 1871"/>
                <a:gd name="T22" fmla="*/ 1290240 w 5926"/>
                <a:gd name="T23" fmla="*/ 0 h 1871"/>
                <a:gd name="T24" fmla="*/ 2580045 w 5926"/>
                <a:gd name="T25" fmla="*/ 380281 h 18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26" h="1871">
                  <a:moveTo>
                    <a:pt x="5925" y="874"/>
                  </a:moveTo>
                  <a:lnTo>
                    <a:pt x="5774" y="1870"/>
                  </a:lnTo>
                  <a:cubicBezTo>
                    <a:pt x="5446" y="1708"/>
                    <a:pt x="5076" y="1587"/>
                    <a:pt x="4715" y="1498"/>
                  </a:cubicBezTo>
                  <a:cubicBezTo>
                    <a:pt x="3564" y="1214"/>
                    <a:pt x="2361" y="1214"/>
                    <a:pt x="1211" y="1498"/>
                  </a:cubicBezTo>
                  <a:cubicBezTo>
                    <a:pt x="849" y="1587"/>
                    <a:pt x="479" y="1708"/>
                    <a:pt x="151" y="1870"/>
                  </a:cubicBezTo>
                  <a:lnTo>
                    <a:pt x="0" y="874"/>
                  </a:lnTo>
                  <a:cubicBezTo>
                    <a:pt x="0" y="874"/>
                    <a:pt x="774" y="0"/>
                    <a:pt x="2963" y="0"/>
                  </a:cubicBezTo>
                  <a:cubicBezTo>
                    <a:pt x="5248" y="0"/>
                    <a:pt x="5925" y="874"/>
                    <a:pt x="5925" y="87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331661" y="2642839"/>
            <a:ext cx="7528677" cy="1533939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590616"/>
              </a:avLst>
            </a:prstTxWarp>
            <a:spAutoFit/>
          </a:bodyPr>
          <a:lstStyle/>
          <a:p>
            <a:pPr algn="ctr"/>
            <a:r>
              <a:rPr lang="en-US" sz="3600" b="1" spc="300" dirty="0">
                <a:solidFill>
                  <a:schemeClr val="bg1"/>
                </a:solidFill>
                <a:latin typeface="Happy Monkey" panose="02000500000000020004" pitchFamily="2" charset="0"/>
                <a:ea typeface="Nunito Bold" charset="0"/>
                <a:cs typeface="Arima Madurai Black" pitchFamily="2" charset="77"/>
              </a:rPr>
              <a:t>3. </a:t>
            </a:r>
            <a:r>
              <a:rPr lang="ko-KR" altLang="en-US" sz="3600" b="1" spc="300" dirty="0">
                <a:solidFill>
                  <a:schemeClr val="bg1"/>
                </a:solidFill>
                <a:latin typeface="Happy Monkey" panose="02000500000000020004" pitchFamily="2" charset="0"/>
                <a:ea typeface="Nunito Bold" charset="0"/>
                <a:cs typeface="Arima Madurai Black" pitchFamily="2" charset="77"/>
              </a:rPr>
              <a:t>프로젝트 수행 절차 및 결과</a:t>
            </a:r>
            <a:endParaRPr lang="en-US" sz="3600" b="1" spc="300" dirty="0">
              <a:solidFill>
                <a:schemeClr val="bg1"/>
              </a:solidFill>
              <a:latin typeface="Happy Monkey" panose="02000500000000020004" pitchFamily="2" charset="0"/>
              <a:ea typeface="Nunito Bold" charset="0"/>
              <a:cs typeface="Arima Madurai Black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AB4E09-452F-4417-9E36-8954F419C83F}"/>
              </a:ext>
            </a:extLst>
          </p:cNvPr>
          <p:cNvSpPr txBox="1"/>
          <p:nvPr/>
        </p:nvSpPr>
        <p:spPr>
          <a:xfrm>
            <a:off x="4647710" y="3761279"/>
            <a:ext cx="3860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ma Madurai Light" pitchFamily="2" charset="77"/>
              </a:rPr>
              <a:t>3.1  PDCA</a:t>
            </a:r>
          </a:p>
          <a:p>
            <a:r>
              <a:rPr lang="en-US" altLang="ko-KR" sz="2400" dirty="0">
                <a:cs typeface="Arima Madurai Light" pitchFamily="2" charset="77"/>
              </a:rPr>
              <a:t>3.2  Deep learning</a:t>
            </a:r>
          </a:p>
          <a:p>
            <a:r>
              <a:rPr lang="en-US" sz="2400" dirty="0">
                <a:cs typeface="Arima Madurai Light" pitchFamily="2" charset="77"/>
              </a:rPr>
              <a:t>3.2  Web service</a:t>
            </a:r>
            <a:endParaRPr lang="en-US" altLang="ko-KR" sz="2400" dirty="0">
              <a:cs typeface="Arima Madurai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471197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D6F45C-7237-FE45-9BC7-B33399AE56C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KR" smtClean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fld>
            <a:endParaRPr lang="en-K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Lorem ipsum dolor sit amet, his ad blandit phaedrum mnesarch, eu facer promptaop"/>
          <p:cNvSpPr txBox="1"/>
          <p:nvPr/>
        </p:nvSpPr>
        <p:spPr>
          <a:xfrm>
            <a:off x="1961350" y="2245709"/>
            <a:ext cx="2183416" cy="1362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1.1  </a:t>
            </a:r>
            <a:r>
              <a:rPr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프로젝트 주제선정</a:t>
            </a:r>
            <a:endParaRPr lang="en-US" altLang="ko-K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1.2  </a:t>
            </a:r>
            <a:r>
              <a:rPr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프로젝트 대상 파악</a:t>
            </a:r>
            <a:endParaRPr lang="en-US" altLang="ko-K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1.3  </a:t>
            </a:r>
            <a:r>
              <a:rPr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시스템 구성도 설계</a:t>
            </a:r>
            <a:endParaRPr lang="en-US" altLang="ko-K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1.4   ERD </a:t>
            </a:r>
            <a:r>
              <a:rPr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설계</a:t>
            </a:r>
            <a:endParaRPr lang="en-US" altLang="ko-K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1.5  </a:t>
            </a:r>
            <a:r>
              <a:rPr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개발 기획서 작성</a:t>
            </a:r>
            <a:endParaRPr lang="en-US" altLang="ko-K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1.6   WBS </a:t>
            </a:r>
            <a:r>
              <a:rPr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작성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" name="1."/>
          <p:cNvSpPr txBox="1"/>
          <p:nvPr/>
        </p:nvSpPr>
        <p:spPr>
          <a:xfrm>
            <a:off x="1961349" y="1793927"/>
            <a:ext cx="1934674" cy="402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normAutofit fontScale="85000" lnSpcReduction="20000"/>
          </a:bodyPr>
          <a:lstStyle>
            <a:lvl1pPr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sz="3250" dirty="0"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  <a:r>
              <a:rPr lang="en-US" sz="3250" dirty="0">
                <a:latin typeface="Calibri" panose="020F0502020204030204" pitchFamily="34" charset="0"/>
                <a:cs typeface="Calibri" panose="020F0502020204030204" pitchFamily="34" charset="0"/>
              </a:rPr>
              <a:t> Plan</a:t>
            </a:r>
            <a:endParaRPr sz="32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0" name="Shape"/>
          <p:cNvSpPr/>
          <p:nvPr/>
        </p:nvSpPr>
        <p:spPr>
          <a:xfrm>
            <a:off x="4210751" y="1793172"/>
            <a:ext cx="1814712" cy="1814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077" y="19"/>
                  <a:pt x="10560" y="2133"/>
                  <a:pt x="6347" y="6347"/>
                </a:cubicBezTo>
                <a:cubicBezTo>
                  <a:pt x="2133" y="10560"/>
                  <a:pt x="19" y="16077"/>
                  <a:pt x="0" y="21600"/>
                </a:cubicBezTo>
                <a:lnTo>
                  <a:pt x="6191" y="21600"/>
                </a:lnTo>
                <a:cubicBezTo>
                  <a:pt x="6210" y="17661"/>
                  <a:pt x="7718" y="13728"/>
                  <a:pt x="10723" y="10723"/>
                </a:cubicBezTo>
                <a:cubicBezTo>
                  <a:pt x="13728" y="7718"/>
                  <a:pt x="17661" y="6210"/>
                  <a:pt x="21600" y="6191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2700">
            <a:miter lim="400000"/>
          </a:ln>
        </p:spPr>
        <p:txBody>
          <a:bodyPr lIns="41494" tIns="41494" rIns="41494" bIns="41494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1" name="Shape"/>
          <p:cNvSpPr/>
          <p:nvPr/>
        </p:nvSpPr>
        <p:spPr>
          <a:xfrm flipH="1">
            <a:off x="6031812" y="1793172"/>
            <a:ext cx="1814711" cy="1814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077" y="19"/>
                  <a:pt x="10560" y="2133"/>
                  <a:pt x="6347" y="6347"/>
                </a:cubicBezTo>
                <a:cubicBezTo>
                  <a:pt x="2133" y="10560"/>
                  <a:pt x="19" y="16077"/>
                  <a:pt x="0" y="21600"/>
                </a:cubicBezTo>
                <a:lnTo>
                  <a:pt x="6191" y="21600"/>
                </a:lnTo>
                <a:cubicBezTo>
                  <a:pt x="6210" y="17661"/>
                  <a:pt x="7718" y="13728"/>
                  <a:pt x="10723" y="10723"/>
                </a:cubicBezTo>
                <a:cubicBezTo>
                  <a:pt x="13728" y="7718"/>
                  <a:pt x="17661" y="6210"/>
                  <a:pt x="21600" y="6191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</p:spPr>
        <p:txBody>
          <a:bodyPr lIns="41494" tIns="41494" rIns="41494" bIns="41494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2" name="Shape"/>
          <p:cNvSpPr/>
          <p:nvPr/>
        </p:nvSpPr>
        <p:spPr>
          <a:xfrm rot="10800000">
            <a:off x="6031812" y="3626760"/>
            <a:ext cx="1814711" cy="1814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077" y="19"/>
                  <a:pt x="10560" y="2133"/>
                  <a:pt x="6347" y="6347"/>
                </a:cubicBezTo>
                <a:cubicBezTo>
                  <a:pt x="2133" y="10560"/>
                  <a:pt x="19" y="16077"/>
                  <a:pt x="0" y="21600"/>
                </a:cubicBezTo>
                <a:lnTo>
                  <a:pt x="6191" y="21600"/>
                </a:lnTo>
                <a:cubicBezTo>
                  <a:pt x="6210" y="17661"/>
                  <a:pt x="7718" y="13728"/>
                  <a:pt x="10723" y="10723"/>
                </a:cubicBezTo>
                <a:cubicBezTo>
                  <a:pt x="13728" y="7718"/>
                  <a:pt x="17661" y="6210"/>
                  <a:pt x="21600" y="6191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>
            <a:miter lim="400000"/>
          </a:ln>
        </p:spPr>
        <p:txBody>
          <a:bodyPr lIns="41494" tIns="41494" rIns="41494" bIns="41494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Shape"/>
          <p:cNvSpPr/>
          <p:nvPr/>
        </p:nvSpPr>
        <p:spPr>
          <a:xfrm rot="10800000" flipH="1">
            <a:off x="4210162" y="3626760"/>
            <a:ext cx="1814711" cy="1814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077" y="19"/>
                  <a:pt x="10560" y="2133"/>
                  <a:pt x="6347" y="6347"/>
                </a:cubicBezTo>
                <a:cubicBezTo>
                  <a:pt x="2133" y="10560"/>
                  <a:pt x="19" y="16077"/>
                  <a:pt x="0" y="21600"/>
                </a:cubicBezTo>
                <a:lnTo>
                  <a:pt x="6191" y="21600"/>
                </a:lnTo>
                <a:cubicBezTo>
                  <a:pt x="6210" y="17661"/>
                  <a:pt x="7718" y="13728"/>
                  <a:pt x="10723" y="10723"/>
                </a:cubicBezTo>
                <a:cubicBezTo>
                  <a:pt x="13728" y="7718"/>
                  <a:pt x="17661" y="6210"/>
                  <a:pt x="21600" y="6191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</p:spPr>
        <p:txBody>
          <a:bodyPr lIns="41494" tIns="41494" rIns="41494" bIns="41494" anchor="ctr"/>
          <a:lstStyle/>
          <a:p>
            <a:pPr algn="ctr" defTabSz="412750">
              <a:defRPr sz="3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4" name="Goal"/>
          <p:cNvSpPr txBox="1"/>
          <p:nvPr/>
        </p:nvSpPr>
        <p:spPr>
          <a:xfrm>
            <a:off x="4971125" y="2723061"/>
            <a:ext cx="2081738" cy="530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normAutofit fontScale="92500" lnSpcReduction="10000"/>
          </a:bodyPr>
          <a:lstStyle>
            <a:lvl1pPr algn="ctr">
              <a:lnSpc>
                <a:spcPct val="100000"/>
              </a:lnSpc>
              <a:defRPr sz="5500">
                <a:solidFill>
                  <a:srgbClr val="262626"/>
                </a:solidFill>
                <a:latin typeface="+mn-lt"/>
                <a:ea typeface="+mn-ea"/>
                <a:cs typeface="+mn-cs"/>
                <a:sym typeface="나눔명조"/>
              </a:defRPr>
            </a:lvl1pPr>
          </a:lstStyle>
          <a:p>
            <a:r>
              <a:rPr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endParaRPr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5" name="A few words about this goal"/>
          <p:cNvSpPr txBox="1"/>
          <p:nvPr/>
        </p:nvSpPr>
        <p:spPr>
          <a:xfrm>
            <a:off x="4934459" y="3231240"/>
            <a:ext cx="2180827" cy="1362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>
            <a:lvl1pPr algn="ctr">
              <a:lnSpc>
                <a:spcPct val="150000"/>
              </a:lnSpc>
              <a:defRPr sz="2000">
                <a:solidFill>
                  <a:srgbClr val="83838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r>
              <a:rPr lang="ko-KR" altLang="en-US" sz="1400" b="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동화책을 입력하면 감정을 분석하여 그에 맞는 배경음악과 함께 동화를 읽어주는 서비스</a:t>
            </a:r>
            <a:endParaRPr sz="1400" b="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8" name="Lorem ipsum dolor sit amet, his ad blandit phaedrum mnesarch, eu facer promptaop">
            <a:extLst>
              <a:ext uri="{FF2B5EF4-FFF2-40B4-BE49-F238E27FC236}">
                <a16:creationId xmlns:a16="http://schemas.microsoft.com/office/drawing/2014/main" id="{0EEA5BBA-C699-4E08-A5DD-FC23B1835DCE}"/>
              </a:ext>
            </a:extLst>
          </p:cNvPr>
          <p:cNvSpPr txBox="1"/>
          <p:nvPr/>
        </p:nvSpPr>
        <p:spPr>
          <a:xfrm>
            <a:off x="7886160" y="2245710"/>
            <a:ext cx="2224629" cy="935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1.1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Deep learning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1.2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Web service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1.">
            <a:extLst>
              <a:ext uri="{FF2B5EF4-FFF2-40B4-BE49-F238E27FC236}">
                <a16:creationId xmlns:a16="http://schemas.microsoft.com/office/drawing/2014/main" id="{493F7C6B-A4CA-47ED-90EA-45756F5F6E07}"/>
              </a:ext>
            </a:extLst>
          </p:cNvPr>
          <p:cNvSpPr txBox="1"/>
          <p:nvPr/>
        </p:nvSpPr>
        <p:spPr>
          <a:xfrm>
            <a:off x="7912509" y="1793927"/>
            <a:ext cx="1934674" cy="402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normAutofit fontScale="85000" lnSpcReduction="20000"/>
          </a:bodyPr>
          <a:lstStyle>
            <a:lvl1pPr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lang="en-US" sz="325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sz="325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3250" dirty="0">
                <a:latin typeface="Calibri" panose="020F0502020204030204" pitchFamily="34" charset="0"/>
                <a:cs typeface="Calibri" panose="020F0502020204030204" pitchFamily="34" charset="0"/>
              </a:rPr>
              <a:t> Do</a:t>
            </a:r>
            <a:endParaRPr sz="32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1.">
            <a:extLst>
              <a:ext uri="{FF2B5EF4-FFF2-40B4-BE49-F238E27FC236}">
                <a16:creationId xmlns:a16="http://schemas.microsoft.com/office/drawing/2014/main" id="{4CA67222-BC5A-43E7-9CE1-82675CB5A480}"/>
              </a:ext>
            </a:extLst>
          </p:cNvPr>
          <p:cNvSpPr txBox="1"/>
          <p:nvPr/>
        </p:nvSpPr>
        <p:spPr>
          <a:xfrm>
            <a:off x="7872872" y="4535048"/>
            <a:ext cx="1934674" cy="402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normAutofit fontScale="85000" lnSpcReduction="20000"/>
          </a:bodyPr>
          <a:lstStyle>
            <a:lvl1pPr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lang="en-US" sz="3250" dirty="0">
                <a:latin typeface="Calibri" panose="020F0502020204030204" pitchFamily="34" charset="0"/>
                <a:cs typeface="Calibri" panose="020F0502020204030204" pitchFamily="34" charset="0"/>
              </a:rPr>
              <a:t>3. Check</a:t>
            </a:r>
            <a:endParaRPr sz="32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1.">
            <a:extLst>
              <a:ext uri="{FF2B5EF4-FFF2-40B4-BE49-F238E27FC236}">
                <a16:creationId xmlns:a16="http://schemas.microsoft.com/office/drawing/2014/main" id="{C5D806F1-0601-45E5-A925-E99BB9435BE8}"/>
              </a:ext>
            </a:extLst>
          </p:cNvPr>
          <p:cNvSpPr txBox="1"/>
          <p:nvPr/>
        </p:nvSpPr>
        <p:spPr>
          <a:xfrm>
            <a:off x="1959183" y="4535048"/>
            <a:ext cx="1934674" cy="402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normAutofit fontScale="85000" lnSpcReduction="20000"/>
          </a:bodyPr>
          <a:lstStyle>
            <a:lvl1pPr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lang="en-US" sz="3250" dirty="0">
                <a:latin typeface="Calibri" panose="020F0502020204030204" pitchFamily="34" charset="0"/>
                <a:cs typeface="Calibri" panose="020F0502020204030204" pitchFamily="34" charset="0"/>
              </a:rPr>
              <a:t>4. Action</a:t>
            </a:r>
            <a:endParaRPr sz="32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프로젝트 과정">
            <a:extLst>
              <a:ext uri="{FF2B5EF4-FFF2-40B4-BE49-F238E27FC236}">
                <a16:creationId xmlns:a16="http://schemas.microsoft.com/office/drawing/2014/main" id="{905EFDA6-C2C5-4EBE-9A0F-C19A8F067C62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n-lt"/>
              </a:rPr>
              <a:t>3.1 PDCA</a:t>
            </a:r>
          </a:p>
        </p:txBody>
      </p:sp>
      <p:sp>
        <p:nvSpPr>
          <p:cNvPr id="18" name="Lorem ipsum dolor sit amet, his ad blandit phaedrum mnesarch, eu facer promptaop">
            <a:extLst>
              <a:ext uri="{FF2B5EF4-FFF2-40B4-BE49-F238E27FC236}">
                <a16:creationId xmlns:a16="http://schemas.microsoft.com/office/drawing/2014/main" id="{92545B10-6A66-4EB3-A50E-EB94428E9ED0}"/>
              </a:ext>
            </a:extLst>
          </p:cNvPr>
          <p:cNvSpPr txBox="1"/>
          <p:nvPr/>
        </p:nvSpPr>
        <p:spPr>
          <a:xfrm>
            <a:off x="7846523" y="4986831"/>
            <a:ext cx="2224629" cy="935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3.1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Lorem ipsum dolor sit amet, his ad blandit phaedrum mnesarch, eu facer promptaop">
            <a:extLst>
              <a:ext uri="{FF2B5EF4-FFF2-40B4-BE49-F238E27FC236}">
                <a16:creationId xmlns:a16="http://schemas.microsoft.com/office/drawing/2014/main" id="{A02F3A59-6921-48FF-83C9-150D3DB0AB75}"/>
              </a:ext>
            </a:extLst>
          </p:cNvPr>
          <p:cNvSpPr txBox="1"/>
          <p:nvPr/>
        </p:nvSpPr>
        <p:spPr>
          <a:xfrm>
            <a:off x="1959183" y="4986831"/>
            <a:ext cx="2224629" cy="935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4.1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14590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41040F0-A3B3-4704-A1D9-6AB4B4F79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281770"/>
              </p:ext>
            </p:extLst>
          </p:nvPr>
        </p:nvGraphicFramePr>
        <p:xfrm>
          <a:off x="601101" y="808743"/>
          <a:ext cx="10989797" cy="5240513"/>
        </p:xfrm>
        <a:graphic>
          <a:graphicData uri="http://schemas.openxmlformats.org/drawingml/2006/table">
            <a:tbl>
              <a:tblPr/>
              <a:tblGrid>
                <a:gridCol w="1885553">
                  <a:extLst>
                    <a:ext uri="{9D8B030D-6E8A-4147-A177-3AD203B41FA5}">
                      <a16:colId xmlns:a16="http://schemas.microsoft.com/office/drawing/2014/main" val="818986490"/>
                    </a:ext>
                  </a:extLst>
                </a:gridCol>
                <a:gridCol w="3095589">
                  <a:extLst>
                    <a:ext uri="{9D8B030D-6E8A-4147-A177-3AD203B41FA5}">
                      <a16:colId xmlns:a16="http://schemas.microsoft.com/office/drawing/2014/main" val="1264936382"/>
                    </a:ext>
                  </a:extLst>
                </a:gridCol>
                <a:gridCol w="3678797">
                  <a:extLst>
                    <a:ext uri="{9D8B030D-6E8A-4147-A177-3AD203B41FA5}">
                      <a16:colId xmlns:a16="http://schemas.microsoft.com/office/drawing/2014/main" val="79811244"/>
                    </a:ext>
                  </a:extLst>
                </a:gridCol>
                <a:gridCol w="2329858">
                  <a:extLst>
                    <a:ext uri="{9D8B030D-6E8A-4147-A177-3AD203B41FA5}">
                      <a16:colId xmlns:a16="http://schemas.microsoft.com/office/drawing/2014/main" val="3324463880"/>
                    </a:ext>
                  </a:extLst>
                </a:gridCol>
              </a:tblGrid>
              <a:tr h="50936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기간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활동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070392"/>
                  </a:ext>
                </a:extLst>
              </a:tr>
              <a:tr h="78296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기획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4/5(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)~ 4/9(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프로젝트 기획 및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역할 분담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기획안 및 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WBS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공통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3798299"/>
                  </a:ext>
                </a:extLst>
              </a:tr>
              <a:tr h="789637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개발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4/12(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~ 4/19(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공통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155497"/>
                  </a:ext>
                </a:extLst>
              </a:tr>
              <a:tr h="7896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800" b="0" i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공통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574254"/>
                  </a:ext>
                </a:extLst>
              </a:tr>
              <a:tr h="7896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4/15(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)~ 4/22(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Web service 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개발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Deep learning model 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성능개선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Web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service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명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Deep model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명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615938"/>
                  </a:ext>
                </a:extLst>
              </a:tr>
              <a:tr h="7896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수정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보완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4/22(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금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~ 4/26(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금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피드백 의견 반영하여 기능 보완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버그 수정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7227054"/>
                  </a:ext>
                </a:extLst>
              </a:tr>
              <a:tr h="7896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총 개발기간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4/5(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~ 4/26(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88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503910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21">
            <a:extLst>
              <a:ext uri="{FF2B5EF4-FFF2-40B4-BE49-F238E27FC236}">
                <a16:creationId xmlns:a16="http://schemas.microsoft.com/office/drawing/2014/main" id="{4F82FC9B-00D3-490A-B213-19A7A8713A63}"/>
              </a:ext>
            </a:extLst>
          </p:cNvPr>
          <p:cNvSpPr/>
          <p:nvPr/>
        </p:nvSpPr>
        <p:spPr>
          <a:xfrm>
            <a:off x="3235144" y="1351396"/>
            <a:ext cx="3076010" cy="58268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기획</a:t>
            </a:r>
          </a:p>
        </p:txBody>
      </p:sp>
      <p:sp>
        <p:nvSpPr>
          <p:cNvPr id="40" name="모서리가 둥근 직사각형 24">
            <a:extLst>
              <a:ext uri="{FF2B5EF4-FFF2-40B4-BE49-F238E27FC236}">
                <a16:creationId xmlns:a16="http://schemas.microsoft.com/office/drawing/2014/main" id="{1BDFCA8E-E87D-4712-B3CE-09F7EBFE28D5}"/>
              </a:ext>
            </a:extLst>
          </p:cNvPr>
          <p:cNvSpPr/>
          <p:nvPr/>
        </p:nvSpPr>
        <p:spPr>
          <a:xfrm>
            <a:off x="3235144" y="2172387"/>
            <a:ext cx="3076010" cy="58268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데이터 수집</a:t>
            </a:r>
          </a:p>
        </p:txBody>
      </p:sp>
      <p:sp>
        <p:nvSpPr>
          <p:cNvPr id="41" name="모서리가 둥근 직사각형 25">
            <a:extLst>
              <a:ext uri="{FF2B5EF4-FFF2-40B4-BE49-F238E27FC236}">
                <a16:creationId xmlns:a16="http://schemas.microsoft.com/office/drawing/2014/main" id="{78853C9E-4261-48E0-A704-247041B8F4D5}"/>
              </a:ext>
            </a:extLst>
          </p:cNvPr>
          <p:cNvSpPr/>
          <p:nvPr/>
        </p:nvSpPr>
        <p:spPr>
          <a:xfrm>
            <a:off x="3235144" y="2993378"/>
            <a:ext cx="3076010" cy="58268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데이터 </a:t>
            </a:r>
            <a:r>
              <a:rPr lang="ko-KR" altLang="en-US" sz="1600" dirty="0" err="1"/>
              <a:t>전처리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정제 및 </a:t>
            </a:r>
            <a:r>
              <a:rPr lang="ko-KR" altLang="en-US" sz="1600" dirty="0" err="1"/>
              <a:t>라벨링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42" name="모서리가 둥근 직사각형 26">
            <a:extLst>
              <a:ext uri="{FF2B5EF4-FFF2-40B4-BE49-F238E27FC236}">
                <a16:creationId xmlns:a16="http://schemas.microsoft.com/office/drawing/2014/main" id="{B42E5E90-18CC-46DD-B0C8-C1288665A05B}"/>
              </a:ext>
            </a:extLst>
          </p:cNvPr>
          <p:cNvSpPr/>
          <p:nvPr/>
        </p:nvSpPr>
        <p:spPr>
          <a:xfrm>
            <a:off x="3235144" y="3814369"/>
            <a:ext cx="3076010" cy="58268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모델링</a:t>
            </a:r>
          </a:p>
        </p:txBody>
      </p:sp>
      <p:sp>
        <p:nvSpPr>
          <p:cNvPr id="43" name="모서리가 둥근 직사각형 27">
            <a:extLst>
              <a:ext uri="{FF2B5EF4-FFF2-40B4-BE49-F238E27FC236}">
                <a16:creationId xmlns:a16="http://schemas.microsoft.com/office/drawing/2014/main" id="{1BDF7085-0E75-46BC-A26C-8E4455523ED6}"/>
              </a:ext>
            </a:extLst>
          </p:cNvPr>
          <p:cNvSpPr/>
          <p:nvPr/>
        </p:nvSpPr>
        <p:spPr>
          <a:xfrm>
            <a:off x="3235144" y="4635360"/>
            <a:ext cx="3076010" cy="5826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학습 및 평가</a:t>
            </a:r>
          </a:p>
        </p:txBody>
      </p:sp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3.2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  <a:endParaRPr lang="en-US" sz="3200" b="1" dirty="0">
              <a:latin typeface="+mn-lt"/>
            </a:endParaRPr>
          </a:p>
        </p:txBody>
      </p:sp>
      <p:grpSp>
        <p:nvGrpSpPr>
          <p:cNvPr id="58" name="Group 6">
            <a:extLst>
              <a:ext uri="{FF2B5EF4-FFF2-40B4-BE49-F238E27FC236}">
                <a16:creationId xmlns:a16="http://schemas.microsoft.com/office/drawing/2014/main" id="{B30C9C13-9505-4538-95D9-C652EF6DF2BE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8571976" y="2348999"/>
            <a:ext cx="6096195" cy="2160000"/>
            <a:chOff x="2952960" y="5066761"/>
            <a:chExt cx="3050881" cy="1080961"/>
          </a:xfrm>
        </p:grpSpPr>
        <p:sp>
          <p:nvSpPr>
            <p:cNvPr id="59" name="Freeform 177">
              <a:extLst>
                <a:ext uri="{FF2B5EF4-FFF2-40B4-BE49-F238E27FC236}">
                  <a16:creationId xmlns:a16="http://schemas.microsoft.com/office/drawing/2014/main" id="{4CAAA26D-4C3A-4FFC-BA3E-B1DB3BA57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108" y="5066761"/>
              <a:ext cx="352391" cy="396828"/>
            </a:xfrm>
            <a:custGeom>
              <a:avLst/>
              <a:gdLst>
                <a:gd name="T0" fmla="*/ 520 w 807"/>
                <a:gd name="T1" fmla="*/ 885 h 915"/>
                <a:gd name="T2" fmla="*/ 520 w 807"/>
                <a:gd name="T3" fmla="*/ 885 h 915"/>
                <a:gd name="T4" fmla="*/ 41 w 807"/>
                <a:gd name="T5" fmla="*/ 0 h 915"/>
                <a:gd name="T6" fmla="*/ 41 w 807"/>
                <a:gd name="T7" fmla="*/ 0 h 915"/>
                <a:gd name="T8" fmla="*/ 520 w 807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7" h="915">
                  <a:moveTo>
                    <a:pt x="520" y="885"/>
                  </a:moveTo>
                  <a:lnTo>
                    <a:pt x="520" y="885"/>
                  </a:lnTo>
                  <a:cubicBezTo>
                    <a:pt x="520" y="885"/>
                    <a:pt x="0" y="914"/>
                    <a:pt x="41" y="0"/>
                  </a:cubicBezTo>
                  <a:lnTo>
                    <a:pt x="41" y="0"/>
                  </a:lnTo>
                  <a:cubicBezTo>
                    <a:pt x="41" y="0"/>
                    <a:pt x="806" y="485"/>
                    <a:pt x="520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0" name="Freeform 178">
              <a:extLst>
                <a:ext uri="{FF2B5EF4-FFF2-40B4-BE49-F238E27FC236}">
                  <a16:creationId xmlns:a16="http://schemas.microsoft.com/office/drawing/2014/main" id="{2EFF3A67-1392-4D37-9F6A-C27CC1753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201" y="5601686"/>
              <a:ext cx="411123" cy="373018"/>
            </a:xfrm>
            <a:custGeom>
              <a:avLst/>
              <a:gdLst>
                <a:gd name="T0" fmla="*/ 941 w 942"/>
                <a:gd name="T1" fmla="*/ 336 h 857"/>
                <a:gd name="T2" fmla="*/ 941 w 942"/>
                <a:gd name="T3" fmla="*/ 336 h 857"/>
                <a:gd name="T4" fmla="*/ 0 w 942"/>
                <a:gd name="T5" fmla="*/ 691 h 857"/>
                <a:gd name="T6" fmla="*/ 0 w 942"/>
                <a:gd name="T7" fmla="*/ 691 h 857"/>
                <a:gd name="T8" fmla="*/ 941 w 942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857">
                  <a:moveTo>
                    <a:pt x="941" y="336"/>
                  </a:moveTo>
                  <a:lnTo>
                    <a:pt x="941" y="336"/>
                  </a:lnTo>
                  <a:cubicBezTo>
                    <a:pt x="941" y="336"/>
                    <a:pt x="900" y="856"/>
                    <a:pt x="0" y="691"/>
                  </a:cubicBezTo>
                  <a:lnTo>
                    <a:pt x="0" y="691"/>
                  </a:lnTo>
                  <a:cubicBezTo>
                    <a:pt x="0" y="691"/>
                    <a:pt x="583" y="0"/>
                    <a:pt x="941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1" name="Freeform 179">
              <a:extLst>
                <a:ext uri="{FF2B5EF4-FFF2-40B4-BE49-F238E27FC236}">
                  <a16:creationId xmlns:a16="http://schemas.microsoft.com/office/drawing/2014/main" id="{CC4B77CA-1BDA-4590-AA42-DC0AE666B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724" y="5203270"/>
              <a:ext cx="373027" cy="412702"/>
            </a:xfrm>
            <a:custGeom>
              <a:avLst/>
              <a:gdLst>
                <a:gd name="T0" fmla="*/ 488 w 856"/>
                <a:gd name="T1" fmla="*/ 945 h 946"/>
                <a:gd name="T2" fmla="*/ 488 w 856"/>
                <a:gd name="T3" fmla="*/ 945 h 946"/>
                <a:gd name="T4" fmla="*/ 143 w 856"/>
                <a:gd name="T5" fmla="*/ 0 h 946"/>
                <a:gd name="T6" fmla="*/ 143 w 856"/>
                <a:gd name="T7" fmla="*/ 0 h 946"/>
                <a:gd name="T8" fmla="*/ 488 w 856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46">
                  <a:moveTo>
                    <a:pt x="488" y="945"/>
                  </a:moveTo>
                  <a:lnTo>
                    <a:pt x="488" y="945"/>
                  </a:lnTo>
                  <a:cubicBezTo>
                    <a:pt x="488" y="945"/>
                    <a:pt x="855" y="576"/>
                    <a:pt x="143" y="0"/>
                  </a:cubicBezTo>
                  <a:lnTo>
                    <a:pt x="143" y="0"/>
                  </a:lnTo>
                  <a:cubicBezTo>
                    <a:pt x="143" y="0"/>
                    <a:pt x="0" y="894"/>
                    <a:pt x="48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2" name="Freeform 180">
              <a:extLst>
                <a:ext uri="{FF2B5EF4-FFF2-40B4-BE49-F238E27FC236}">
                  <a16:creationId xmlns:a16="http://schemas.microsoft.com/office/drawing/2014/main" id="{D5A771F3-9CF2-4796-B1ED-C45293DB2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658" y="5774703"/>
              <a:ext cx="411123" cy="373019"/>
            </a:xfrm>
            <a:custGeom>
              <a:avLst/>
              <a:gdLst>
                <a:gd name="T0" fmla="*/ 944 w 945"/>
                <a:gd name="T1" fmla="*/ 367 h 857"/>
                <a:gd name="T2" fmla="*/ 944 w 945"/>
                <a:gd name="T3" fmla="*/ 367 h 857"/>
                <a:gd name="T4" fmla="*/ 0 w 945"/>
                <a:gd name="T5" fmla="*/ 713 h 857"/>
                <a:gd name="T6" fmla="*/ 0 w 945"/>
                <a:gd name="T7" fmla="*/ 713 h 857"/>
                <a:gd name="T8" fmla="*/ 944 w 945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5" h="857">
                  <a:moveTo>
                    <a:pt x="944" y="367"/>
                  </a:moveTo>
                  <a:lnTo>
                    <a:pt x="944" y="367"/>
                  </a:lnTo>
                  <a:cubicBezTo>
                    <a:pt x="944" y="367"/>
                    <a:pt x="575" y="0"/>
                    <a:pt x="0" y="713"/>
                  </a:cubicBezTo>
                  <a:lnTo>
                    <a:pt x="0" y="713"/>
                  </a:lnTo>
                  <a:cubicBezTo>
                    <a:pt x="0" y="713"/>
                    <a:pt x="893" y="856"/>
                    <a:pt x="944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3" name="Freeform 181">
              <a:extLst>
                <a:ext uri="{FF2B5EF4-FFF2-40B4-BE49-F238E27FC236}">
                  <a16:creationId xmlns:a16="http://schemas.microsoft.com/office/drawing/2014/main" id="{FB938C8B-BFE3-4B07-BD30-AB5DE2193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386" y="5363589"/>
              <a:ext cx="373027" cy="411114"/>
            </a:xfrm>
            <a:custGeom>
              <a:avLst/>
              <a:gdLst>
                <a:gd name="T0" fmla="*/ 489 w 857"/>
                <a:gd name="T1" fmla="*/ 944 h 945"/>
                <a:gd name="T2" fmla="*/ 489 w 857"/>
                <a:gd name="T3" fmla="*/ 944 h 945"/>
                <a:gd name="T4" fmla="*/ 144 w 857"/>
                <a:gd name="T5" fmla="*/ 0 h 945"/>
                <a:gd name="T6" fmla="*/ 144 w 857"/>
                <a:gd name="T7" fmla="*/ 0 h 945"/>
                <a:gd name="T8" fmla="*/ 489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489" y="944"/>
                  </a:moveTo>
                  <a:lnTo>
                    <a:pt x="489" y="944"/>
                  </a:lnTo>
                  <a:cubicBezTo>
                    <a:pt x="489" y="944"/>
                    <a:pt x="856" y="575"/>
                    <a:pt x="144" y="0"/>
                  </a:cubicBezTo>
                  <a:lnTo>
                    <a:pt x="144" y="0"/>
                  </a:lnTo>
                  <a:cubicBezTo>
                    <a:pt x="144" y="0"/>
                    <a:pt x="0" y="893"/>
                    <a:pt x="489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4" name="Freeform 182">
              <a:extLst>
                <a:ext uri="{FF2B5EF4-FFF2-40B4-BE49-F238E27FC236}">
                  <a16:creationId xmlns:a16="http://schemas.microsoft.com/office/drawing/2014/main" id="{E10CFABF-1F68-4A29-8031-B5497C966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960" y="5463589"/>
              <a:ext cx="1476233" cy="600005"/>
            </a:xfrm>
            <a:custGeom>
              <a:avLst/>
              <a:gdLst>
                <a:gd name="T0" fmla="*/ 3329 w 3393"/>
                <a:gd name="T1" fmla="*/ 1376 h 1377"/>
                <a:gd name="T2" fmla="*/ 3329 w 3393"/>
                <a:gd name="T3" fmla="*/ 1376 h 1377"/>
                <a:gd name="T4" fmla="*/ 3301 w 3393"/>
                <a:gd name="T5" fmla="*/ 1369 h 1377"/>
                <a:gd name="T6" fmla="*/ 3301 w 3393"/>
                <a:gd name="T7" fmla="*/ 1369 h 1377"/>
                <a:gd name="T8" fmla="*/ 50 w 3393"/>
                <a:gd name="T9" fmla="*/ 115 h 1377"/>
                <a:gd name="T10" fmla="*/ 50 w 3393"/>
                <a:gd name="T11" fmla="*/ 115 h 1377"/>
                <a:gd name="T12" fmla="*/ 6 w 3393"/>
                <a:gd name="T13" fmla="*/ 50 h 1377"/>
                <a:gd name="T14" fmla="*/ 6 w 3393"/>
                <a:gd name="T15" fmla="*/ 50 h 1377"/>
                <a:gd name="T16" fmla="*/ 71 w 3393"/>
                <a:gd name="T17" fmla="*/ 6 h 1377"/>
                <a:gd name="T18" fmla="*/ 71 w 3393"/>
                <a:gd name="T19" fmla="*/ 6 h 1377"/>
                <a:gd name="T20" fmla="*/ 3356 w 3393"/>
                <a:gd name="T21" fmla="*/ 1272 h 1377"/>
                <a:gd name="T22" fmla="*/ 3356 w 3393"/>
                <a:gd name="T23" fmla="*/ 1272 h 1377"/>
                <a:gd name="T24" fmla="*/ 3377 w 3393"/>
                <a:gd name="T25" fmla="*/ 1348 h 1377"/>
                <a:gd name="T26" fmla="*/ 3377 w 3393"/>
                <a:gd name="T27" fmla="*/ 1348 h 1377"/>
                <a:gd name="T28" fmla="*/ 3329 w 3393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3" h="1377">
                  <a:moveTo>
                    <a:pt x="3329" y="1376"/>
                  </a:moveTo>
                  <a:lnTo>
                    <a:pt x="3329" y="1376"/>
                  </a:lnTo>
                  <a:cubicBezTo>
                    <a:pt x="3319" y="1376"/>
                    <a:pt x="3310" y="1374"/>
                    <a:pt x="3301" y="1369"/>
                  </a:cubicBezTo>
                  <a:lnTo>
                    <a:pt x="3301" y="1369"/>
                  </a:lnTo>
                  <a:cubicBezTo>
                    <a:pt x="3285" y="1360"/>
                    <a:pt x="1611" y="417"/>
                    <a:pt x="50" y="115"/>
                  </a:cubicBezTo>
                  <a:lnTo>
                    <a:pt x="50" y="115"/>
                  </a:lnTo>
                  <a:cubicBezTo>
                    <a:pt x="20" y="109"/>
                    <a:pt x="0" y="80"/>
                    <a:pt x="6" y="50"/>
                  </a:cubicBezTo>
                  <a:lnTo>
                    <a:pt x="6" y="50"/>
                  </a:lnTo>
                  <a:cubicBezTo>
                    <a:pt x="12" y="20"/>
                    <a:pt x="41" y="0"/>
                    <a:pt x="71" y="6"/>
                  </a:cubicBezTo>
                  <a:lnTo>
                    <a:pt x="71" y="6"/>
                  </a:lnTo>
                  <a:cubicBezTo>
                    <a:pt x="1651" y="311"/>
                    <a:pt x="3339" y="1262"/>
                    <a:pt x="3356" y="1272"/>
                  </a:cubicBezTo>
                  <a:lnTo>
                    <a:pt x="3356" y="1272"/>
                  </a:lnTo>
                  <a:cubicBezTo>
                    <a:pt x="3383" y="1287"/>
                    <a:pt x="3392" y="1321"/>
                    <a:pt x="3377" y="1348"/>
                  </a:cubicBezTo>
                  <a:lnTo>
                    <a:pt x="3377" y="1348"/>
                  </a:lnTo>
                  <a:cubicBezTo>
                    <a:pt x="3367" y="1366"/>
                    <a:pt x="3348" y="1376"/>
                    <a:pt x="3329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5" name="Freeform 183">
              <a:extLst>
                <a:ext uri="{FF2B5EF4-FFF2-40B4-BE49-F238E27FC236}">
                  <a16:creationId xmlns:a16="http://schemas.microsoft.com/office/drawing/2014/main" id="{A6F894F7-E385-4C57-B042-C399958D9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6144" y="5317557"/>
              <a:ext cx="120638" cy="268256"/>
            </a:xfrm>
            <a:custGeom>
              <a:avLst/>
              <a:gdLst>
                <a:gd name="T0" fmla="*/ 238 w 279"/>
                <a:gd name="T1" fmla="*/ 612 h 613"/>
                <a:gd name="T2" fmla="*/ 238 w 279"/>
                <a:gd name="T3" fmla="*/ 612 h 613"/>
                <a:gd name="T4" fmla="*/ 237 w 279"/>
                <a:gd name="T5" fmla="*/ 612 h 613"/>
                <a:gd name="T6" fmla="*/ 237 w 279"/>
                <a:gd name="T7" fmla="*/ 612 h 613"/>
                <a:gd name="T8" fmla="*/ 205 w 279"/>
                <a:gd name="T9" fmla="*/ 577 h 613"/>
                <a:gd name="T10" fmla="*/ 205 w 279"/>
                <a:gd name="T11" fmla="*/ 577 h 613"/>
                <a:gd name="T12" fmla="*/ 11 w 279"/>
                <a:gd name="T13" fmla="*/ 58 h 613"/>
                <a:gd name="T14" fmla="*/ 11 w 279"/>
                <a:gd name="T15" fmla="*/ 58 h 613"/>
                <a:gd name="T16" fmla="*/ 18 w 279"/>
                <a:gd name="T17" fmla="*/ 11 h 613"/>
                <a:gd name="T18" fmla="*/ 18 w 279"/>
                <a:gd name="T19" fmla="*/ 11 h 613"/>
                <a:gd name="T20" fmla="*/ 65 w 279"/>
                <a:gd name="T21" fmla="*/ 18 h 613"/>
                <a:gd name="T22" fmla="*/ 65 w 279"/>
                <a:gd name="T23" fmla="*/ 18 h 613"/>
                <a:gd name="T24" fmla="*/ 272 w 279"/>
                <a:gd name="T25" fmla="*/ 579 h 613"/>
                <a:gd name="T26" fmla="*/ 272 w 279"/>
                <a:gd name="T27" fmla="*/ 579 h 613"/>
                <a:gd name="T28" fmla="*/ 238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238" y="612"/>
                  </a:moveTo>
                  <a:lnTo>
                    <a:pt x="238" y="612"/>
                  </a:lnTo>
                  <a:cubicBezTo>
                    <a:pt x="238" y="612"/>
                    <a:pt x="238" y="612"/>
                    <a:pt x="237" y="612"/>
                  </a:cubicBezTo>
                  <a:lnTo>
                    <a:pt x="237" y="612"/>
                  </a:lnTo>
                  <a:cubicBezTo>
                    <a:pt x="219" y="611"/>
                    <a:pt x="205" y="596"/>
                    <a:pt x="205" y="577"/>
                  </a:cubicBezTo>
                  <a:lnTo>
                    <a:pt x="205" y="577"/>
                  </a:lnTo>
                  <a:cubicBezTo>
                    <a:pt x="205" y="573"/>
                    <a:pt x="209" y="329"/>
                    <a:pt x="11" y="58"/>
                  </a:cubicBezTo>
                  <a:lnTo>
                    <a:pt x="11" y="58"/>
                  </a:lnTo>
                  <a:cubicBezTo>
                    <a:pt x="0" y="42"/>
                    <a:pt x="3" y="22"/>
                    <a:pt x="18" y="11"/>
                  </a:cubicBezTo>
                  <a:lnTo>
                    <a:pt x="18" y="11"/>
                  </a:lnTo>
                  <a:cubicBezTo>
                    <a:pt x="33" y="0"/>
                    <a:pt x="54" y="3"/>
                    <a:pt x="65" y="18"/>
                  </a:cubicBezTo>
                  <a:lnTo>
                    <a:pt x="65" y="18"/>
                  </a:lnTo>
                  <a:cubicBezTo>
                    <a:pt x="278" y="310"/>
                    <a:pt x="272" y="568"/>
                    <a:pt x="272" y="579"/>
                  </a:cubicBezTo>
                  <a:lnTo>
                    <a:pt x="272" y="579"/>
                  </a:lnTo>
                  <a:cubicBezTo>
                    <a:pt x="271" y="597"/>
                    <a:pt x="257" y="612"/>
                    <a:pt x="238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6" name="Freeform 184">
              <a:extLst>
                <a:ext uri="{FF2B5EF4-FFF2-40B4-BE49-F238E27FC236}">
                  <a16:creationId xmlns:a16="http://schemas.microsoft.com/office/drawing/2014/main" id="{8792C73B-47DF-45CC-B929-D2938BD0A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336" y="5660416"/>
              <a:ext cx="258737" cy="141271"/>
            </a:xfrm>
            <a:custGeom>
              <a:avLst/>
              <a:gdLst>
                <a:gd name="T0" fmla="*/ 36 w 591"/>
                <a:gd name="T1" fmla="*/ 327 h 328"/>
                <a:gd name="T2" fmla="*/ 36 w 591"/>
                <a:gd name="T3" fmla="*/ 327 h 328"/>
                <a:gd name="T4" fmla="*/ 4 w 591"/>
                <a:gd name="T5" fmla="*/ 300 h 328"/>
                <a:gd name="T6" fmla="*/ 4 w 591"/>
                <a:gd name="T7" fmla="*/ 300 h 328"/>
                <a:gd name="T8" fmla="*/ 30 w 591"/>
                <a:gd name="T9" fmla="*/ 261 h 328"/>
                <a:gd name="T10" fmla="*/ 30 w 591"/>
                <a:gd name="T11" fmla="*/ 261 h 328"/>
                <a:gd name="T12" fmla="*/ 528 w 591"/>
                <a:gd name="T13" fmla="*/ 15 h 328"/>
                <a:gd name="T14" fmla="*/ 528 w 591"/>
                <a:gd name="T15" fmla="*/ 15 h 328"/>
                <a:gd name="T16" fmla="*/ 575 w 591"/>
                <a:gd name="T17" fmla="*/ 12 h 328"/>
                <a:gd name="T18" fmla="*/ 575 w 591"/>
                <a:gd name="T19" fmla="*/ 12 h 328"/>
                <a:gd name="T20" fmla="*/ 578 w 591"/>
                <a:gd name="T21" fmla="*/ 59 h 328"/>
                <a:gd name="T22" fmla="*/ 578 w 591"/>
                <a:gd name="T23" fmla="*/ 59 h 328"/>
                <a:gd name="T24" fmla="*/ 43 w 591"/>
                <a:gd name="T25" fmla="*/ 326 h 328"/>
                <a:gd name="T26" fmla="*/ 43 w 591"/>
                <a:gd name="T27" fmla="*/ 326 h 328"/>
                <a:gd name="T28" fmla="*/ 36 w 591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1" h="328">
                  <a:moveTo>
                    <a:pt x="36" y="327"/>
                  </a:moveTo>
                  <a:lnTo>
                    <a:pt x="36" y="327"/>
                  </a:lnTo>
                  <a:cubicBezTo>
                    <a:pt x="21" y="327"/>
                    <a:pt x="7" y="316"/>
                    <a:pt x="4" y="300"/>
                  </a:cubicBezTo>
                  <a:lnTo>
                    <a:pt x="4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3" y="198"/>
                    <a:pt x="526" y="17"/>
                    <a:pt x="528" y="15"/>
                  </a:cubicBezTo>
                  <a:lnTo>
                    <a:pt x="528" y="15"/>
                  </a:lnTo>
                  <a:cubicBezTo>
                    <a:pt x="540" y="2"/>
                    <a:pt x="561" y="0"/>
                    <a:pt x="575" y="12"/>
                  </a:cubicBezTo>
                  <a:lnTo>
                    <a:pt x="575" y="12"/>
                  </a:lnTo>
                  <a:cubicBezTo>
                    <a:pt x="588" y="24"/>
                    <a:pt x="590" y="46"/>
                    <a:pt x="578" y="59"/>
                  </a:cubicBezTo>
                  <a:lnTo>
                    <a:pt x="578" y="59"/>
                  </a:lnTo>
                  <a:cubicBezTo>
                    <a:pt x="571" y="67"/>
                    <a:pt x="398" y="259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9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7" name="Freeform 185">
              <a:extLst>
                <a:ext uri="{FF2B5EF4-FFF2-40B4-BE49-F238E27FC236}">
                  <a16:creationId xmlns:a16="http://schemas.microsoft.com/office/drawing/2014/main" id="{5CC08B8C-7079-4128-8271-C8A321D3F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332" y="5846132"/>
              <a:ext cx="257150" cy="142858"/>
            </a:xfrm>
            <a:custGeom>
              <a:avLst/>
              <a:gdLst>
                <a:gd name="T0" fmla="*/ 36 w 590"/>
                <a:gd name="T1" fmla="*/ 327 h 328"/>
                <a:gd name="T2" fmla="*/ 36 w 590"/>
                <a:gd name="T3" fmla="*/ 327 h 328"/>
                <a:gd name="T4" fmla="*/ 3 w 590"/>
                <a:gd name="T5" fmla="*/ 300 h 328"/>
                <a:gd name="T6" fmla="*/ 3 w 590"/>
                <a:gd name="T7" fmla="*/ 300 h 328"/>
                <a:gd name="T8" fmla="*/ 30 w 590"/>
                <a:gd name="T9" fmla="*/ 261 h 328"/>
                <a:gd name="T10" fmla="*/ 30 w 590"/>
                <a:gd name="T11" fmla="*/ 261 h 328"/>
                <a:gd name="T12" fmla="*/ 527 w 590"/>
                <a:gd name="T13" fmla="*/ 15 h 328"/>
                <a:gd name="T14" fmla="*/ 527 w 590"/>
                <a:gd name="T15" fmla="*/ 15 h 328"/>
                <a:gd name="T16" fmla="*/ 574 w 590"/>
                <a:gd name="T17" fmla="*/ 12 h 328"/>
                <a:gd name="T18" fmla="*/ 574 w 590"/>
                <a:gd name="T19" fmla="*/ 12 h 328"/>
                <a:gd name="T20" fmla="*/ 577 w 590"/>
                <a:gd name="T21" fmla="*/ 59 h 328"/>
                <a:gd name="T22" fmla="*/ 577 w 590"/>
                <a:gd name="T23" fmla="*/ 59 h 328"/>
                <a:gd name="T24" fmla="*/ 43 w 590"/>
                <a:gd name="T25" fmla="*/ 326 h 328"/>
                <a:gd name="T26" fmla="*/ 43 w 590"/>
                <a:gd name="T27" fmla="*/ 326 h 328"/>
                <a:gd name="T28" fmla="*/ 36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36" y="327"/>
                  </a:moveTo>
                  <a:lnTo>
                    <a:pt x="36" y="327"/>
                  </a:lnTo>
                  <a:cubicBezTo>
                    <a:pt x="20" y="327"/>
                    <a:pt x="6" y="316"/>
                    <a:pt x="3" y="300"/>
                  </a:cubicBezTo>
                  <a:lnTo>
                    <a:pt x="3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1" y="199"/>
                    <a:pt x="526" y="17"/>
                    <a:pt x="527" y="15"/>
                  </a:cubicBezTo>
                  <a:lnTo>
                    <a:pt x="527" y="15"/>
                  </a:lnTo>
                  <a:cubicBezTo>
                    <a:pt x="539" y="2"/>
                    <a:pt x="561" y="0"/>
                    <a:pt x="574" y="12"/>
                  </a:cubicBezTo>
                  <a:lnTo>
                    <a:pt x="574" y="12"/>
                  </a:lnTo>
                  <a:cubicBezTo>
                    <a:pt x="588" y="25"/>
                    <a:pt x="589" y="46"/>
                    <a:pt x="577" y="59"/>
                  </a:cubicBezTo>
                  <a:lnTo>
                    <a:pt x="577" y="59"/>
                  </a:lnTo>
                  <a:cubicBezTo>
                    <a:pt x="570" y="68"/>
                    <a:pt x="397" y="260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8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8" name="Freeform 186">
              <a:extLst>
                <a:ext uri="{FF2B5EF4-FFF2-40B4-BE49-F238E27FC236}">
                  <a16:creationId xmlns:a16="http://schemas.microsoft.com/office/drawing/2014/main" id="{F2F12C13-8CE1-44EA-950A-36720DAEB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697" y="5476288"/>
              <a:ext cx="93653" cy="279367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2 w 218"/>
                <a:gd name="T9" fmla="*/ 600 h 642"/>
                <a:gd name="T10" fmla="*/ 92 w 218"/>
                <a:gd name="T11" fmla="*/ 600 h 642"/>
                <a:gd name="T12" fmla="*/ 8 w 218"/>
                <a:gd name="T13" fmla="*/ 51 h 642"/>
                <a:gd name="T14" fmla="*/ 8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6 h 642"/>
                <a:gd name="T26" fmla="*/ 156 w 218"/>
                <a:gd name="T27" fmla="*/ 616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9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8"/>
                    <a:pt x="92" y="600"/>
                  </a:cubicBezTo>
                  <a:lnTo>
                    <a:pt x="92" y="600"/>
                  </a:lnTo>
                  <a:cubicBezTo>
                    <a:pt x="92" y="597"/>
                    <a:pt x="146" y="359"/>
                    <a:pt x="8" y="51"/>
                  </a:cubicBezTo>
                  <a:lnTo>
                    <a:pt x="8" y="51"/>
                  </a:lnTo>
                  <a:cubicBezTo>
                    <a:pt x="0" y="35"/>
                    <a:pt x="8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6"/>
                  </a:cubicBezTo>
                  <a:lnTo>
                    <a:pt x="156" y="616"/>
                  </a:lnTo>
                  <a:cubicBezTo>
                    <a:pt x="153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9" name="Freeform 187">
              <a:extLst>
                <a:ext uri="{FF2B5EF4-FFF2-40B4-BE49-F238E27FC236}">
                  <a16:creationId xmlns:a16="http://schemas.microsoft.com/office/drawing/2014/main" id="{9E5E69C0-3E88-40ED-9D89-B89FD9AE4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946" y="5654067"/>
              <a:ext cx="93654" cy="280955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1 w 218"/>
                <a:gd name="T9" fmla="*/ 600 h 642"/>
                <a:gd name="T10" fmla="*/ 91 w 218"/>
                <a:gd name="T11" fmla="*/ 600 h 642"/>
                <a:gd name="T12" fmla="*/ 7 w 218"/>
                <a:gd name="T13" fmla="*/ 51 h 642"/>
                <a:gd name="T14" fmla="*/ 7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5 h 642"/>
                <a:gd name="T26" fmla="*/ 156 w 218"/>
                <a:gd name="T27" fmla="*/ 615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8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7"/>
                    <a:pt x="91" y="600"/>
                  </a:cubicBezTo>
                  <a:lnTo>
                    <a:pt x="91" y="600"/>
                  </a:lnTo>
                  <a:cubicBezTo>
                    <a:pt x="92" y="597"/>
                    <a:pt x="146" y="358"/>
                    <a:pt x="7" y="51"/>
                  </a:cubicBezTo>
                  <a:lnTo>
                    <a:pt x="7" y="51"/>
                  </a:lnTo>
                  <a:cubicBezTo>
                    <a:pt x="0" y="34"/>
                    <a:pt x="7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5"/>
                  </a:cubicBezTo>
                  <a:lnTo>
                    <a:pt x="156" y="615"/>
                  </a:lnTo>
                  <a:cubicBezTo>
                    <a:pt x="152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0" name="Freeform 188">
              <a:extLst>
                <a:ext uri="{FF2B5EF4-FFF2-40B4-BE49-F238E27FC236}">
                  <a16:creationId xmlns:a16="http://schemas.microsoft.com/office/drawing/2014/main" id="{78BAB310-1C8E-4C98-A17E-5E04CE528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484" y="5541368"/>
              <a:ext cx="258738" cy="109524"/>
            </a:xfrm>
            <a:custGeom>
              <a:avLst/>
              <a:gdLst>
                <a:gd name="T0" fmla="*/ 38 w 597"/>
                <a:gd name="T1" fmla="*/ 250 h 251"/>
                <a:gd name="T2" fmla="*/ 38 w 597"/>
                <a:gd name="T3" fmla="*/ 250 h 251"/>
                <a:gd name="T4" fmla="*/ 8 w 597"/>
                <a:gd name="T5" fmla="*/ 231 h 251"/>
                <a:gd name="T6" fmla="*/ 8 w 597"/>
                <a:gd name="T7" fmla="*/ 231 h 251"/>
                <a:gd name="T8" fmla="*/ 23 w 597"/>
                <a:gd name="T9" fmla="*/ 186 h 251"/>
                <a:gd name="T10" fmla="*/ 23 w 597"/>
                <a:gd name="T11" fmla="*/ 186 h 251"/>
                <a:gd name="T12" fmla="*/ 554 w 597"/>
                <a:gd name="T13" fmla="*/ 3 h 251"/>
                <a:gd name="T14" fmla="*/ 554 w 597"/>
                <a:gd name="T15" fmla="*/ 3 h 251"/>
                <a:gd name="T16" fmla="*/ 593 w 597"/>
                <a:gd name="T17" fmla="*/ 30 h 251"/>
                <a:gd name="T18" fmla="*/ 593 w 597"/>
                <a:gd name="T19" fmla="*/ 30 h 251"/>
                <a:gd name="T20" fmla="*/ 567 w 597"/>
                <a:gd name="T21" fmla="*/ 69 h 251"/>
                <a:gd name="T22" fmla="*/ 567 w 597"/>
                <a:gd name="T23" fmla="*/ 69 h 251"/>
                <a:gd name="T24" fmla="*/ 53 w 597"/>
                <a:gd name="T25" fmla="*/ 246 h 251"/>
                <a:gd name="T26" fmla="*/ 53 w 597"/>
                <a:gd name="T27" fmla="*/ 246 h 251"/>
                <a:gd name="T28" fmla="*/ 38 w 597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7" h="251">
                  <a:moveTo>
                    <a:pt x="38" y="250"/>
                  </a:moveTo>
                  <a:lnTo>
                    <a:pt x="38" y="250"/>
                  </a:lnTo>
                  <a:cubicBezTo>
                    <a:pt x="25" y="250"/>
                    <a:pt x="14" y="243"/>
                    <a:pt x="8" y="231"/>
                  </a:cubicBezTo>
                  <a:lnTo>
                    <a:pt x="8" y="231"/>
                  </a:lnTo>
                  <a:cubicBezTo>
                    <a:pt x="0" y="215"/>
                    <a:pt x="7" y="195"/>
                    <a:pt x="23" y="186"/>
                  </a:cubicBezTo>
                  <a:lnTo>
                    <a:pt x="23" y="186"/>
                  </a:lnTo>
                  <a:cubicBezTo>
                    <a:pt x="285" y="57"/>
                    <a:pt x="543" y="5"/>
                    <a:pt x="554" y="3"/>
                  </a:cubicBezTo>
                  <a:lnTo>
                    <a:pt x="554" y="3"/>
                  </a:lnTo>
                  <a:cubicBezTo>
                    <a:pt x="572" y="0"/>
                    <a:pt x="589" y="11"/>
                    <a:pt x="593" y="30"/>
                  </a:cubicBezTo>
                  <a:lnTo>
                    <a:pt x="593" y="30"/>
                  </a:lnTo>
                  <a:cubicBezTo>
                    <a:pt x="596" y="48"/>
                    <a:pt x="584" y="65"/>
                    <a:pt x="567" y="69"/>
                  </a:cubicBezTo>
                  <a:lnTo>
                    <a:pt x="567" y="69"/>
                  </a:lnTo>
                  <a:cubicBezTo>
                    <a:pt x="564" y="69"/>
                    <a:pt x="307" y="121"/>
                    <a:pt x="53" y="246"/>
                  </a:cubicBezTo>
                  <a:lnTo>
                    <a:pt x="53" y="246"/>
                  </a:lnTo>
                  <a:cubicBezTo>
                    <a:pt x="48" y="249"/>
                    <a:pt x="43" y="250"/>
                    <a:pt x="38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1" name="Freeform 189">
              <a:extLst>
                <a:ext uri="{FF2B5EF4-FFF2-40B4-BE49-F238E27FC236}">
                  <a16:creationId xmlns:a16="http://schemas.microsoft.com/office/drawing/2014/main" id="{9B7D78BF-076C-4084-A710-9F428AA90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15" y="5066761"/>
              <a:ext cx="352391" cy="396828"/>
            </a:xfrm>
            <a:custGeom>
              <a:avLst/>
              <a:gdLst>
                <a:gd name="T0" fmla="*/ 287 w 808"/>
                <a:gd name="T1" fmla="*/ 885 h 915"/>
                <a:gd name="T2" fmla="*/ 287 w 808"/>
                <a:gd name="T3" fmla="*/ 885 h 915"/>
                <a:gd name="T4" fmla="*/ 764 w 808"/>
                <a:gd name="T5" fmla="*/ 0 h 915"/>
                <a:gd name="T6" fmla="*/ 764 w 808"/>
                <a:gd name="T7" fmla="*/ 0 h 915"/>
                <a:gd name="T8" fmla="*/ 287 w 808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915">
                  <a:moveTo>
                    <a:pt x="287" y="885"/>
                  </a:moveTo>
                  <a:lnTo>
                    <a:pt x="287" y="885"/>
                  </a:lnTo>
                  <a:cubicBezTo>
                    <a:pt x="287" y="885"/>
                    <a:pt x="807" y="914"/>
                    <a:pt x="764" y="0"/>
                  </a:cubicBezTo>
                  <a:lnTo>
                    <a:pt x="764" y="0"/>
                  </a:lnTo>
                  <a:cubicBezTo>
                    <a:pt x="764" y="0"/>
                    <a:pt x="0" y="485"/>
                    <a:pt x="287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2" name="Freeform 190">
              <a:extLst>
                <a:ext uri="{FF2B5EF4-FFF2-40B4-BE49-F238E27FC236}">
                  <a16:creationId xmlns:a16="http://schemas.microsoft.com/office/drawing/2014/main" id="{6590244B-2A52-4F20-A2F7-695D8509E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478" y="5601686"/>
              <a:ext cx="411122" cy="373018"/>
            </a:xfrm>
            <a:custGeom>
              <a:avLst/>
              <a:gdLst>
                <a:gd name="T0" fmla="*/ 0 w 943"/>
                <a:gd name="T1" fmla="*/ 336 h 857"/>
                <a:gd name="T2" fmla="*/ 0 w 943"/>
                <a:gd name="T3" fmla="*/ 336 h 857"/>
                <a:gd name="T4" fmla="*/ 942 w 943"/>
                <a:gd name="T5" fmla="*/ 691 h 857"/>
                <a:gd name="T6" fmla="*/ 942 w 943"/>
                <a:gd name="T7" fmla="*/ 691 h 857"/>
                <a:gd name="T8" fmla="*/ 0 w 943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857">
                  <a:moveTo>
                    <a:pt x="0" y="336"/>
                  </a:moveTo>
                  <a:lnTo>
                    <a:pt x="0" y="336"/>
                  </a:lnTo>
                  <a:cubicBezTo>
                    <a:pt x="0" y="336"/>
                    <a:pt x="41" y="856"/>
                    <a:pt x="942" y="691"/>
                  </a:cubicBezTo>
                  <a:lnTo>
                    <a:pt x="942" y="691"/>
                  </a:lnTo>
                  <a:cubicBezTo>
                    <a:pt x="942" y="691"/>
                    <a:pt x="358" y="0"/>
                    <a:pt x="0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3" name="Freeform 191">
              <a:extLst>
                <a:ext uri="{FF2B5EF4-FFF2-40B4-BE49-F238E27FC236}">
                  <a16:creationId xmlns:a16="http://schemas.microsoft.com/office/drawing/2014/main" id="{613E2A1B-B2F0-41FC-9E5D-54912119D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63" y="5203270"/>
              <a:ext cx="374614" cy="412702"/>
            </a:xfrm>
            <a:custGeom>
              <a:avLst/>
              <a:gdLst>
                <a:gd name="T0" fmla="*/ 368 w 858"/>
                <a:gd name="T1" fmla="*/ 945 h 946"/>
                <a:gd name="T2" fmla="*/ 368 w 858"/>
                <a:gd name="T3" fmla="*/ 945 h 946"/>
                <a:gd name="T4" fmla="*/ 713 w 858"/>
                <a:gd name="T5" fmla="*/ 0 h 946"/>
                <a:gd name="T6" fmla="*/ 713 w 858"/>
                <a:gd name="T7" fmla="*/ 0 h 946"/>
                <a:gd name="T8" fmla="*/ 368 w 858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8" h="946">
                  <a:moveTo>
                    <a:pt x="368" y="945"/>
                  </a:moveTo>
                  <a:lnTo>
                    <a:pt x="368" y="945"/>
                  </a:lnTo>
                  <a:cubicBezTo>
                    <a:pt x="368" y="945"/>
                    <a:pt x="0" y="576"/>
                    <a:pt x="713" y="0"/>
                  </a:cubicBezTo>
                  <a:lnTo>
                    <a:pt x="713" y="0"/>
                  </a:lnTo>
                  <a:cubicBezTo>
                    <a:pt x="713" y="0"/>
                    <a:pt x="857" y="894"/>
                    <a:pt x="36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4" name="Freeform 192">
              <a:extLst>
                <a:ext uri="{FF2B5EF4-FFF2-40B4-BE49-F238E27FC236}">
                  <a16:creationId xmlns:a16="http://schemas.microsoft.com/office/drawing/2014/main" id="{49626162-CD61-41F7-8502-2A341963A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433" y="5774703"/>
              <a:ext cx="412710" cy="373019"/>
            </a:xfrm>
            <a:custGeom>
              <a:avLst/>
              <a:gdLst>
                <a:gd name="T0" fmla="*/ 0 w 946"/>
                <a:gd name="T1" fmla="*/ 367 h 857"/>
                <a:gd name="T2" fmla="*/ 0 w 946"/>
                <a:gd name="T3" fmla="*/ 367 h 857"/>
                <a:gd name="T4" fmla="*/ 945 w 946"/>
                <a:gd name="T5" fmla="*/ 713 h 857"/>
                <a:gd name="T6" fmla="*/ 945 w 946"/>
                <a:gd name="T7" fmla="*/ 713 h 857"/>
                <a:gd name="T8" fmla="*/ 0 w 946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6" h="857">
                  <a:moveTo>
                    <a:pt x="0" y="367"/>
                  </a:moveTo>
                  <a:lnTo>
                    <a:pt x="0" y="367"/>
                  </a:lnTo>
                  <a:cubicBezTo>
                    <a:pt x="0" y="367"/>
                    <a:pt x="370" y="0"/>
                    <a:pt x="945" y="713"/>
                  </a:cubicBezTo>
                  <a:lnTo>
                    <a:pt x="945" y="713"/>
                  </a:lnTo>
                  <a:cubicBezTo>
                    <a:pt x="945" y="713"/>
                    <a:pt x="51" y="856"/>
                    <a:pt x="0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5" name="Freeform 193">
              <a:extLst>
                <a:ext uri="{FF2B5EF4-FFF2-40B4-BE49-F238E27FC236}">
                  <a16:creationId xmlns:a16="http://schemas.microsoft.com/office/drawing/2014/main" id="{A6721AE8-595C-4792-ACF8-0A96344E9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801" y="5363589"/>
              <a:ext cx="373027" cy="411114"/>
            </a:xfrm>
            <a:custGeom>
              <a:avLst/>
              <a:gdLst>
                <a:gd name="T0" fmla="*/ 367 w 857"/>
                <a:gd name="T1" fmla="*/ 944 h 945"/>
                <a:gd name="T2" fmla="*/ 367 w 857"/>
                <a:gd name="T3" fmla="*/ 944 h 945"/>
                <a:gd name="T4" fmla="*/ 712 w 857"/>
                <a:gd name="T5" fmla="*/ 0 h 945"/>
                <a:gd name="T6" fmla="*/ 712 w 857"/>
                <a:gd name="T7" fmla="*/ 0 h 945"/>
                <a:gd name="T8" fmla="*/ 367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367" y="944"/>
                  </a:moveTo>
                  <a:lnTo>
                    <a:pt x="367" y="944"/>
                  </a:lnTo>
                  <a:cubicBezTo>
                    <a:pt x="367" y="944"/>
                    <a:pt x="0" y="575"/>
                    <a:pt x="712" y="0"/>
                  </a:cubicBezTo>
                  <a:lnTo>
                    <a:pt x="712" y="0"/>
                  </a:lnTo>
                  <a:cubicBezTo>
                    <a:pt x="712" y="0"/>
                    <a:pt x="856" y="893"/>
                    <a:pt x="367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6" name="Freeform 194">
              <a:extLst>
                <a:ext uri="{FF2B5EF4-FFF2-40B4-BE49-F238E27FC236}">
                  <a16:creationId xmlns:a16="http://schemas.microsoft.com/office/drawing/2014/main" id="{35A2713A-5344-45A9-A1D7-4DD549FDE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608" y="5463589"/>
              <a:ext cx="1476233" cy="600005"/>
            </a:xfrm>
            <a:custGeom>
              <a:avLst/>
              <a:gdLst>
                <a:gd name="T0" fmla="*/ 64 w 3392"/>
                <a:gd name="T1" fmla="*/ 1376 h 1377"/>
                <a:gd name="T2" fmla="*/ 64 w 3392"/>
                <a:gd name="T3" fmla="*/ 1376 h 1377"/>
                <a:gd name="T4" fmla="*/ 15 w 3392"/>
                <a:gd name="T5" fmla="*/ 1348 h 1377"/>
                <a:gd name="T6" fmla="*/ 15 w 3392"/>
                <a:gd name="T7" fmla="*/ 1348 h 1377"/>
                <a:gd name="T8" fmla="*/ 36 w 3392"/>
                <a:gd name="T9" fmla="*/ 1272 h 1377"/>
                <a:gd name="T10" fmla="*/ 36 w 3392"/>
                <a:gd name="T11" fmla="*/ 1272 h 1377"/>
                <a:gd name="T12" fmla="*/ 3320 w 3392"/>
                <a:gd name="T13" fmla="*/ 6 h 1377"/>
                <a:gd name="T14" fmla="*/ 3320 w 3392"/>
                <a:gd name="T15" fmla="*/ 6 h 1377"/>
                <a:gd name="T16" fmla="*/ 3386 w 3392"/>
                <a:gd name="T17" fmla="*/ 50 h 1377"/>
                <a:gd name="T18" fmla="*/ 3386 w 3392"/>
                <a:gd name="T19" fmla="*/ 50 h 1377"/>
                <a:gd name="T20" fmla="*/ 3342 w 3392"/>
                <a:gd name="T21" fmla="*/ 115 h 1377"/>
                <a:gd name="T22" fmla="*/ 3342 w 3392"/>
                <a:gd name="T23" fmla="*/ 115 h 1377"/>
                <a:gd name="T24" fmla="*/ 91 w 3392"/>
                <a:gd name="T25" fmla="*/ 1369 h 1377"/>
                <a:gd name="T26" fmla="*/ 91 w 3392"/>
                <a:gd name="T27" fmla="*/ 1369 h 1377"/>
                <a:gd name="T28" fmla="*/ 64 w 3392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2" h="1377">
                  <a:moveTo>
                    <a:pt x="64" y="1376"/>
                  </a:moveTo>
                  <a:lnTo>
                    <a:pt x="64" y="1376"/>
                  </a:lnTo>
                  <a:cubicBezTo>
                    <a:pt x="45" y="1376"/>
                    <a:pt x="26" y="1366"/>
                    <a:pt x="15" y="1348"/>
                  </a:cubicBezTo>
                  <a:lnTo>
                    <a:pt x="15" y="1348"/>
                  </a:lnTo>
                  <a:cubicBezTo>
                    <a:pt x="0" y="1321"/>
                    <a:pt x="9" y="1287"/>
                    <a:pt x="36" y="1272"/>
                  </a:cubicBezTo>
                  <a:lnTo>
                    <a:pt x="36" y="1272"/>
                  </a:lnTo>
                  <a:cubicBezTo>
                    <a:pt x="53" y="1262"/>
                    <a:pt x="1741" y="311"/>
                    <a:pt x="3320" y="6"/>
                  </a:cubicBezTo>
                  <a:lnTo>
                    <a:pt x="3320" y="6"/>
                  </a:lnTo>
                  <a:cubicBezTo>
                    <a:pt x="3351" y="0"/>
                    <a:pt x="3380" y="20"/>
                    <a:pt x="3386" y="50"/>
                  </a:cubicBezTo>
                  <a:lnTo>
                    <a:pt x="3386" y="50"/>
                  </a:lnTo>
                  <a:cubicBezTo>
                    <a:pt x="3391" y="80"/>
                    <a:pt x="3372" y="109"/>
                    <a:pt x="3342" y="115"/>
                  </a:cubicBezTo>
                  <a:lnTo>
                    <a:pt x="3342" y="115"/>
                  </a:lnTo>
                  <a:cubicBezTo>
                    <a:pt x="1780" y="417"/>
                    <a:pt x="108" y="1360"/>
                    <a:pt x="91" y="1369"/>
                  </a:cubicBezTo>
                  <a:lnTo>
                    <a:pt x="91" y="1369"/>
                  </a:lnTo>
                  <a:cubicBezTo>
                    <a:pt x="82" y="1374"/>
                    <a:pt x="73" y="1376"/>
                    <a:pt x="64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7" name="Freeform 195">
              <a:extLst>
                <a:ext uri="{FF2B5EF4-FFF2-40B4-BE49-F238E27FC236}">
                  <a16:creationId xmlns:a16="http://schemas.microsoft.com/office/drawing/2014/main" id="{9C0379C0-DC18-4AB6-86F9-4F6CB455E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845" y="5317557"/>
              <a:ext cx="122225" cy="268256"/>
            </a:xfrm>
            <a:custGeom>
              <a:avLst/>
              <a:gdLst>
                <a:gd name="T0" fmla="*/ 40 w 279"/>
                <a:gd name="T1" fmla="*/ 612 h 613"/>
                <a:gd name="T2" fmla="*/ 40 w 279"/>
                <a:gd name="T3" fmla="*/ 612 h 613"/>
                <a:gd name="T4" fmla="*/ 6 w 279"/>
                <a:gd name="T5" fmla="*/ 579 h 613"/>
                <a:gd name="T6" fmla="*/ 6 w 279"/>
                <a:gd name="T7" fmla="*/ 579 h 613"/>
                <a:gd name="T8" fmla="*/ 213 w 279"/>
                <a:gd name="T9" fmla="*/ 18 h 613"/>
                <a:gd name="T10" fmla="*/ 213 w 279"/>
                <a:gd name="T11" fmla="*/ 18 h 613"/>
                <a:gd name="T12" fmla="*/ 260 w 279"/>
                <a:gd name="T13" fmla="*/ 11 h 613"/>
                <a:gd name="T14" fmla="*/ 260 w 279"/>
                <a:gd name="T15" fmla="*/ 11 h 613"/>
                <a:gd name="T16" fmla="*/ 267 w 279"/>
                <a:gd name="T17" fmla="*/ 58 h 613"/>
                <a:gd name="T18" fmla="*/ 267 w 279"/>
                <a:gd name="T19" fmla="*/ 58 h 613"/>
                <a:gd name="T20" fmla="*/ 73 w 279"/>
                <a:gd name="T21" fmla="*/ 577 h 613"/>
                <a:gd name="T22" fmla="*/ 73 w 279"/>
                <a:gd name="T23" fmla="*/ 577 h 613"/>
                <a:gd name="T24" fmla="*/ 41 w 279"/>
                <a:gd name="T25" fmla="*/ 612 h 613"/>
                <a:gd name="T26" fmla="*/ 41 w 279"/>
                <a:gd name="T27" fmla="*/ 612 h 613"/>
                <a:gd name="T28" fmla="*/ 40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40" y="612"/>
                  </a:moveTo>
                  <a:lnTo>
                    <a:pt x="40" y="612"/>
                  </a:lnTo>
                  <a:cubicBezTo>
                    <a:pt x="22" y="612"/>
                    <a:pt x="7" y="597"/>
                    <a:pt x="6" y="579"/>
                  </a:cubicBezTo>
                  <a:lnTo>
                    <a:pt x="6" y="579"/>
                  </a:lnTo>
                  <a:cubicBezTo>
                    <a:pt x="6" y="568"/>
                    <a:pt x="0" y="310"/>
                    <a:pt x="213" y="18"/>
                  </a:cubicBezTo>
                  <a:lnTo>
                    <a:pt x="213" y="18"/>
                  </a:lnTo>
                  <a:cubicBezTo>
                    <a:pt x="224" y="3"/>
                    <a:pt x="245" y="0"/>
                    <a:pt x="260" y="11"/>
                  </a:cubicBezTo>
                  <a:lnTo>
                    <a:pt x="260" y="11"/>
                  </a:lnTo>
                  <a:cubicBezTo>
                    <a:pt x="275" y="22"/>
                    <a:pt x="278" y="42"/>
                    <a:pt x="267" y="58"/>
                  </a:cubicBezTo>
                  <a:lnTo>
                    <a:pt x="267" y="58"/>
                  </a:lnTo>
                  <a:cubicBezTo>
                    <a:pt x="68" y="331"/>
                    <a:pt x="73" y="575"/>
                    <a:pt x="73" y="577"/>
                  </a:cubicBezTo>
                  <a:lnTo>
                    <a:pt x="73" y="577"/>
                  </a:lnTo>
                  <a:cubicBezTo>
                    <a:pt x="74" y="596"/>
                    <a:pt x="59" y="611"/>
                    <a:pt x="41" y="612"/>
                  </a:cubicBezTo>
                  <a:lnTo>
                    <a:pt x="41" y="612"/>
                  </a:lnTo>
                  <a:cubicBezTo>
                    <a:pt x="40" y="612"/>
                    <a:pt x="40" y="612"/>
                    <a:pt x="40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8" name="Freeform 196">
              <a:extLst>
                <a:ext uri="{FF2B5EF4-FFF2-40B4-BE49-F238E27FC236}">
                  <a16:creationId xmlns:a16="http://schemas.microsoft.com/office/drawing/2014/main" id="{9626EEE7-8126-4F21-AED5-86005995F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27" y="5660416"/>
              <a:ext cx="258738" cy="141271"/>
            </a:xfrm>
            <a:custGeom>
              <a:avLst/>
              <a:gdLst>
                <a:gd name="T0" fmla="*/ 554 w 590"/>
                <a:gd name="T1" fmla="*/ 327 h 328"/>
                <a:gd name="T2" fmla="*/ 554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3 w 590"/>
                <a:gd name="T17" fmla="*/ 15 h 328"/>
                <a:gd name="T18" fmla="*/ 63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7 w 590"/>
                <a:gd name="T25" fmla="*/ 300 h 328"/>
                <a:gd name="T26" fmla="*/ 587 w 590"/>
                <a:gd name="T27" fmla="*/ 300 h 328"/>
                <a:gd name="T28" fmla="*/ 554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4" y="327"/>
                  </a:moveTo>
                  <a:lnTo>
                    <a:pt x="554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3" y="259"/>
                    <a:pt x="20" y="67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2" y="24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3" y="15"/>
                  </a:cubicBezTo>
                  <a:lnTo>
                    <a:pt x="63" y="15"/>
                  </a:lnTo>
                  <a:cubicBezTo>
                    <a:pt x="64" y="17"/>
                    <a:pt x="228" y="198"/>
                    <a:pt x="559" y="261"/>
                  </a:cubicBezTo>
                  <a:lnTo>
                    <a:pt x="559" y="261"/>
                  </a:lnTo>
                  <a:cubicBezTo>
                    <a:pt x="578" y="265"/>
                    <a:pt x="589" y="282"/>
                    <a:pt x="587" y="300"/>
                  </a:cubicBezTo>
                  <a:lnTo>
                    <a:pt x="587" y="300"/>
                  </a:lnTo>
                  <a:cubicBezTo>
                    <a:pt x="583" y="316"/>
                    <a:pt x="569" y="327"/>
                    <a:pt x="554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9" name="Freeform 197">
              <a:extLst>
                <a:ext uri="{FF2B5EF4-FFF2-40B4-BE49-F238E27FC236}">
                  <a16:creationId xmlns:a16="http://schemas.microsoft.com/office/drawing/2014/main" id="{5ECFC02E-8774-4FD9-9247-5069DDDDF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732" y="5846132"/>
              <a:ext cx="257150" cy="142858"/>
            </a:xfrm>
            <a:custGeom>
              <a:avLst/>
              <a:gdLst>
                <a:gd name="T0" fmla="*/ 553 w 590"/>
                <a:gd name="T1" fmla="*/ 327 h 328"/>
                <a:gd name="T2" fmla="*/ 553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2 w 590"/>
                <a:gd name="T17" fmla="*/ 15 h 328"/>
                <a:gd name="T18" fmla="*/ 62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6 w 590"/>
                <a:gd name="T25" fmla="*/ 300 h 328"/>
                <a:gd name="T26" fmla="*/ 586 w 590"/>
                <a:gd name="T27" fmla="*/ 300 h 328"/>
                <a:gd name="T28" fmla="*/ 553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3" y="327"/>
                  </a:moveTo>
                  <a:lnTo>
                    <a:pt x="553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2" y="260"/>
                    <a:pt x="19" y="68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1" y="25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2" y="15"/>
                  </a:cubicBezTo>
                  <a:lnTo>
                    <a:pt x="62" y="15"/>
                  </a:lnTo>
                  <a:cubicBezTo>
                    <a:pt x="63" y="17"/>
                    <a:pt x="228" y="199"/>
                    <a:pt x="559" y="261"/>
                  </a:cubicBezTo>
                  <a:lnTo>
                    <a:pt x="559" y="261"/>
                  </a:lnTo>
                  <a:cubicBezTo>
                    <a:pt x="577" y="265"/>
                    <a:pt x="589" y="282"/>
                    <a:pt x="586" y="300"/>
                  </a:cubicBezTo>
                  <a:lnTo>
                    <a:pt x="586" y="300"/>
                  </a:lnTo>
                  <a:cubicBezTo>
                    <a:pt x="583" y="316"/>
                    <a:pt x="569" y="327"/>
                    <a:pt x="553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0" name="Freeform 198">
              <a:extLst>
                <a:ext uri="{FF2B5EF4-FFF2-40B4-BE49-F238E27FC236}">
                  <a16:creationId xmlns:a16="http://schemas.microsoft.com/office/drawing/2014/main" id="{47C90BC4-25C2-453A-8720-9BE23435F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4" y="5476288"/>
              <a:ext cx="93653" cy="279367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6 h 642"/>
                <a:gd name="T6" fmla="*/ 61 w 218"/>
                <a:gd name="T7" fmla="*/ 616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6 w 218"/>
                <a:gd name="T21" fmla="*/ 600 h 642"/>
                <a:gd name="T22" fmla="*/ 126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5" y="631"/>
                    <a:pt x="61" y="616"/>
                  </a:cubicBezTo>
                  <a:lnTo>
                    <a:pt x="61" y="616"/>
                  </a:lnTo>
                  <a:cubicBezTo>
                    <a:pt x="58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5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8"/>
                    <a:pt x="126" y="600"/>
                  </a:cubicBezTo>
                  <a:lnTo>
                    <a:pt x="126" y="600"/>
                  </a:lnTo>
                  <a:cubicBezTo>
                    <a:pt x="130" y="618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8" y="641"/>
                    <a:pt x="96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1" name="Freeform 199">
              <a:extLst>
                <a:ext uri="{FF2B5EF4-FFF2-40B4-BE49-F238E27FC236}">
                  <a16:creationId xmlns:a16="http://schemas.microsoft.com/office/drawing/2014/main" id="{31FF5D07-D1B1-4203-BC1A-D32EE7789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614" y="5654067"/>
              <a:ext cx="93654" cy="280955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5 h 642"/>
                <a:gd name="T6" fmla="*/ 61 w 218"/>
                <a:gd name="T7" fmla="*/ 615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5 w 218"/>
                <a:gd name="T21" fmla="*/ 600 h 642"/>
                <a:gd name="T22" fmla="*/ 125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4" y="631"/>
                    <a:pt x="61" y="615"/>
                  </a:cubicBezTo>
                  <a:lnTo>
                    <a:pt x="61" y="615"/>
                  </a:lnTo>
                  <a:cubicBezTo>
                    <a:pt x="59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4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7"/>
                    <a:pt x="125" y="600"/>
                  </a:cubicBezTo>
                  <a:lnTo>
                    <a:pt x="125" y="600"/>
                  </a:lnTo>
                  <a:cubicBezTo>
                    <a:pt x="130" y="617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9" y="641"/>
                    <a:pt x="95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2" name="Freeform 200">
              <a:extLst>
                <a:ext uri="{FF2B5EF4-FFF2-40B4-BE49-F238E27FC236}">
                  <a16:creationId xmlns:a16="http://schemas.microsoft.com/office/drawing/2014/main" id="{78C5E885-AD41-414B-AF28-E29C03F76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405" y="5541368"/>
              <a:ext cx="261912" cy="109524"/>
            </a:xfrm>
            <a:custGeom>
              <a:avLst/>
              <a:gdLst>
                <a:gd name="T0" fmla="*/ 559 w 598"/>
                <a:gd name="T1" fmla="*/ 250 h 251"/>
                <a:gd name="T2" fmla="*/ 559 w 598"/>
                <a:gd name="T3" fmla="*/ 250 h 251"/>
                <a:gd name="T4" fmla="*/ 544 w 598"/>
                <a:gd name="T5" fmla="*/ 246 h 251"/>
                <a:gd name="T6" fmla="*/ 544 w 598"/>
                <a:gd name="T7" fmla="*/ 246 h 251"/>
                <a:gd name="T8" fmla="*/ 30 w 598"/>
                <a:gd name="T9" fmla="*/ 69 h 251"/>
                <a:gd name="T10" fmla="*/ 30 w 598"/>
                <a:gd name="T11" fmla="*/ 69 h 251"/>
                <a:gd name="T12" fmla="*/ 4 w 598"/>
                <a:gd name="T13" fmla="*/ 30 h 251"/>
                <a:gd name="T14" fmla="*/ 4 w 598"/>
                <a:gd name="T15" fmla="*/ 30 h 251"/>
                <a:gd name="T16" fmla="*/ 43 w 598"/>
                <a:gd name="T17" fmla="*/ 3 h 251"/>
                <a:gd name="T18" fmla="*/ 43 w 598"/>
                <a:gd name="T19" fmla="*/ 3 h 251"/>
                <a:gd name="T20" fmla="*/ 574 w 598"/>
                <a:gd name="T21" fmla="*/ 186 h 251"/>
                <a:gd name="T22" fmla="*/ 574 w 598"/>
                <a:gd name="T23" fmla="*/ 186 h 251"/>
                <a:gd name="T24" fmla="*/ 589 w 598"/>
                <a:gd name="T25" fmla="*/ 231 h 251"/>
                <a:gd name="T26" fmla="*/ 589 w 598"/>
                <a:gd name="T27" fmla="*/ 231 h 251"/>
                <a:gd name="T28" fmla="*/ 559 w 598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8" h="251">
                  <a:moveTo>
                    <a:pt x="559" y="250"/>
                  </a:moveTo>
                  <a:lnTo>
                    <a:pt x="559" y="250"/>
                  </a:lnTo>
                  <a:cubicBezTo>
                    <a:pt x="554" y="250"/>
                    <a:pt x="549" y="249"/>
                    <a:pt x="544" y="246"/>
                  </a:cubicBezTo>
                  <a:lnTo>
                    <a:pt x="544" y="246"/>
                  </a:lnTo>
                  <a:cubicBezTo>
                    <a:pt x="290" y="121"/>
                    <a:pt x="33" y="69"/>
                    <a:pt x="30" y="69"/>
                  </a:cubicBezTo>
                  <a:lnTo>
                    <a:pt x="30" y="69"/>
                  </a:lnTo>
                  <a:cubicBezTo>
                    <a:pt x="12" y="65"/>
                    <a:pt x="0" y="48"/>
                    <a:pt x="4" y="30"/>
                  </a:cubicBezTo>
                  <a:lnTo>
                    <a:pt x="4" y="30"/>
                  </a:lnTo>
                  <a:cubicBezTo>
                    <a:pt x="8" y="11"/>
                    <a:pt x="25" y="0"/>
                    <a:pt x="43" y="3"/>
                  </a:cubicBezTo>
                  <a:lnTo>
                    <a:pt x="43" y="3"/>
                  </a:lnTo>
                  <a:cubicBezTo>
                    <a:pt x="54" y="5"/>
                    <a:pt x="312" y="57"/>
                    <a:pt x="574" y="186"/>
                  </a:cubicBezTo>
                  <a:lnTo>
                    <a:pt x="574" y="186"/>
                  </a:lnTo>
                  <a:cubicBezTo>
                    <a:pt x="590" y="195"/>
                    <a:pt x="597" y="215"/>
                    <a:pt x="589" y="231"/>
                  </a:cubicBezTo>
                  <a:lnTo>
                    <a:pt x="589" y="231"/>
                  </a:lnTo>
                  <a:cubicBezTo>
                    <a:pt x="583" y="243"/>
                    <a:pt x="571" y="250"/>
                    <a:pt x="559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3FD4761E-E6DB-4176-8062-AF1558BAAA52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>
          <a:xfrm>
            <a:off x="4773149" y="1934078"/>
            <a:ext cx="0" cy="23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CACF8A55-1834-4299-9963-5D996E6922E7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4773149" y="2755069"/>
            <a:ext cx="0" cy="23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BA51F8DE-F07B-42E2-B6B7-A1786E4BB0F3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4773149" y="3576060"/>
            <a:ext cx="0" cy="23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D281237D-6886-44D2-9369-647D45B40C8D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4773149" y="4397051"/>
            <a:ext cx="0" cy="23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평행 사변형 89">
            <a:extLst>
              <a:ext uri="{FF2B5EF4-FFF2-40B4-BE49-F238E27FC236}">
                <a16:creationId xmlns:a16="http://schemas.microsoft.com/office/drawing/2014/main" id="{4D25A1C0-F384-4A15-939D-57953375CD03}"/>
              </a:ext>
            </a:extLst>
          </p:cNvPr>
          <p:cNvSpPr/>
          <p:nvPr/>
        </p:nvSpPr>
        <p:spPr>
          <a:xfrm>
            <a:off x="653640" y="1287512"/>
            <a:ext cx="2104793" cy="743612"/>
          </a:xfrm>
          <a:prstGeom prst="parallelogram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Deep learning</a:t>
            </a:r>
            <a:endParaRPr lang="ko-KR" altLang="en-US" dirty="0"/>
          </a:p>
        </p:txBody>
      </p:sp>
      <p:sp>
        <p:nvSpPr>
          <p:cNvPr id="92" name="모서리가 둥근 직사각형 27">
            <a:extLst>
              <a:ext uri="{FF2B5EF4-FFF2-40B4-BE49-F238E27FC236}">
                <a16:creationId xmlns:a16="http://schemas.microsoft.com/office/drawing/2014/main" id="{06FE04A4-3AA2-4987-8BDB-F1453FF44423}"/>
              </a:ext>
            </a:extLst>
          </p:cNvPr>
          <p:cNvSpPr/>
          <p:nvPr/>
        </p:nvSpPr>
        <p:spPr>
          <a:xfrm>
            <a:off x="3232034" y="5458948"/>
            <a:ext cx="3076010" cy="5826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모델선정</a:t>
            </a: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6833250-E7DE-4F81-9C7E-75F3F67D6C0B}"/>
              </a:ext>
            </a:extLst>
          </p:cNvPr>
          <p:cNvCxnSpPr>
            <a:cxnSpLocks/>
            <a:stCxn id="43" idx="2"/>
            <a:endCxn id="92" idx="0"/>
          </p:cNvCxnSpPr>
          <p:nvPr/>
        </p:nvCxnSpPr>
        <p:spPr>
          <a:xfrm flipH="1">
            <a:off x="4770039" y="5218042"/>
            <a:ext cx="3110" cy="240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모서리가 둥근 직사각형 26">
            <a:extLst>
              <a:ext uri="{FF2B5EF4-FFF2-40B4-BE49-F238E27FC236}">
                <a16:creationId xmlns:a16="http://schemas.microsoft.com/office/drawing/2014/main" id="{AF23A4CC-440B-4E64-95AE-B08AF22D2A0E}"/>
              </a:ext>
            </a:extLst>
          </p:cNvPr>
          <p:cNvSpPr/>
          <p:nvPr/>
        </p:nvSpPr>
        <p:spPr>
          <a:xfrm>
            <a:off x="6909317" y="3825939"/>
            <a:ext cx="3076010" cy="58268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개선</a:t>
            </a:r>
          </a:p>
        </p:txBody>
      </p: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4C1C5DC4-32E0-46E1-867C-033DCD21F1EB}"/>
              </a:ext>
            </a:extLst>
          </p:cNvPr>
          <p:cNvCxnSpPr>
            <a:cxnSpLocks/>
            <a:stCxn id="43" idx="3"/>
            <a:endCxn id="131" idx="2"/>
          </p:cNvCxnSpPr>
          <p:nvPr/>
        </p:nvCxnSpPr>
        <p:spPr>
          <a:xfrm flipV="1">
            <a:off x="6311154" y="4408621"/>
            <a:ext cx="2136168" cy="5180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16407312-3BA1-4513-8634-7278E5B7C4EA}"/>
              </a:ext>
            </a:extLst>
          </p:cNvPr>
          <p:cNvCxnSpPr>
            <a:cxnSpLocks/>
            <a:stCxn id="131" idx="0"/>
            <a:endCxn id="41" idx="3"/>
          </p:cNvCxnSpPr>
          <p:nvPr/>
        </p:nvCxnSpPr>
        <p:spPr>
          <a:xfrm rot="16200000" flipV="1">
            <a:off x="7108628" y="2487245"/>
            <a:ext cx="541220" cy="21361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946564"/>
      </p:ext>
    </p:extLst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3.2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28E7016-66B8-45F6-8C1A-4BEC37F9E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40" y="1929240"/>
            <a:ext cx="4376957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AE6FDB94-51A5-4BD7-8522-A2094E332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576" y="1929240"/>
            <a:ext cx="5481887" cy="256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514648-4A67-463C-827A-C1DCF13B10FB}"/>
              </a:ext>
            </a:extLst>
          </p:cNvPr>
          <p:cNvSpPr txBox="1"/>
          <p:nvPr/>
        </p:nvSpPr>
        <p:spPr>
          <a:xfrm>
            <a:off x="528301" y="990005"/>
            <a:ext cx="4867836" cy="77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3.2.1 </a:t>
            </a:r>
            <a:r>
              <a:rPr lang="ko-KR" altLang="en-US" sz="2000" b="1" dirty="0"/>
              <a:t>데이터 수집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- </a:t>
            </a:r>
            <a:r>
              <a:rPr lang="ko-KR" altLang="en-US" dirty="0"/>
              <a:t>청와대 전래동화 </a:t>
            </a:r>
            <a:r>
              <a:rPr lang="en-US" altLang="ko-KR" dirty="0"/>
              <a:t>100</a:t>
            </a:r>
            <a:r>
              <a:rPr lang="ko-KR" altLang="en-US" dirty="0"/>
              <a:t>권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E6F722-1BA1-4AB7-B50A-F7E8E7289F62}"/>
              </a:ext>
            </a:extLst>
          </p:cNvPr>
          <p:cNvSpPr txBox="1"/>
          <p:nvPr/>
        </p:nvSpPr>
        <p:spPr>
          <a:xfrm>
            <a:off x="5641576" y="990005"/>
            <a:ext cx="4867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네이버 블로그 동화책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3949187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3.2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514648-4A67-463C-827A-C1DCF13B10FB}"/>
              </a:ext>
            </a:extLst>
          </p:cNvPr>
          <p:cNvSpPr txBox="1"/>
          <p:nvPr/>
        </p:nvSpPr>
        <p:spPr>
          <a:xfrm>
            <a:off x="528301" y="990005"/>
            <a:ext cx="48678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3.2.2 </a:t>
            </a:r>
            <a:r>
              <a:rPr lang="ko-KR" altLang="en-US" sz="2000" b="1" dirty="0"/>
              <a:t>데이터 </a:t>
            </a:r>
            <a:r>
              <a:rPr lang="ko-KR" altLang="en-US" sz="2000" b="1" dirty="0" err="1"/>
              <a:t>전처리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r>
              <a:rPr lang="en-US" altLang="ko-KR" dirty="0"/>
              <a:t>    A. </a:t>
            </a:r>
            <a:r>
              <a:rPr lang="ko-KR" altLang="en-US" dirty="0" err="1"/>
              <a:t>라벨링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0000"/>
                </a:solidFill>
              </a:rPr>
              <a:t>– </a:t>
            </a: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How to </a:t>
            </a:r>
            <a:r>
              <a:rPr lang="ko-KR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감정분류 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B9A41A-054A-4800-9C61-4CE3E6520011}"/>
              </a:ext>
            </a:extLst>
          </p:cNvPr>
          <p:cNvSpPr txBox="1"/>
          <p:nvPr/>
        </p:nvSpPr>
        <p:spPr>
          <a:xfrm>
            <a:off x="946184" y="2246651"/>
            <a:ext cx="13211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무감정</a:t>
            </a:r>
            <a:endParaRPr lang="en-US" altLang="ko-KR" dirty="0"/>
          </a:p>
          <a:p>
            <a:r>
              <a:rPr lang="ko-KR" altLang="en-US" dirty="0"/>
              <a:t>기쁨</a:t>
            </a:r>
            <a:endParaRPr lang="en-US" altLang="ko-KR" dirty="0"/>
          </a:p>
          <a:p>
            <a:r>
              <a:rPr lang="ko-KR" altLang="en-US" dirty="0"/>
              <a:t>긴장감</a:t>
            </a:r>
            <a:endParaRPr lang="en-US" altLang="ko-KR" dirty="0"/>
          </a:p>
          <a:p>
            <a:r>
              <a:rPr lang="ko-KR" altLang="en-US" dirty="0"/>
              <a:t>놀람</a:t>
            </a:r>
            <a:endParaRPr lang="en-US" altLang="ko-KR" dirty="0"/>
          </a:p>
          <a:p>
            <a:r>
              <a:rPr lang="ko-KR" altLang="en-US" dirty="0"/>
              <a:t>분노</a:t>
            </a:r>
            <a:endParaRPr lang="en-US" altLang="ko-KR" dirty="0"/>
          </a:p>
          <a:p>
            <a:r>
              <a:rPr lang="ko-KR" altLang="en-US" dirty="0"/>
              <a:t>속임수</a:t>
            </a:r>
            <a:endParaRPr lang="en-US" altLang="ko-KR" dirty="0"/>
          </a:p>
          <a:p>
            <a:r>
              <a:rPr lang="ko-KR" altLang="en-US" dirty="0"/>
              <a:t>긴박</a:t>
            </a:r>
            <a:endParaRPr lang="en-US" altLang="ko-KR" dirty="0"/>
          </a:p>
          <a:p>
            <a:r>
              <a:rPr lang="ko-KR" altLang="en-US" dirty="0"/>
              <a:t>슬픔</a:t>
            </a:r>
            <a:endParaRPr lang="en-US" altLang="ko-KR" dirty="0"/>
          </a:p>
          <a:p>
            <a:r>
              <a:rPr lang="ko-KR" altLang="en-US" dirty="0"/>
              <a:t>위로</a:t>
            </a:r>
            <a:endParaRPr lang="en-US" altLang="ko-KR" dirty="0"/>
          </a:p>
          <a:p>
            <a:r>
              <a:rPr lang="ko-KR" altLang="en-US" dirty="0" err="1"/>
              <a:t>잔잔</a:t>
            </a:r>
            <a:endParaRPr lang="en-US" altLang="ko-KR" dirty="0"/>
          </a:p>
          <a:p>
            <a:r>
              <a:rPr lang="ko-KR" altLang="en-US" dirty="0"/>
              <a:t>평화</a:t>
            </a:r>
            <a:endParaRPr lang="en-US" altLang="ko-KR" dirty="0"/>
          </a:p>
        </p:txBody>
      </p:sp>
      <p:sp>
        <p:nvSpPr>
          <p:cNvPr id="8" name="오른쪽 화살표 7">
            <a:extLst>
              <a:ext uri="{FF2B5EF4-FFF2-40B4-BE49-F238E27FC236}">
                <a16:creationId xmlns:a16="http://schemas.microsoft.com/office/drawing/2014/main" id="{1F7FB6B1-1860-440D-AB7A-3BCC6C419964}"/>
              </a:ext>
            </a:extLst>
          </p:cNvPr>
          <p:cNvSpPr/>
          <p:nvPr/>
        </p:nvSpPr>
        <p:spPr>
          <a:xfrm>
            <a:off x="2400471" y="3168239"/>
            <a:ext cx="1080120" cy="86409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0E0C68-14E4-435F-810F-E406CA10439B}"/>
              </a:ext>
            </a:extLst>
          </p:cNvPr>
          <p:cNvSpPr txBox="1"/>
          <p:nvPr/>
        </p:nvSpPr>
        <p:spPr>
          <a:xfrm>
            <a:off x="3774943" y="1970232"/>
            <a:ext cx="672272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 </a:t>
            </a:r>
            <a:r>
              <a:rPr lang="ko-KR" altLang="en-US" sz="1600" dirty="0" err="1"/>
              <a:t>의미없는</a:t>
            </a:r>
            <a:r>
              <a:rPr lang="ko-KR" altLang="en-US" sz="1600" dirty="0"/>
              <a:t> 문장</a:t>
            </a:r>
            <a:endParaRPr lang="en-US" altLang="ko-KR" sz="1600" dirty="0"/>
          </a:p>
          <a:p>
            <a:r>
              <a:rPr lang="en-US" altLang="ko-KR" sz="1200" dirty="0"/>
              <a:t>ex)</a:t>
            </a:r>
            <a:r>
              <a:rPr lang="ko-KR" altLang="en-US" sz="1200" dirty="0"/>
              <a:t> 이 말을 들은 그녀들이 그에게 말했어요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600" dirty="0"/>
              <a:t>1 </a:t>
            </a:r>
            <a:r>
              <a:rPr lang="ko-KR" altLang="en-US" sz="1600" dirty="0"/>
              <a:t>평화</a:t>
            </a:r>
            <a:r>
              <a:rPr lang="en-US" altLang="ko-KR" sz="1600" dirty="0"/>
              <a:t>/</a:t>
            </a:r>
            <a:r>
              <a:rPr lang="ko-KR" altLang="en-US" sz="1600" dirty="0"/>
              <a:t>기쁨 </a:t>
            </a:r>
            <a:endParaRPr lang="en-US" altLang="ko-KR" sz="1600" dirty="0"/>
          </a:p>
          <a:p>
            <a:r>
              <a:rPr lang="en-US" altLang="ko-KR" sz="1200" dirty="0"/>
              <a:t>Ex) </a:t>
            </a:r>
            <a:r>
              <a:rPr lang="ko-KR" altLang="en-US" sz="1200" dirty="0"/>
              <a:t>그러자 신부는 너무너무 기뻐 그에게 키스를 하고 진실로 사랑했어요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600" dirty="0"/>
              <a:t>2 </a:t>
            </a:r>
            <a:r>
              <a:rPr lang="ko-KR" altLang="en-US" sz="1600" dirty="0"/>
              <a:t>긴장</a:t>
            </a:r>
            <a:r>
              <a:rPr lang="en-US" altLang="ko-KR" sz="1600" dirty="0"/>
              <a:t>/</a:t>
            </a:r>
            <a:r>
              <a:rPr lang="ko-KR" altLang="en-US" sz="1600" dirty="0"/>
              <a:t>속임수</a:t>
            </a:r>
            <a:endParaRPr lang="en-US" altLang="ko-KR" sz="1600" dirty="0"/>
          </a:p>
          <a:p>
            <a:r>
              <a:rPr lang="en-US" altLang="ko-KR" sz="1200" dirty="0"/>
              <a:t>ex) </a:t>
            </a:r>
            <a:r>
              <a:rPr lang="ko-KR" altLang="en-US" sz="1200" dirty="0"/>
              <a:t>뭔가 꿍꿍이 속이 있는 게 분명해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600" dirty="0"/>
              <a:t>3 </a:t>
            </a:r>
            <a:r>
              <a:rPr lang="ko-KR" altLang="en-US" sz="1600" dirty="0"/>
              <a:t>최고조</a:t>
            </a:r>
            <a:r>
              <a:rPr lang="en-US" altLang="ko-KR" sz="1600" dirty="0"/>
              <a:t>/</a:t>
            </a:r>
            <a:r>
              <a:rPr lang="ko-KR" altLang="en-US" sz="1600" dirty="0"/>
              <a:t>분노</a:t>
            </a:r>
            <a:endParaRPr lang="en-US" altLang="ko-KR" sz="1600" dirty="0"/>
          </a:p>
          <a:p>
            <a:r>
              <a:rPr lang="en-US" altLang="ko-KR" sz="1200" dirty="0"/>
              <a:t>ex) </a:t>
            </a:r>
            <a:r>
              <a:rPr lang="ko-KR" altLang="en-US" sz="1200" dirty="0"/>
              <a:t>우리 남편이 죽을 뻔 했어</a:t>
            </a:r>
            <a:r>
              <a:rPr lang="en-US" altLang="ko-KR" sz="1200" dirty="0"/>
              <a:t>! </a:t>
            </a:r>
            <a:r>
              <a:rPr lang="ko-KR" altLang="en-US" sz="1200" dirty="0"/>
              <a:t>그 놈이 내 남편을 계단 아래로 집어 던져 남편의 다리가 부서졌어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600" dirty="0"/>
              <a:t>4 </a:t>
            </a:r>
            <a:r>
              <a:rPr lang="ko-KR" altLang="en-US" sz="1600" dirty="0"/>
              <a:t>슬픔</a:t>
            </a:r>
            <a:endParaRPr lang="en-US" altLang="ko-KR" sz="1600" dirty="0"/>
          </a:p>
          <a:p>
            <a:r>
              <a:rPr lang="en-US" altLang="ko-KR" sz="1200" dirty="0"/>
              <a:t>ex) </a:t>
            </a:r>
            <a:r>
              <a:rPr lang="ko-KR" altLang="en-US" sz="1200" dirty="0"/>
              <a:t>누가 널 괴롭히니</a:t>
            </a:r>
            <a:r>
              <a:rPr lang="en-US" altLang="ko-KR" sz="1200" dirty="0"/>
              <a:t>, </a:t>
            </a:r>
            <a:r>
              <a:rPr lang="ko-KR" altLang="en-US" sz="1200" dirty="0"/>
              <a:t>공주야</a:t>
            </a:r>
            <a:r>
              <a:rPr lang="en-US" altLang="ko-KR" sz="1200" dirty="0"/>
              <a:t>? </a:t>
            </a:r>
            <a:r>
              <a:rPr lang="ko-KR" altLang="en-US" sz="1200" dirty="0"/>
              <a:t>네 모습을 보고 돌도 눈물을 뚝뚝 흘리겠다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600" dirty="0"/>
              <a:t>5 </a:t>
            </a:r>
            <a:r>
              <a:rPr lang="ko-KR" altLang="en-US" sz="1600" dirty="0" err="1"/>
              <a:t>잔잔</a:t>
            </a:r>
            <a:endParaRPr lang="en-US" altLang="ko-KR" sz="1600" dirty="0"/>
          </a:p>
          <a:p>
            <a:r>
              <a:rPr lang="en-US" altLang="ko-KR" sz="1200" dirty="0"/>
              <a:t>ex)</a:t>
            </a:r>
            <a:r>
              <a:rPr lang="ko-KR" altLang="en-US" sz="1200" dirty="0"/>
              <a:t>아이들은 서로서로 손을 맞잡고서 그 연못을 돌면서 술래잡기를 했답니다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77741698"/>
      </p:ext>
    </p:ext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3.2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A8069-C3BB-4F90-A259-BDFC1AD11893}"/>
              </a:ext>
            </a:extLst>
          </p:cNvPr>
          <p:cNvSpPr txBox="1"/>
          <p:nvPr/>
        </p:nvSpPr>
        <p:spPr>
          <a:xfrm>
            <a:off x="922747" y="1944112"/>
            <a:ext cx="66247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문맥을 생각하고 </a:t>
            </a:r>
            <a:r>
              <a:rPr lang="ko-KR" altLang="en-US" dirty="0" err="1"/>
              <a:t>라벨링</a:t>
            </a:r>
            <a:r>
              <a:rPr lang="ko-KR" altLang="en-US" dirty="0"/>
              <a:t> 실시 </a:t>
            </a:r>
            <a:endParaRPr lang="en-US" altLang="ko-KR" dirty="0"/>
          </a:p>
          <a:p>
            <a:r>
              <a:rPr lang="en-US" altLang="ko-KR" dirty="0"/>
              <a:t>Ex) </a:t>
            </a:r>
            <a:r>
              <a:rPr lang="ko-KR" altLang="en-US" dirty="0"/>
              <a:t>공주는 눈물을 흘렸어요 </a:t>
            </a:r>
            <a:r>
              <a:rPr lang="en-US" altLang="ko-KR" dirty="0"/>
              <a:t>(</a:t>
            </a:r>
            <a:r>
              <a:rPr lang="ko-KR" altLang="en-US" dirty="0"/>
              <a:t>기쁨의 눈물 </a:t>
            </a:r>
            <a:r>
              <a:rPr lang="en-US" altLang="ko-KR" dirty="0"/>
              <a:t>/ </a:t>
            </a:r>
            <a:r>
              <a:rPr lang="ko-KR" altLang="en-US" dirty="0"/>
              <a:t>슬픔의 눈물</a:t>
            </a:r>
            <a:r>
              <a:rPr lang="en-US" altLang="ko-KR" dirty="0"/>
              <a:t>) </a:t>
            </a:r>
            <a:r>
              <a:rPr lang="ko-KR" altLang="en-US" dirty="0"/>
              <a:t>구별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2. 1</a:t>
            </a:r>
            <a:r>
              <a:rPr lang="ko-KR" altLang="en-US" dirty="0" err="1"/>
              <a:t>인징</a:t>
            </a:r>
            <a:r>
              <a:rPr lang="ko-KR" altLang="en-US" dirty="0"/>
              <a:t> 주인공시점이 아닌 </a:t>
            </a:r>
            <a:r>
              <a:rPr lang="en-US" altLang="ko-KR" dirty="0"/>
              <a:t>3</a:t>
            </a:r>
            <a:r>
              <a:rPr lang="ko-KR" altLang="en-US" dirty="0"/>
              <a:t>인칭 </a:t>
            </a:r>
            <a:r>
              <a:rPr lang="ko-KR" altLang="en-US" dirty="0" err="1"/>
              <a:t>전지적작가</a:t>
            </a:r>
            <a:r>
              <a:rPr lang="ko-KR" altLang="en-US" dirty="0"/>
              <a:t> 시점 감정 평가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 err="1"/>
              <a:t>알고있는</a:t>
            </a:r>
            <a:r>
              <a:rPr lang="ko-KR" altLang="en-US" dirty="0"/>
              <a:t> 동화가 나온 경우 배경지식에 감정 휩쓸리지 않기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동화책이니 </a:t>
            </a:r>
            <a:r>
              <a:rPr lang="ko-KR" altLang="en-US" dirty="0" err="1"/>
              <a:t>좋게좋게</a:t>
            </a:r>
            <a:r>
              <a:rPr lang="ko-KR" altLang="en-US" dirty="0"/>
              <a:t> 생각하기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누구누구가 말했어요 </a:t>
            </a:r>
            <a:r>
              <a:rPr lang="en-US" altLang="ko-KR" dirty="0"/>
              <a:t>(</a:t>
            </a:r>
            <a:r>
              <a:rPr lang="ko-KR" altLang="en-US" dirty="0" err="1"/>
              <a:t>의미없는</a:t>
            </a:r>
            <a:r>
              <a:rPr lang="ko-KR" altLang="en-US" dirty="0"/>
              <a:t> 문장</a:t>
            </a:r>
            <a:r>
              <a:rPr lang="en-US" altLang="ko-KR" dirty="0"/>
              <a:t>)</a:t>
            </a:r>
            <a:r>
              <a:rPr lang="ko-KR" altLang="en-US" dirty="0"/>
              <a:t>으로 평가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애매한 감정은 </a:t>
            </a:r>
            <a:r>
              <a:rPr lang="en-US" altLang="ko-KR" dirty="0"/>
              <a:t>(</a:t>
            </a:r>
            <a:r>
              <a:rPr lang="ko-KR" altLang="en-US" dirty="0" err="1"/>
              <a:t>잔잔</a:t>
            </a:r>
            <a:r>
              <a:rPr lang="en-US" altLang="ko-KR" dirty="0"/>
              <a:t>)</a:t>
            </a:r>
            <a:r>
              <a:rPr lang="ko-KR" altLang="en-US" dirty="0"/>
              <a:t>으로 평가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1C7C1-9D1F-45E0-B18B-D8B50B18CE24}"/>
              </a:ext>
            </a:extLst>
          </p:cNvPr>
          <p:cNvSpPr txBox="1"/>
          <p:nvPr/>
        </p:nvSpPr>
        <p:spPr>
          <a:xfrm>
            <a:off x="528301" y="990005"/>
            <a:ext cx="48678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3.2.2 </a:t>
            </a:r>
            <a:r>
              <a:rPr lang="ko-KR" altLang="en-US" sz="2000" b="1" dirty="0"/>
              <a:t>데이터 </a:t>
            </a:r>
            <a:r>
              <a:rPr lang="ko-KR" altLang="en-US" sz="2000" b="1" dirty="0" err="1"/>
              <a:t>전처리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r>
              <a:rPr lang="en-US" altLang="ko-KR" dirty="0"/>
              <a:t>    A. </a:t>
            </a:r>
            <a:r>
              <a:rPr lang="ko-KR" altLang="en-US" dirty="0" err="1"/>
              <a:t>라벨링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0000"/>
                </a:solidFill>
              </a:rPr>
              <a:t>– </a:t>
            </a: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감정분류 </a:t>
            </a: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Rule 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026764"/>
      </p:ext>
    </p:ext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3.2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1C7C1-9D1F-45E0-B18B-D8B50B18CE24}"/>
              </a:ext>
            </a:extLst>
          </p:cNvPr>
          <p:cNvSpPr txBox="1"/>
          <p:nvPr/>
        </p:nvSpPr>
        <p:spPr>
          <a:xfrm>
            <a:off x="528301" y="990005"/>
            <a:ext cx="8248146" cy="1047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3.2.2 </a:t>
            </a:r>
            <a:r>
              <a:rPr lang="ko-KR" altLang="en-US" sz="2000" b="1" dirty="0"/>
              <a:t>데이터 </a:t>
            </a:r>
            <a:r>
              <a:rPr lang="ko-KR" altLang="en-US" sz="2000" b="1" dirty="0" err="1"/>
              <a:t>전처리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r>
              <a:rPr lang="en-US" altLang="ko-KR" dirty="0"/>
              <a:t>    A. </a:t>
            </a:r>
            <a:r>
              <a:rPr lang="ko-KR" altLang="en-US" dirty="0" err="1"/>
              <a:t>라벨링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0000"/>
                </a:solidFill>
              </a:rPr>
              <a:t>–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</a:rPr>
              <a:t>감정라벨링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 결과</a:t>
            </a:r>
            <a:endParaRPr lang="en-US" altLang="ko-KR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</a:rPr>
              <a:t>        - </a:t>
            </a:r>
            <a:r>
              <a:rPr lang="ko-KR" altLang="en-US" dirty="0">
                <a:solidFill>
                  <a:srgbClr val="000000"/>
                </a:solidFill>
              </a:rPr>
              <a:t>동화책 </a:t>
            </a:r>
            <a:r>
              <a:rPr lang="en-US" altLang="ko-KR" dirty="0">
                <a:solidFill>
                  <a:srgbClr val="000000"/>
                </a:solidFill>
              </a:rPr>
              <a:t>124</a:t>
            </a:r>
            <a:r>
              <a:rPr lang="ko-KR" altLang="en-US" dirty="0">
                <a:solidFill>
                  <a:srgbClr val="000000"/>
                </a:solidFill>
              </a:rPr>
              <a:t>권 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문장 </a:t>
            </a:r>
            <a:r>
              <a:rPr lang="en-US" altLang="ko-KR" dirty="0">
                <a:solidFill>
                  <a:srgbClr val="000000"/>
                </a:solidFill>
              </a:rPr>
              <a:t>13,059</a:t>
            </a:r>
            <a:r>
              <a:rPr lang="ko-KR" altLang="en-US" dirty="0">
                <a:solidFill>
                  <a:srgbClr val="000000"/>
                </a:solidFill>
              </a:rPr>
              <a:t>개 </a:t>
            </a:r>
            <a:r>
              <a:rPr lang="en-US" altLang="ko-KR" dirty="0">
                <a:solidFill>
                  <a:srgbClr val="000000"/>
                </a:solidFill>
              </a:rPr>
              <a:t>/ </a:t>
            </a:r>
            <a:r>
              <a:rPr lang="ko-KR" altLang="en-US" dirty="0">
                <a:solidFill>
                  <a:srgbClr val="000000"/>
                </a:solidFill>
              </a:rPr>
              <a:t>감정분류 </a:t>
            </a:r>
            <a:r>
              <a:rPr lang="en-US" altLang="ko-KR" dirty="0">
                <a:solidFill>
                  <a:srgbClr val="000000"/>
                </a:solidFill>
              </a:rPr>
              <a:t>6</a:t>
            </a:r>
            <a:r>
              <a:rPr lang="ko-KR" altLang="en-US" dirty="0">
                <a:solidFill>
                  <a:srgbClr val="000000"/>
                </a:solidFill>
              </a:rPr>
              <a:t>가지</a:t>
            </a:r>
            <a:r>
              <a:rPr lang="en-US" altLang="ko-KR" dirty="0"/>
              <a:t> 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00DCF52-47BE-483D-909F-11487EF29914}"/>
              </a:ext>
            </a:extLst>
          </p:cNvPr>
          <p:cNvGrpSpPr/>
          <p:nvPr/>
        </p:nvGrpSpPr>
        <p:grpSpPr>
          <a:xfrm>
            <a:off x="991774" y="2102012"/>
            <a:ext cx="7937074" cy="4008475"/>
            <a:chOff x="395535" y="1052736"/>
            <a:chExt cx="7466918" cy="3417675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A48A870-5BF9-4228-AF9F-B3D3E185E3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052736"/>
              <a:ext cx="7466917" cy="2520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11C7A888-D94F-40F8-A37E-521C4853BD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5" y="1916832"/>
              <a:ext cx="7200802" cy="255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76186645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3.2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1C7C1-9D1F-45E0-B18B-D8B50B18CE24}"/>
              </a:ext>
            </a:extLst>
          </p:cNvPr>
          <p:cNvSpPr txBox="1"/>
          <p:nvPr/>
        </p:nvSpPr>
        <p:spPr>
          <a:xfrm>
            <a:off x="528301" y="990005"/>
            <a:ext cx="8248146" cy="1185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3.2.2 </a:t>
            </a:r>
            <a:r>
              <a:rPr lang="ko-KR" altLang="en-US" sz="2000" b="1" dirty="0"/>
              <a:t>데이터 </a:t>
            </a:r>
            <a:r>
              <a:rPr lang="ko-KR" altLang="en-US" sz="2000" b="1" dirty="0" err="1"/>
              <a:t>전처리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A. </a:t>
            </a:r>
            <a:r>
              <a:rPr lang="ko-KR" altLang="en-US" dirty="0" err="1"/>
              <a:t>라벨링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0000"/>
                </a:solidFill>
              </a:rPr>
              <a:t>– </a:t>
            </a:r>
            <a:r>
              <a:rPr lang="ko-KR" altLang="en-US" dirty="0">
                <a:solidFill>
                  <a:srgbClr val="000000"/>
                </a:solidFill>
              </a:rPr>
              <a:t>감정분류 분포 </a:t>
            </a:r>
            <a:endParaRPr lang="en-US" altLang="ko-KR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 err="1"/>
              <a:t>잔잔</a:t>
            </a:r>
            <a:r>
              <a:rPr lang="ko-KR" altLang="en-US" dirty="0"/>
              <a:t> </a:t>
            </a:r>
            <a:r>
              <a:rPr lang="en-US" altLang="ko-KR" dirty="0"/>
              <a:t>(5) &gt; </a:t>
            </a:r>
            <a:r>
              <a:rPr lang="ko-KR" altLang="en-US" dirty="0"/>
              <a:t>긴장 </a:t>
            </a:r>
            <a:r>
              <a:rPr lang="en-US" altLang="ko-KR" dirty="0"/>
              <a:t>(2)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무의미 </a:t>
            </a:r>
            <a:r>
              <a:rPr lang="en-US" altLang="ko-KR" dirty="0"/>
              <a:t>(0)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기쁨</a:t>
            </a:r>
            <a:r>
              <a:rPr lang="en-US" altLang="ko-KR" dirty="0"/>
              <a:t>/</a:t>
            </a:r>
            <a:r>
              <a:rPr lang="ko-KR" altLang="en-US" dirty="0"/>
              <a:t>평화 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최고조 </a:t>
            </a:r>
            <a:r>
              <a:rPr lang="en-US" altLang="ko-KR" dirty="0"/>
              <a:t>(3)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슬픔</a:t>
            </a:r>
            <a:r>
              <a:rPr lang="en-US" altLang="ko-KR" dirty="0"/>
              <a:t>(4)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63EED91D-6077-4540-B296-77336E10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87" y="2175907"/>
            <a:ext cx="5900266" cy="399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7555119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6115872" y="2510975"/>
            <a:ext cx="5190303" cy="2094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400" b="1" dirty="0">
                <a:ea typeface="Lato Light" panose="020F0502020204030203" pitchFamily="34" charset="0"/>
                <a:cs typeface="Arima Madurai Light" pitchFamily="2" charset="77"/>
              </a:rPr>
              <a:t>1. </a:t>
            </a:r>
            <a:r>
              <a:rPr lang="ko-KR" altLang="en-US" sz="2400" b="1" dirty="0">
                <a:ea typeface="Lato Light" panose="020F0502020204030203" pitchFamily="34" charset="0"/>
                <a:cs typeface="Arima Madurai Light" pitchFamily="2" charset="77"/>
              </a:rPr>
              <a:t>프로젝트 수행 배경</a:t>
            </a:r>
            <a:endParaRPr lang="en-US" sz="2400" b="1" dirty="0">
              <a:ea typeface="Lato Light" panose="020F0502020204030203" pitchFamily="34" charset="0"/>
              <a:cs typeface="Arima Madurai Light" pitchFamily="2" charset="77"/>
            </a:endParaRPr>
          </a:p>
          <a:p>
            <a:pPr>
              <a:lnSpc>
                <a:spcPts val="4000"/>
              </a:lnSpc>
            </a:pPr>
            <a:r>
              <a:rPr lang="en-US" sz="2400" b="1" dirty="0">
                <a:ea typeface="Lato Light" panose="020F0502020204030203" pitchFamily="34" charset="0"/>
                <a:cs typeface="Arima Madurai Light" pitchFamily="2" charset="77"/>
              </a:rPr>
              <a:t>2. </a:t>
            </a:r>
            <a:r>
              <a:rPr lang="ko-KR" altLang="en-US" sz="2400" b="1" dirty="0">
                <a:ea typeface="Lato Light" panose="020F0502020204030203" pitchFamily="34" charset="0"/>
                <a:cs typeface="Arima Madurai Light" pitchFamily="2" charset="77"/>
              </a:rPr>
              <a:t>팀 구성 및 역할</a:t>
            </a:r>
            <a:endParaRPr lang="en-US" sz="2400" b="1" dirty="0">
              <a:ea typeface="Lato Light" panose="020F0502020204030203" pitchFamily="34" charset="0"/>
              <a:cs typeface="Arima Madurai Light" pitchFamily="2" charset="77"/>
            </a:endParaRPr>
          </a:p>
          <a:p>
            <a:pPr>
              <a:lnSpc>
                <a:spcPts val="4000"/>
              </a:lnSpc>
            </a:pPr>
            <a:r>
              <a:rPr lang="en-US" sz="2400" b="1" dirty="0">
                <a:ea typeface="Lato Light" panose="020F0502020204030203" pitchFamily="34" charset="0"/>
                <a:cs typeface="Arima Madurai Light" pitchFamily="2" charset="77"/>
              </a:rPr>
              <a:t>3. </a:t>
            </a:r>
            <a:r>
              <a:rPr lang="ko-KR" altLang="en-US" sz="2400" b="1" dirty="0">
                <a:ea typeface="Lato Light" panose="020F0502020204030203" pitchFamily="34" charset="0"/>
                <a:cs typeface="Arima Madurai Light" pitchFamily="2" charset="77"/>
              </a:rPr>
              <a:t>프로젝트 수행 절차 및 결과</a:t>
            </a:r>
            <a:endParaRPr lang="en-US" sz="2400" b="1" dirty="0">
              <a:ea typeface="Lato Light" panose="020F0502020204030203" pitchFamily="34" charset="0"/>
              <a:cs typeface="Arima Madurai Light" pitchFamily="2" charset="77"/>
            </a:endParaRPr>
          </a:p>
          <a:p>
            <a:pPr>
              <a:lnSpc>
                <a:spcPts val="4000"/>
              </a:lnSpc>
            </a:pPr>
            <a:r>
              <a:rPr lang="en-US" sz="2400" b="1" dirty="0">
                <a:ea typeface="Lato Light" panose="020F0502020204030203" pitchFamily="34" charset="0"/>
                <a:cs typeface="Arima Madurai Light" pitchFamily="2" charset="77"/>
              </a:rPr>
              <a:t>4. </a:t>
            </a:r>
            <a:r>
              <a:rPr lang="ko-KR" altLang="en-US" sz="2400" b="1" dirty="0">
                <a:ea typeface="Lato Light" panose="020F0502020204030203" pitchFamily="34" charset="0"/>
                <a:cs typeface="Arima Madurai Light" pitchFamily="2" charset="77"/>
              </a:rPr>
              <a:t>프로젝트 후기</a:t>
            </a:r>
            <a:endParaRPr lang="en-US" sz="2400" b="1" dirty="0"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6115872" y="1673966"/>
            <a:ext cx="322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-150" dirty="0">
                <a:solidFill>
                  <a:schemeClr val="tx2"/>
                </a:solidFill>
                <a:ea typeface="Nunito Bold" charset="0"/>
                <a:cs typeface="Arima Madurai Semi" pitchFamily="2" charset="77"/>
              </a:rPr>
              <a:t>INDEX</a:t>
            </a:r>
            <a:endParaRPr lang="en-US" sz="6000" b="1" spc="-150" dirty="0">
              <a:solidFill>
                <a:schemeClr val="tx2"/>
              </a:solidFill>
              <a:ea typeface="Nunito Bold" charset="0"/>
              <a:cs typeface="Arima Madurai Semi" pitchFamily="2" charset="77"/>
            </a:endParaRPr>
          </a:p>
        </p:txBody>
      </p:sp>
      <p:grpSp>
        <p:nvGrpSpPr>
          <p:cNvPr id="292" name="Group 6">
            <a:extLst>
              <a:ext uri="{FF2B5EF4-FFF2-40B4-BE49-F238E27FC236}">
                <a16:creationId xmlns:a16="http://schemas.microsoft.com/office/drawing/2014/main" id="{EE1FF00F-D174-8D4C-B7E6-E2EB5DD9A46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75149" y="991021"/>
            <a:ext cx="3728111" cy="4875958"/>
            <a:chOff x="7968001" y="274441"/>
            <a:chExt cx="2474881" cy="3237120"/>
          </a:xfrm>
        </p:grpSpPr>
        <p:sp>
          <p:nvSpPr>
            <p:cNvPr id="293" name="Freeform 45">
              <a:extLst>
                <a:ext uri="{FF2B5EF4-FFF2-40B4-BE49-F238E27FC236}">
                  <a16:creationId xmlns:a16="http://schemas.microsoft.com/office/drawing/2014/main" id="{117D74EA-A333-5F49-B9F0-2E698F4A4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9761" y="1979401"/>
              <a:ext cx="683520" cy="1520640"/>
            </a:xfrm>
            <a:custGeom>
              <a:avLst/>
              <a:gdLst>
                <a:gd name="T0" fmla="*/ 151748 w 1572"/>
                <a:gd name="T1" fmla="*/ 1520205 h 3493"/>
                <a:gd name="T2" fmla="*/ 151748 w 1572"/>
                <a:gd name="T3" fmla="*/ 1520205 h 3493"/>
                <a:gd name="T4" fmla="*/ 136095 w 1572"/>
                <a:gd name="T5" fmla="*/ 1510627 h 3493"/>
                <a:gd name="T6" fmla="*/ 136095 w 1572"/>
                <a:gd name="T7" fmla="*/ 1510627 h 3493"/>
                <a:gd name="T8" fmla="*/ 120442 w 1572"/>
                <a:gd name="T9" fmla="*/ 1030883 h 3493"/>
                <a:gd name="T10" fmla="*/ 120442 w 1572"/>
                <a:gd name="T11" fmla="*/ 1030883 h 3493"/>
                <a:gd name="T12" fmla="*/ 436114 w 1572"/>
                <a:gd name="T13" fmla="*/ 613828 h 3493"/>
                <a:gd name="T14" fmla="*/ 436114 w 1572"/>
                <a:gd name="T15" fmla="*/ 613828 h 3493"/>
                <a:gd name="T16" fmla="*/ 648300 w 1572"/>
                <a:gd name="T17" fmla="*/ 17414 h 3493"/>
                <a:gd name="T18" fmla="*/ 648300 w 1572"/>
                <a:gd name="T19" fmla="*/ 17414 h 3493"/>
                <a:gd name="T20" fmla="*/ 665693 w 1572"/>
                <a:gd name="T21" fmla="*/ 0 h 3493"/>
                <a:gd name="T22" fmla="*/ 665693 w 1572"/>
                <a:gd name="T23" fmla="*/ 0 h 3493"/>
                <a:gd name="T24" fmla="*/ 665693 w 1572"/>
                <a:gd name="T25" fmla="*/ 0 h 3493"/>
                <a:gd name="T26" fmla="*/ 683085 w 1572"/>
                <a:gd name="T27" fmla="*/ 17414 h 3493"/>
                <a:gd name="T28" fmla="*/ 683085 w 1572"/>
                <a:gd name="T29" fmla="*/ 17414 h 3493"/>
                <a:gd name="T30" fmla="*/ 461333 w 1572"/>
                <a:gd name="T31" fmla="*/ 637772 h 3493"/>
                <a:gd name="T32" fmla="*/ 461333 w 1572"/>
                <a:gd name="T33" fmla="*/ 637772 h 3493"/>
                <a:gd name="T34" fmla="*/ 167402 w 1572"/>
                <a:gd name="T35" fmla="*/ 1494955 h 3493"/>
                <a:gd name="T36" fmla="*/ 167402 w 1572"/>
                <a:gd name="T37" fmla="*/ 1494955 h 3493"/>
                <a:gd name="T38" fmla="*/ 159575 w 1572"/>
                <a:gd name="T39" fmla="*/ 1518463 h 3493"/>
                <a:gd name="T40" fmla="*/ 159575 w 1572"/>
                <a:gd name="T41" fmla="*/ 1518463 h 3493"/>
                <a:gd name="T42" fmla="*/ 151748 w 1572"/>
                <a:gd name="T43" fmla="*/ 1520205 h 349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572" h="3493">
                  <a:moveTo>
                    <a:pt x="349" y="3492"/>
                  </a:moveTo>
                  <a:lnTo>
                    <a:pt x="349" y="3492"/>
                  </a:lnTo>
                  <a:cubicBezTo>
                    <a:pt x="334" y="3492"/>
                    <a:pt x="320" y="3484"/>
                    <a:pt x="313" y="3470"/>
                  </a:cubicBezTo>
                  <a:cubicBezTo>
                    <a:pt x="127" y="3095"/>
                    <a:pt x="115" y="2735"/>
                    <a:pt x="277" y="2368"/>
                  </a:cubicBezTo>
                  <a:cubicBezTo>
                    <a:pt x="417" y="2050"/>
                    <a:pt x="668" y="1755"/>
                    <a:pt x="1003" y="1410"/>
                  </a:cubicBezTo>
                  <a:cubicBezTo>
                    <a:pt x="1477" y="921"/>
                    <a:pt x="1490" y="49"/>
                    <a:pt x="1491" y="40"/>
                  </a:cubicBezTo>
                  <a:cubicBezTo>
                    <a:pt x="1491" y="18"/>
                    <a:pt x="1509" y="0"/>
                    <a:pt x="1531" y="0"/>
                  </a:cubicBezTo>
                  <a:cubicBezTo>
                    <a:pt x="1553" y="0"/>
                    <a:pt x="1571" y="18"/>
                    <a:pt x="1571" y="40"/>
                  </a:cubicBezTo>
                  <a:cubicBezTo>
                    <a:pt x="1571" y="78"/>
                    <a:pt x="1558" y="954"/>
                    <a:pt x="1061" y="1465"/>
                  </a:cubicBezTo>
                  <a:cubicBezTo>
                    <a:pt x="463" y="2082"/>
                    <a:pt x="0" y="2655"/>
                    <a:pt x="385" y="3434"/>
                  </a:cubicBezTo>
                  <a:cubicBezTo>
                    <a:pt x="395" y="3454"/>
                    <a:pt x="387" y="3478"/>
                    <a:pt x="367" y="3488"/>
                  </a:cubicBezTo>
                  <a:cubicBezTo>
                    <a:pt x="361" y="3491"/>
                    <a:pt x="355" y="3492"/>
                    <a:pt x="349" y="349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294" name="Freeform 46">
              <a:extLst>
                <a:ext uri="{FF2B5EF4-FFF2-40B4-BE49-F238E27FC236}">
                  <a16:creationId xmlns:a16="http://schemas.microsoft.com/office/drawing/2014/main" id="{F4EAD1F0-45C8-7140-8331-19EDEDD51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5442" y="1155721"/>
              <a:ext cx="1117440" cy="988799"/>
            </a:xfrm>
            <a:custGeom>
              <a:avLst/>
              <a:gdLst>
                <a:gd name="T0" fmla="*/ 914507 w 2566"/>
                <a:gd name="T1" fmla="*/ 715681 h 2270"/>
                <a:gd name="T2" fmla="*/ 756863 w 2566"/>
                <a:gd name="T3" fmla="*/ 790168 h 2270"/>
                <a:gd name="T4" fmla="*/ 641026 w 2566"/>
                <a:gd name="T5" fmla="*/ 845488 h 2270"/>
                <a:gd name="T6" fmla="*/ 462479 w 2566"/>
                <a:gd name="T7" fmla="*/ 930429 h 2270"/>
                <a:gd name="T8" fmla="*/ 437657 w 2566"/>
                <a:gd name="T9" fmla="*/ 941755 h 2270"/>
                <a:gd name="T10" fmla="*/ 421109 w 2566"/>
                <a:gd name="T11" fmla="*/ 950031 h 2270"/>
                <a:gd name="T12" fmla="*/ 340109 w 2566"/>
                <a:gd name="T13" fmla="*/ 988363 h 2270"/>
                <a:gd name="T14" fmla="*/ 67064 w 2566"/>
                <a:gd name="T15" fmla="*/ 413379 h 2270"/>
                <a:gd name="T16" fmla="*/ 67064 w 2566"/>
                <a:gd name="T17" fmla="*/ 413379 h 2270"/>
                <a:gd name="T18" fmla="*/ 202498 w 2566"/>
                <a:gd name="T19" fmla="*/ 33976 h 2270"/>
                <a:gd name="T20" fmla="*/ 202498 w 2566"/>
                <a:gd name="T21" fmla="*/ 33976 h 2270"/>
                <a:gd name="T22" fmla="*/ 391931 w 2566"/>
                <a:gd name="T23" fmla="*/ 15246 h 2270"/>
                <a:gd name="T24" fmla="*/ 391931 w 2566"/>
                <a:gd name="T25" fmla="*/ 15246 h 2270"/>
                <a:gd name="T26" fmla="*/ 419802 w 2566"/>
                <a:gd name="T27" fmla="*/ 23522 h 2270"/>
                <a:gd name="T28" fmla="*/ 419802 w 2566"/>
                <a:gd name="T29" fmla="*/ 23522 h 2270"/>
                <a:gd name="T30" fmla="*/ 494705 w 2566"/>
                <a:gd name="T31" fmla="*/ 64032 h 2270"/>
                <a:gd name="T32" fmla="*/ 494705 w 2566"/>
                <a:gd name="T33" fmla="*/ 64032 h 2270"/>
                <a:gd name="T34" fmla="*/ 581365 w 2566"/>
                <a:gd name="T35" fmla="*/ 169446 h 2270"/>
                <a:gd name="T36" fmla="*/ 610107 w 2566"/>
                <a:gd name="T37" fmla="*/ 229994 h 2270"/>
                <a:gd name="T38" fmla="*/ 671074 w 2566"/>
                <a:gd name="T39" fmla="*/ 201245 h 2270"/>
                <a:gd name="T40" fmla="*/ 671074 w 2566"/>
                <a:gd name="T41" fmla="*/ 201245 h 2270"/>
                <a:gd name="T42" fmla="*/ 888378 w 2566"/>
                <a:gd name="T43" fmla="*/ 190790 h 2270"/>
                <a:gd name="T44" fmla="*/ 888378 w 2566"/>
                <a:gd name="T45" fmla="*/ 190790 h 2270"/>
                <a:gd name="T46" fmla="*/ 1049941 w 2566"/>
                <a:gd name="T47" fmla="*/ 336714 h 2270"/>
                <a:gd name="T48" fmla="*/ 1049941 w 2566"/>
                <a:gd name="T49" fmla="*/ 336714 h 2270"/>
                <a:gd name="T50" fmla="*/ 914507 w 2566"/>
                <a:gd name="T51" fmla="*/ 715681 h 227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566" h="2270">
                  <a:moveTo>
                    <a:pt x="2100" y="1643"/>
                  </a:moveTo>
                  <a:lnTo>
                    <a:pt x="1738" y="1814"/>
                  </a:lnTo>
                  <a:lnTo>
                    <a:pt x="1472" y="1941"/>
                  </a:lnTo>
                  <a:lnTo>
                    <a:pt x="1062" y="2136"/>
                  </a:lnTo>
                  <a:lnTo>
                    <a:pt x="1005" y="2162"/>
                  </a:lnTo>
                  <a:lnTo>
                    <a:pt x="967" y="2181"/>
                  </a:lnTo>
                  <a:lnTo>
                    <a:pt x="781" y="2269"/>
                  </a:lnTo>
                  <a:lnTo>
                    <a:pt x="154" y="949"/>
                  </a:lnTo>
                  <a:cubicBezTo>
                    <a:pt x="0" y="625"/>
                    <a:pt x="140" y="233"/>
                    <a:pt x="465" y="78"/>
                  </a:cubicBezTo>
                  <a:cubicBezTo>
                    <a:pt x="605" y="12"/>
                    <a:pt x="759" y="0"/>
                    <a:pt x="900" y="35"/>
                  </a:cubicBezTo>
                  <a:cubicBezTo>
                    <a:pt x="922" y="40"/>
                    <a:pt x="943" y="47"/>
                    <a:pt x="964" y="54"/>
                  </a:cubicBezTo>
                  <a:cubicBezTo>
                    <a:pt x="1025" y="76"/>
                    <a:pt x="1083" y="107"/>
                    <a:pt x="1136" y="147"/>
                  </a:cubicBezTo>
                  <a:cubicBezTo>
                    <a:pt x="1219" y="208"/>
                    <a:pt x="1288" y="290"/>
                    <a:pt x="1335" y="389"/>
                  </a:cubicBezTo>
                  <a:lnTo>
                    <a:pt x="1401" y="528"/>
                  </a:lnTo>
                  <a:lnTo>
                    <a:pt x="1541" y="462"/>
                  </a:lnTo>
                  <a:cubicBezTo>
                    <a:pt x="1703" y="385"/>
                    <a:pt x="1882" y="382"/>
                    <a:pt x="2040" y="438"/>
                  </a:cubicBezTo>
                  <a:cubicBezTo>
                    <a:pt x="2197" y="494"/>
                    <a:pt x="2334" y="610"/>
                    <a:pt x="2411" y="773"/>
                  </a:cubicBezTo>
                  <a:cubicBezTo>
                    <a:pt x="2565" y="1097"/>
                    <a:pt x="2425" y="1489"/>
                    <a:pt x="2100" y="164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295" name="Freeform 47">
              <a:extLst>
                <a:ext uri="{FF2B5EF4-FFF2-40B4-BE49-F238E27FC236}">
                  <a16:creationId xmlns:a16="http://schemas.microsoft.com/office/drawing/2014/main" id="{B05EA14A-6197-DE48-A624-9143620BE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4561" y="1365001"/>
              <a:ext cx="251521" cy="314880"/>
            </a:xfrm>
            <a:custGeom>
              <a:avLst/>
              <a:gdLst>
                <a:gd name="T0" fmla="*/ 13949 w 577"/>
                <a:gd name="T1" fmla="*/ 26095 h 724"/>
                <a:gd name="T2" fmla="*/ 13949 w 577"/>
                <a:gd name="T3" fmla="*/ 26095 h 724"/>
                <a:gd name="T4" fmla="*/ 20924 w 577"/>
                <a:gd name="T5" fmla="*/ 2610 h 724"/>
                <a:gd name="T6" fmla="*/ 20924 w 577"/>
                <a:gd name="T7" fmla="*/ 2610 h 724"/>
                <a:gd name="T8" fmla="*/ 159980 w 577"/>
                <a:gd name="T9" fmla="*/ 60453 h 724"/>
                <a:gd name="T10" fmla="*/ 159980 w 577"/>
                <a:gd name="T11" fmla="*/ 60453 h 724"/>
                <a:gd name="T12" fmla="*/ 230597 w 577"/>
                <a:gd name="T13" fmla="*/ 300528 h 724"/>
                <a:gd name="T14" fmla="*/ 230597 w 577"/>
                <a:gd name="T15" fmla="*/ 300528 h 724"/>
                <a:gd name="T16" fmla="*/ 206186 w 577"/>
                <a:gd name="T17" fmla="*/ 296179 h 724"/>
                <a:gd name="T18" fmla="*/ 206186 w 577"/>
                <a:gd name="T19" fmla="*/ 296179 h 724"/>
                <a:gd name="T20" fmla="*/ 130338 w 577"/>
                <a:gd name="T21" fmla="*/ 90028 h 724"/>
                <a:gd name="T22" fmla="*/ 130338 w 577"/>
                <a:gd name="T23" fmla="*/ 90028 h 724"/>
                <a:gd name="T24" fmla="*/ 13949 w 577"/>
                <a:gd name="T25" fmla="*/ 26095 h 7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7" h="724">
                  <a:moveTo>
                    <a:pt x="32" y="60"/>
                  </a:moveTo>
                  <a:lnTo>
                    <a:pt x="32" y="60"/>
                  </a:lnTo>
                  <a:cubicBezTo>
                    <a:pt x="0" y="47"/>
                    <a:pt x="14" y="0"/>
                    <a:pt x="48" y="6"/>
                  </a:cubicBezTo>
                  <a:cubicBezTo>
                    <a:pt x="149" y="27"/>
                    <a:pt x="262" y="66"/>
                    <a:pt x="367" y="139"/>
                  </a:cubicBezTo>
                  <a:cubicBezTo>
                    <a:pt x="561" y="274"/>
                    <a:pt x="576" y="510"/>
                    <a:pt x="529" y="691"/>
                  </a:cubicBezTo>
                  <a:cubicBezTo>
                    <a:pt x="520" y="723"/>
                    <a:pt x="471" y="715"/>
                    <a:pt x="473" y="681"/>
                  </a:cubicBezTo>
                  <a:cubicBezTo>
                    <a:pt x="483" y="529"/>
                    <a:pt x="459" y="326"/>
                    <a:pt x="299" y="207"/>
                  </a:cubicBezTo>
                  <a:cubicBezTo>
                    <a:pt x="206" y="138"/>
                    <a:pt x="115" y="91"/>
                    <a:pt x="32" y="6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296" name="Freeform 48">
              <a:extLst>
                <a:ext uri="{FF2B5EF4-FFF2-40B4-BE49-F238E27FC236}">
                  <a16:creationId xmlns:a16="http://schemas.microsoft.com/office/drawing/2014/main" id="{2263BB13-5B38-8543-89BB-689B7AA37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5296" y="1155560"/>
              <a:ext cx="438145" cy="989077"/>
            </a:xfrm>
            <a:custGeom>
              <a:avLst/>
              <a:gdLst>
                <a:gd name="T0" fmla="*/ 1005 w 1006"/>
                <a:gd name="T1" fmla="*/ 2162 h 2270"/>
                <a:gd name="T2" fmla="*/ 967 w 1006"/>
                <a:gd name="T3" fmla="*/ 2181 h 2270"/>
                <a:gd name="T4" fmla="*/ 781 w 1006"/>
                <a:gd name="T5" fmla="*/ 2269 h 2270"/>
                <a:gd name="T6" fmla="*/ 154 w 1006"/>
                <a:gd name="T7" fmla="*/ 949 h 2270"/>
                <a:gd name="T8" fmla="*/ 154 w 1006"/>
                <a:gd name="T9" fmla="*/ 949 h 2270"/>
                <a:gd name="T10" fmla="*/ 465 w 1006"/>
                <a:gd name="T11" fmla="*/ 78 h 2270"/>
                <a:gd name="T12" fmla="*/ 465 w 1006"/>
                <a:gd name="T13" fmla="*/ 78 h 2270"/>
                <a:gd name="T14" fmla="*/ 900 w 1006"/>
                <a:gd name="T15" fmla="*/ 35 h 2270"/>
                <a:gd name="T16" fmla="*/ 900 w 1006"/>
                <a:gd name="T17" fmla="*/ 35 h 2270"/>
                <a:gd name="T18" fmla="*/ 412 w 1006"/>
                <a:gd name="T19" fmla="*/ 519 h 2270"/>
                <a:gd name="T20" fmla="*/ 412 w 1006"/>
                <a:gd name="T21" fmla="*/ 519 h 2270"/>
                <a:gd name="T22" fmla="*/ 1005 w 1006"/>
                <a:gd name="T23" fmla="*/ 2162 h 2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06" h="2270">
                  <a:moveTo>
                    <a:pt x="1005" y="2162"/>
                  </a:moveTo>
                  <a:lnTo>
                    <a:pt x="967" y="2181"/>
                  </a:lnTo>
                  <a:lnTo>
                    <a:pt x="781" y="2269"/>
                  </a:lnTo>
                  <a:lnTo>
                    <a:pt x="154" y="949"/>
                  </a:lnTo>
                  <a:lnTo>
                    <a:pt x="154" y="949"/>
                  </a:lnTo>
                  <a:cubicBezTo>
                    <a:pt x="0" y="625"/>
                    <a:pt x="140" y="233"/>
                    <a:pt x="465" y="78"/>
                  </a:cubicBezTo>
                  <a:lnTo>
                    <a:pt x="465" y="78"/>
                  </a:lnTo>
                  <a:cubicBezTo>
                    <a:pt x="605" y="12"/>
                    <a:pt x="759" y="0"/>
                    <a:pt x="900" y="35"/>
                  </a:cubicBezTo>
                  <a:lnTo>
                    <a:pt x="900" y="35"/>
                  </a:lnTo>
                  <a:cubicBezTo>
                    <a:pt x="900" y="35"/>
                    <a:pt x="462" y="131"/>
                    <a:pt x="412" y="519"/>
                  </a:cubicBezTo>
                  <a:lnTo>
                    <a:pt x="412" y="519"/>
                  </a:lnTo>
                  <a:cubicBezTo>
                    <a:pt x="357" y="938"/>
                    <a:pt x="775" y="1750"/>
                    <a:pt x="1005" y="216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297" name="Freeform 49">
              <a:extLst>
                <a:ext uri="{FF2B5EF4-FFF2-40B4-BE49-F238E27FC236}">
                  <a16:creationId xmlns:a16="http://schemas.microsoft.com/office/drawing/2014/main" id="{8E3CD2D0-85A9-7444-A340-095787265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7867" y="2073194"/>
              <a:ext cx="134936" cy="134947"/>
            </a:xfrm>
            <a:custGeom>
              <a:avLst/>
              <a:gdLst>
                <a:gd name="T0" fmla="*/ 208 w 310"/>
                <a:gd name="T1" fmla="*/ 0 h 308"/>
                <a:gd name="T2" fmla="*/ 0 w 310"/>
                <a:gd name="T3" fmla="*/ 178 h 308"/>
                <a:gd name="T4" fmla="*/ 0 w 310"/>
                <a:gd name="T5" fmla="*/ 178 h 308"/>
                <a:gd name="T6" fmla="*/ 136 w 310"/>
                <a:gd name="T7" fmla="*/ 278 h 308"/>
                <a:gd name="T8" fmla="*/ 136 w 310"/>
                <a:gd name="T9" fmla="*/ 278 h 308"/>
                <a:gd name="T10" fmla="*/ 309 w 310"/>
                <a:gd name="T11" fmla="*/ 262 h 308"/>
                <a:gd name="T12" fmla="*/ 208 w 310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308">
                  <a:moveTo>
                    <a:pt x="208" y="0"/>
                  </a:moveTo>
                  <a:lnTo>
                    <a:pt x="0" y="178"/>
                  </a:lnTo>
                  <a:lnTo>
                    <a:pt x="0" y="178"/>
                  </a:lnTo>
                  <a:cubicBezTo>
                    <a:pt x="0" y="178"/>
                    <a:pt x="45" y="248"/>
                    <a:pt x="136" y="278"/>
                  </a:cubicBezTo>
                  <a:lnTo>
                    <a:pt x="136" y="278"/>
                  </a:lnTo>
                  <a:cubicBezTo>
                    <a:pt x="226" y="307"/>
                    <a:pt x="309" y="262"/>
                    <a:pt x="309" y="262"/>
                  </a:cubicBezTo>
                  <a:lnTo>
                    <a:pt x="208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298" name="Freeform 50">
              <a:extLst>
                <a:ext uri="{FF2B5EF4-FFF2-40B4-BE49-F238E27FC236}">
                  <a16:creationId xmlns:a16="http://schemas.microsoft.com/office/drawing/2014/main" id="{152A5990-C539-B944-904A-808E26BD8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0160" y="1979401"/>
              <a:ext cx="647041" cy="1532160"/>
            </a:xfrm>
            <a:custGeom>
              <a:avLst/>
              <a:gdLst>
                <a:gd name="T0" fmla="*/ 485934 w 1486"/>
                <a:gd name="T1" fmla="*/ 1531725 h 3520"/>
                <a:gd name="T2" fmla="*/ 485934 w 1486"/>
                <a:gd name="T3" fmla="*/ 1531725 h 3520"/>
                <a:gd name="T4" fmla="*/ 478096 w 1486"/>
                <a:gd name="T5" fmla="*/ 1529984 h 3520"/>
                <a:gd name="T6" fmla="*/ 478096 w 1486"/>
                <a:gd name="T7" fmla="*/ 1529984 h 3520"/>
                <a:gd name="T8" fmla="*/ 470259 w 1486"/>
                <a:gd name="T9" fmla="*/ 1506479 h 3520"/>
                <a:gd name="T10" fmla="*/ 470259 w 1486"/>
                <a:gd name="T11" fmla="*/ 1506479 h 3520"/>
                <a:gd name="T12" fmla="*/ 222067 w 1486"/>
                <a:gd name="T13" fmla="*/ 637675 h 3520"/>
                <a:gd name="T14" fmla="*/ 222067 w 1486"/>
                <a:gd name="T15" fmla="*/ 637675 h 3520"/>
                <a:gd name="T16" fmla="*/ 0 w 1486"/>
                <a:gd name="T17" fmla="*/ 17411 h 3520"/>
                <a:gd name="T18" fmla="*/ 0 w 1486"/>
                <a:gd name="T19" fmla="*/ 17411 h 3520"/>
                <a:gd name="T20" fmla="*/ 17417 w 1486"/>
                <a:gd name="T21" fmla="*/ 0 h 3520"/>
                <a:gd name="T22" fmla="*/ 17852 w 1486"/>
                <a:gd name="T23" fmla="*/ 0 h 3520"/>
                <a:gd name="T24" fmla="*/ 17852 w 1486"/>
                <a:gd name="T25" fmla="*/ 0 h 3520"/>
                <a:gd name="T26" fmla="*/ 34834 w 1486"/>
                <a:gd name="T27" fmla="*/ 17411 h 3520"/>
                <a:gd name="T28" fmla="*/ 34834 w 1486"/>
                <a:gd name="T29" fmla="*/ 17411 h 3520"/>
                <a:gd name="T30" fmla="*/ 247321 w 1486"/>
                <a:gd name="T31" fmla="*/ 613735 h 3520"/>
                <a:gd name="T32" fmla="*/ 247321 w 1486"/>
                <a:gd name="T33" fmla="*/ 613735 h 3520"/>
                <a:gd name="T34" fmla="*/ 541233 w 1486"/>
                <a:gd name="T35" fmla="*/ 1038125 h 3520"/>
                <a:gd name="T36" fmla="*/ 541233 w 1486"/>
                <a:gd name="T37" fmla="*/ 1038125 h 3520"/>
                <a:gd name="T38" fmla="*/ 501609 w 1486"/>
                <a:gd name="T39" fmla="*/ 1522149 h 3520"/>
                <a:gd name="T40" fmla="*/ 501609 w 1486"/>
                <a:gd name="T41" fmla="*/ 1522149 h 3520"/>
                <a:gd name="T42" fmla="*/ 485934 w 1486"/>
                <a:gd name="T43" fmla="*/ 1531725 h 352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486" h="3520">
                  <a:moveTo>
                    <a:pt x="1116" y="3519"/>
                  </a:moveTo>
                  <a:lnTo>
                    <a:pt x="1116" y="3519"/>
                  </a:lnTo>
                  <a:cubicBezTo>
                    <a:pt x="1110" y="3519"/>
                    <a:pt x="1104" y="3518"/>
                    <a:pt x="1098" y="3515"/>
                  </a:cubicBezTo>
                  <a:cubicBezTo>
                    <a:pt x="1079" y="3505"/>
                    <a:pt x="1070" y="3481"/>
                    <a:pt x="1080" y="3461"/>
                  </a:cubicBezTo>
                  <a:cubicBezTo>
                    <a:pt x="1485" y="2642"/>
                    <a:pt x="1046" y="2017"/>
                    <a:pt x="510" y="1465"/>
                  </a:cubicBezTo>
                  <a:cubicBezTo>
                    <a:pt x="14" y="954"/>
                    <a:pt x="1" y="78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lnTo>
                    <a:pt x="41" y="0"/>
                  </a:lnTo>
                  <a:cubicBezTo>
                    <a:pt x="62" y="0"/>
                    <a:pt x="80" y="18"/>
                    <a:pt x="80" y="40"/>
                  </a:cubicBezTo>
                  <a:cubicBezTo>
                    <a:pt x="80" y="49"/>
                    <a:pt x="94" y="921"/>
                    <a:pt x="568" y="1410"/>
                  </a:cubicBezTo>
                  <a:cubicBezTo>
                    <a:pt x="928" y="1781"/>
                    <a:pt x="1137" y="2082"/>
                    <a:pt x="1243" y="2385"/>
                  </a:cubicBezTo>
                  <a:cubicBezTo>
                    <a:pt x="1371" y="2751"/>
                    <a:pt x="1342" y="3114"/>
                    <a:pt x="1152" y="3497"/>
                  </a:cubicBezTo>
                  <a:cubicBezTo>
                    <a:pt x="1145" y="3511"/>
                    <a:pt x="1131" y="3519"/>
                    <a:pt x="1116" y="351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299" name="Freeform 51">
              <a:extLst>
                <a:ext uri="{FF2B5EF4-FFF2-40B4-BE49-F238E27FC236}">
                  <a16:creationId xmlns:a16="http://schemas.microsoft.com/office/drawing/2014/main" id="{2BC1C161-06C0-3746-9FAE-9419700FF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8001" y="1084680"/>
              <a:ext cx="1127041" cy="946561"/>
            </a:xfrm>
            <a:custGeom>
              <a:avLst/>
              <a:gdLst>
                <a:gd name="T0" fmla="*/ 1019476 w 2588"/>
                <a:gd name="T1" fmla="*/ 481561 h 2172"/>
                <a:gd name="T2" fmla="*/ 899717 w 2588"/>
                <a:gd name="T3" fmla="*/ 608815 h 2172"/>
                <a:gd name="T4" fmla="*/ 812184 w 2588"/>
                <a:gd name="T5" fmla="*/ 702948 h 2172"/>
                <a:gd name="T6" fmla="*/ 676747 w 2588"/>
                <a:gd name="T7" fmla="*/ 847198 h 2172"/>
                <a:gd name="T8" fmla="*/ 658021 w 2588"/>
                <a:gd name="T9" fmla="*/ 867245 h 2172"/>
                <a:gd name="T10" fmla="*/ 645392 w 2588"/>
                <a:gd name="T11" fmla="*/ 880755 h 2172"/>
                <a:gd name="T12" fmla="*/ 583988 w 2588"/>
                <a:gd name="T13" fmla="*/ 946125 h 2172"/>
                <a:gd name="T14" fmla="*/ 120194 w 2588"/>
                <a:gd name="T15" fmla="*/ 510759 h 2172"/>
                <a:gd name="T16" fmla="*/ 120194 w 2588"/>
                <a:gd name="T17" fmla="*/ 510759 h 2172"/>
                <a:gd name="T18" fmla="*/ 107130 w 2588"/>
                <a:gd name="T19" fmla="*/ 108079 h 2172"/>
                <a:gd name="T20" fmla="*/ 107130 w 2588"/>
                <a:gd name="T21" fmla="*/ 108079 h 2172"/>
                <a:gd name="T22" fmla="*/ 276970 w 2588"/>
                <a:gd name="T23" fmla="*/ 20918 h 2172"/>
                <a:gd name="T24" fmla="*/ 276970 w 2588"/>
                <a:gd name="T25" fmla="*/ 20918 h 2172"/>
                <a:gd name="T26" fmla="*/ 305712 w 2588"/>
                <a:gd name="T27" fmla="*/ 18304 h 2172"/>
                <a:gd name="T28" fmla="*/ 305712 w 2588"/>
                <a:gd name="T29" fmla="*/ 18304 h 2172"/>
                <a:gd name="T30" fmla="*/ 390197 w 2588"/>
                <a:gd name="T31" fmla="*/ 28327 h 2172"/>
                <a:gd name="T32" fmla="*/ 390197 w 2588"/>
                <a:gd name="T33" fmla="*/ 28327 h 2172"/>
                <a:gd name="T34" fmla="*/ 509085 w 2588"/>
                <a:gd name="T35" fmla="*/ 95005 h 2172"/>
                <a:gd name="T36" fmla="*/ 558295 w 2588"/>
                <a:gd name="T37" fmla="*/ 140764 h 2172"/>
                <a:gd name="T38" fmla="*/ 604021 w 2588"/>
                <a:gd name="T39" fmla="*/ 91954 h 2172"/>
                <a:gd name="T40" fmla="*/ 604021 w 2588"/>
                <a:gd name="T41" fmla="*/ 91954 h 2172"/>
                <a:gd name="T42" fmla="*/ 802603 w 2588"/>
                <a:gd name="T43" fmla="*/ 2615 h 2172"/>
                <a:gd name="T44" fmla="*/ 802603 w 2588"/>
                <a:gd name="T45" fmla="*/ 2615 h 2172"/>
                <a:gd name="T46" fmla="*/ 1006411 w 2588"/>
                <a:gd name="T47" fmla="*/ 79316 h 2172"/>
                <a:gd name="T48" fmla="*/ 1006411 w 2588"/>
                <a:gd name="T49" fmla="*/ 79316 h 2172"/>
                <a:gd name="T50" fmla="*/ 1019476 w 2588"/>
                <a:gd name="T51" fmla="*/ 481561 h 217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588" h="2172">
                  <a:moveTo>
                    <a:pt x="2341" y="1105"/>
                  </a:moveTo>
                  <a:lnTo>
                    <a:pt x="2066" y="1397"/>
                  </a:lnTo>
                  <a:lnTo>
                    <a:pt x="1865" y="1613"/>
                  </a:lnTo>
                  <a:lnTo>
                    <a:pt x="1554" y="1944"/>
                  </a:lnTo>
                  <a:lnTo>
                    <a:pt x="1511" y="1990"/>
                  </a:lnTo>
                  <a:lnTo>
                    <a:pt x="1482" y="2021"/>
                  </a:lnTo>
                  <a:lnTo>
                    <a:pt x="1341" y="2171"/>
                  </a:lnTo>
                  <a:lnTo>
                    <a:pt x="276" y="1172"/>
                  </a:lnTo>
                  <a:cubicBezTo>
                    <a:pt x="14" y="925"/>
                    <a:pt x="0" y="510"/>
                    <a:pt x="246" y="248"/>
                  </a:cubicBezTo>
                  <a:cubicBezTo>
                    <a:pt x="352" y="134"/>
                    <a:pt x="491" y="67"/>
                    <a:pt x="636" y="48"/>
                  </a:cubicBezTo>
                  <a:cubicBezTo>
                    <a:pt x="657" y="45"/>
                    <a:pt x="680" y="43"/>
                    <a:pt x="702" y="42"/>
                  </a:cubicBezTo>
                  <a:cubicBezTo>
                    <a:pt x="766" y="40"/>
                    <a:pt x="832" y="48"/>
                    <a:pt x="896" y="65"/>
                  </a:cubicBezTo>
                  <a:cubicBezTo>
                    <a:pt x="995" y="92"/>
                    <a:pt x="1089" y="143"/>
                    <a:pt x="1169" y="218"/>
                  </a:cubicBezTo>
                  <a:lnTo>
                    <a:pt x="1282" y="323"/>
                  </a:lnTo>
                  <a:lnTo>
                    <a:pt x="1387" y="211"/>
                  </a:lnTo>
                  <a:cubicBezTo>
                    <a:pt x="1511" y="80"/>
                    <a:pt x="1676" y="11"/>
                    <a:pt x="1843" y="6"/>
                  </a:cubicBezTo>
                  <a:cubicBezTo>
                    <a:pt x="2010" y="0"/>
                    <a:pt x="2180" y="58"/>
                    <a:pt x="2311" y="182"/>
                  </a:cubicBezTo>
                  <a:cubicBezTo>
                    <a:pt x="2573" y="427"/>
                    <a:pt x="2587" y="843"/>
                    <a:pt x="2341" y="110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300" name="Freeform 52">
              <a:extLst>
                <a:ext uri="{FF2B5EF4-FFF2-40B4-BE49-F238E27FC236}">
                  <a16:creationId xmlns:a16="http://schemas.microsoft.com/office/drawing/2014/main" id="{AD1D30D7-C551-5841-A047-D7F92C0FF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1841" y="1126921"/>
              <a:ext cx="320639" cy="230400"/>
            </a:xfrm>
            <a:custGeom>
              <a:avLst/>
              <a:gdLst>
                <a:gd name="T0" fmla="*/ 16967 w 737"/>
                <a:gd name="T1" fmla="*/ 33972 h 529"/>
                <a:gd name="T2" fmla="*/ 16967 w 737"/>
                <a:gd name="T3" fmla="*/ 33972 h 529"/>
                <a:gd name="T4" fmla="*/ 14792 w 737"/>
                <a:gd name="T5" fmla="*/ 10017 h 529"/>
                <a:gd name="T6" fmla="*/ 14792 w 737"/>
                <a:gd name="T7" fmla="*/ 10017 h 529"/>
                <a:gd name="T8" fmla="*/ 164888 w 737"/>
                <a:gd name="T9" fmla="*/ 13066 h 529"/>
                <a:gd name="T10" fmla="*/ 164888 w 737"/>
                <a:gd name="T11" fmla="*/ 13066 h 529"/>
                <a:gd name="T12" fmla="*/ 318464 w 737"/>
                <a:gd name="T13" fmla="*/ 210801 h 529"/>
                <a:gd name="T14" fmla="*/ 318464 w 737"/>
                <a:gd name="T15" fmla="*/ 210801 h 529"/>
                <a:gd name="T16" fmla="*/ 294535 w 737"/>
                <a:gd name="T17" fmla="*/ 216027 h 529"/>
                <a:gd name="T18" fmla="*/ 294535 w 737"/>
                <a:gd name="T19" fmla="*/ 216027 h 529"/>
                <a:gd name="T20" fmla="*/ 148790 w 737"/>
                <a:gd name="T21" fmla="*/ 51394 h 529"/>
                <a:gd name="T22" fmla="*/ 148790 w 737"/>
                <a:gd name="T23" fmla="*/ 51394 h 529"/>
                <a:gd name="T24" fmla="*/ 16967 w 737"/>
                <a:gd name="T25" fmla="*/ 33972 h 52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37" h="529">
                  <a:moveTo>
                    <a:pt x="39" y="78"/>
                  </a:moveTo>
                  <a:lnTo>
                    <a:pt x="39" y="78"/>
                  </a:lnTo>
                  <a:cubicBezTo>
                    <a:pt x="5" y="78"/>
                    <a:pt x="0" y="29"/>
                    <a:pt x="34" y="23"/>
                  </a:cubicBezTo>
                  <a:cubicBezTo>
                    <a:pt x="136" y="5"/>
                    <a:pt x="255" y="0"/>
                    <a:pt x="379" y="30"/>
                  </a:cubicBezTo>
                  <a:cubicBezTo>
                    <a:pt x="609" y="85"/>
                    <a:pt x="710" y="299"/>
                    <a:pt x="732" y="484"/>
                  </a:cubicBezTo>
                  <a:cubicBezTo>
                    <a:pt x="736" y="518"/>
                    <a:pt x="688" y="528"/>
                    <a:pt x="677" y="496"/>
                  </a:cubicBezTo>
                  <a:cubicBezTo>
                    <a:pt x="630" y="351"/>
                    <a:pt x="534" y="170"/>
                    <a:pt x="342" y="118"/>
                  </a:cubicBezTo>
                  <a:cubicBezTo>
                    <a:pt x="230" y="87"/>
                    <a:pt x="127" y="78"/>
                    <a:pt x="39" y="7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301" name="Freeform 53">
              <a:extLst>
                <a:ext uri="{FF2B5EF4-FFF2-40B4-BE49-F238E27FC236}">
                  <a16:creationId xmlns:a16="http://schemas.microsoft.com/office/drawing/2014/main" id="{3A2198B8-138F-4C4D-ACFA-0A8AD4578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8001" y="1106344"/>
              <a:ext cx="658804" cy="925571"/>
            </a:xfrm>
            <a:custGeom>
              <a:avLst/>
              <a:gdLst>
                <a:gd name="T0" fmla="*/ 1511 w 1512"/>
                <a:gd name="T1" fmla="*/ 1942 h 2124"/>
                <a:gd name="T2" fmla="*/ 1482 w 1512"/>
                <a:gd name="T3" fmla="*/ 1973 h 2124"/>
                <a:gd name="T4" fmla="*/ 1341 w 1512"/>
                <a:gd name="T5" fmla="*/ 2123 h 2124"/>
                <a:gd name="T6" fmla="*/ 276 w 1512"/>
                <a:gd name="T7" fmla="*/ 1124 h 2124"/>
                <a:gd name="T8" fmla="*/ 276 w 1512"/>
                <a:gd name="T9" fmla="*/ 1124 h 2124"/>
                <a:gd name="T10" fmla="*/ 246 w 1512"/>
                <a:gd name="T11" fmla="*/ 200 h 2124"/>
                <a:gd name="T12" fmla="*/ 246 w 1512"/>
                <a:gd name="T13" fmla="*/ 200 h 2124"/>
                <a:gd name="T14" fmla="*/ 636 w 1512"/>
                <a:gd name="T15" fmla="*/ 0 h 2124"/>
                <a:gd name="T16" fmla="*/ 636 w 1512"/>
                <a:gd name="T17" fmla="*/ 0 h 2124"/>
                <a:gd name="T18" fmla="*/ 358 w 1512"/>
                <a:gd name="T19" fmla="*/ 629 h 2124"/>
                <a:gd name="T20" fmla="*/ 358 w 1512"/>
                <a:gd name="T21" fmla="*/ 629 h 2124"/>
                <a:gd name="T22" fmla="*/ 1511 w 1512"/>
                <a:gd name="T23" fmla="*/ 1942 h 2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12" h="2124">
                  <a:moveTo>
                    <a:pt x="1511" y="1942"/>
                  </a:moveTo>
                  <a:lnTo>
                    <a:pt x="1482" y="1973"/>
                  </a:lnTo>
                  <a:lnTo>
                    <a:pt x="1341" y="2123"/>
                  </a:lnTo>
                  <a:lnTo>
                    <a:pt x="276" y="1124"/>
                  </a:lnTo>
                  <a:lnTo>
                    <a:pt x="276" y="1124"/>
                  </a:lnTo>
                  <a:cubicBezTo>
                    <a:pt x="14" y="877"/>
                    <a:pt x="0" y="462"/>
                    <a:pt x="246" y="200"/>
                  </a:cubicBezTo>
                  <a:lnTo>
                    <a:pt x="246" y="200"/>
                  </a:lnTo>
                  <a:cubicBezTo>
                    <a:pt x="352" y="86"/>
                    <a:pt x="491" y="19"/>
                    <a:pt x="636" y="0"/>
                  </a:cubicBezTo>
                  <a:lnTo>
                    <a:pt x="636" y="0"/>
                  </a:lnTo>
                  <a:cubicBezTo>
                    <a:pt x="636" y="0"/>
                    <a:pt x="263" y="249"/>
                    <a:pt x="358" y="629"/>
                  </a:cubicBezTo>
                  <a:lnTo>
                    <a:pt x="358" y="629"/>
                  </a:lnTo>
                  <a:cubicBezTo>
                    <a:pt x="460" y="1039"/>
                    <a:pt x="1147" y="1641"/>
                    <a:pt x="1511" y="194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302" name="Freeform 54">
              <a:extLst>
                <a:ext uri="{FF2B5EF4-FFF2-40B4-BE49-F238E27FC236}">
                  <a16:creationId xmlns:a16="http://schemas.microsoft.com/office/drawing/2014/main" id="{2A46967A-4323-E749-B339-9915CECFD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1394" y="1954124"/>
              <a:ext cx="138110" cy="127008"/>
            </a:xfrm>
            <a:custGeom>
              <a:avLst/>
              <a:gdLst>
                <a:gd name="T0" fmla="*/ 128 w 319"/>
                <a:gd name="T1" fmla="*/ 0 h 292"/>
                <a:gd name="T2" fmla="*/ 0 w 319"/>
                <a:gd name="T3" fmla="*/ 243 h 292"/>
                <a:gd name="T4" fmla="*/ 0 w 319"/>
                <a:gd name="T5" fmla="*/ 243 h 292"/>
                <a:gd name="T6" fmla="*/ 163 w 319"/>
                <a:gd name="T7" fmla="*/ 285 h 292"/>
                <a:gd name="T8" fmla="*/ 163 w 319"/>
                <a:gd name="T9" fmla="*/ 285 h 292"/>
                <a:gd name="T10" fmla="*/ 318 w 319"/>
                <a:gd name="T11" fmla="*/ 208 h 292"/>
                <a:gd name="T12" fmla="*/ 128 w 319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292">
                  <a:moveTo>
                    <a:pt x="128" y="0"/>
                  </a:moveTo>
                  <a:lnTo>
                    <a:pt x="0" y="243"/>
                  </a:lnTo>
                  <a:lnTo>
                    <a:pt x="0" y="243"/>
                  </a:lnTo>
                  <a:cubicBezTo>
                    <a:pt x="0" y="243"/>
                    <a:pt x="68" y="291"/>
                    <a:pt x="163" y="285"/>
                  </a:cubicBezTo>
                  <a:lnTo>
                    <a:pt x="163" y="285"/>
                  </a:lnTo>
                  <a:cubicBezTo>
                    <a:pt x="258" y="280"/>
                    <a:pt x="318" y="208"/>
                    <a:pt x="318" y="208"/>
                  </a:cubicBezTo>
                  <a:lnTo>
                    <a:pt x="128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303" name="Freeform 55">
              <a:extLst>
                <a:ext uri="{FF2B5EF4-FFF2-40B4-BE49-F238E27FC236}">
                  <a16:creationId xmlns:a16="http://schemas.microsoft.com/office/drawing/2014/main" id="{D225FFAB-88E5-E24A-8EE0-906A9C3CA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0561" y="1378441"/>
              <a:ext cx="345600" cy="2048639"/>
            </a:xfrm>
            <a:custGeom>
              <a:avLst/>
              <a:gdLst>
                <a:gd name="T0" fmla="*/ 137979 w 794"/>
                <a:gd name="T1" fmla="*/ 2048203 h 4704"/>
                <a:gd name="T2" fmla="*/ 137979 w 794"/>
                <a:gd name="T3" fmla="*/ 2048203 h 4704"/>
                <a:gd name="T4" fmla="*/ 121004 w 794"/>
                <a:gd name="T5" fmla="*/ 2034267 h 4704"/>
                <a:gd name="T6" fmla="*/ 113604 w 794"/>
                <a:gd name="T7" fmla="*/ 1997684 h 4704"/>
                <a:gd name="T8" fmla="*/ 113604 w 794"/>
                <a:gd name="T9" fmla="*/ 1997684 h 4704"/>
                <a:gd name="T10" fmla="*/ 191516 w 794"/>
                <a:gd name="T11" fmla="*/ 914571 h 4704"/>
                <a:gd name="T12" fmla="*/ 191516 w 794"/>
                <a:gd name="T13" fmla="*/ 914571 h 4704"/>
                <a:gd name="T14" fmla="*/ 146249 w 794"/>
                <a:gd name="T15" fmla="*/ 26566 h 4704"/>
                <a:gd name="T16" fmla="*/ 146249 w 794"/>
                <a:gd name="T17" fmla="*/ 26566 h 4704"/>
                <a:gd name="T18" fmla="*/ 155389 w 794"/>
                <a:gd name="T19" fmla="*/ 3484 h 4704"/>
                <a:gd name="T20" fmla="*/ 155389 w 794"/>
                <a:gd name="T21" fmla="*/ 3484 h 4704"/>
                <a:gd name="T22" fmla="*/ 178458 w 794"/>
                <a:gd name="T23" fmla="*/ 13065 h 4704"/>
                <a:gd name="T24" fmla="*/ 178458 w 794"/>
                <a:gd name="T25" fmla="*/ 13065 h 4704"/>
                <a:gd name="T26" fmla="*/ 261594 w 794"/>
                <a:gd name="T27" fmla="*/ 317922 h 4704"/>
                <a:gd name="T28" fmla="*/ 261594 w 794"/>
                <a:gd name="T29" fmla="*/ 317922 h 4704"/>
                <a:gd name="T30" fmla="*/ 224161 w 794"/>
                <a:gd name="T31" fmla="*/ 927636 h 4704"/>
                <a:gd name="T32" fmla="*/ 224161 w 794"/>
                <a:gd name="T33" fmla="*/ 927636 h 4704"/>
                <a:gd name="T34" fmla="*/ 148425 w 794"/>
                <a:gd name="T35" fmla="*/ 1990716 h 4704"/>
                <a:gd name="T36" fmla="*/ 154954 w 794"/>
                <a:gd name="T37" fmla="*/ 2027735 h 4704"/>
                <a:gd name="T38" fmla="*/ 154954 w 794"/>
                <a:gd name="T39" fmla="*/ 2027735 h 4704"/>
                <a:gd name="T40" fmla="*/ 141461 w 794"/>
                <a:gd name="T41" fmla="*/ 2048203 h 4704"/>
                <a:gd name="T42" fmla="*/ 141461 w 794"/>
                <a:gd name="T43" fmla="*/ 2048203 h 4704"/>
                <a:gd name="T44" fmla="*/ 137979 w 794"/>
                <a:gd name="T45" fmla="*/ 2048203 h 470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794" h="4704">
                  <a:moveTo>
                    <a:pt x="317" y="4703"/>
                  </a:moveTo>
                  <a:lnTo>
                    <a:pt x="317" y="4703"/>
                  </a:lnTo>
                  <a:cubicBezTo>
                    <a:pt x="298" y="4703"/>
                    <a:pt x="281" y="4690"/>
                    <a:pt x="278" y="4671"/>
                  </a:cubicBezTo>
                  <a:lnTo>
                    <a:pt x="261" y="4587"/>
                  </a:lnTo>
                  <a:cubicBezTo>
                    <a:pt x="121" y="3850"/>
                    <a:pt x="0" y="3213"/>
                    <a:pt x="440" y="2100"/>
                  </a:cubicBezTo>
                  <a:cubicBezTo>
                    <a:pt x="793" y="1210"/>
                    <a:pt x="340" y="72"/>
                    <a:pt x="336" y="61"/>
                  </a:cubicBezTo>
                  <a:cubicBezTo>
                    <a:pt x="327" y="40"/>
                    <a:pt x="337" y="16"/>
                    <a:pt x="357" y="8"/>
                  </a:cubicBezTo>
                  <a:cubicBezTo>
                    <a:pt x="379" y="0"/>
                    <a:pt x="402" y="10"/>
                    <a:pt x="410" y="30"/>
                  </a:cubicBezTo>
                  <a:cubicBezTo>
                    <a:pt x="415" y="42"/>
                    <a:pt x="530" y="327"/>
                    <a:pt x="601" y="730"/>
                  </a:cubicBezTo>
                  <a:cubicBezTo>
                    <a:pt x="667" y="1103"/>
                    <a:pt x="706" y="1648"/>
                    <a:pt x="515" y="2130"/>
                  </a:cubicBezTo>
                  <a:cubicBezTo>
                    <a:pt x="84" y="3222"/>
                    <a:pt x="197" y="3817"/>
                    <a:pt x="341" y="4571"/>
                  </a:cubicBezTo>
                  <a:lnTo>
                    <a:pt x="356" y="4656"/>
                  </a:lnTo>
                  <a:cubicBezTo>
                    <a:pt x="361" y="4678"/>
                    <a:pt x="346" y="4699"/>
                    <a:pt x="325" y="4703"/>
                  </a:cubicBezTo>
                  <a:cubicBezTo>
                    <a:pt x="322" y="4703"/>
                    <a:pt x="319" y="4703"/>
                    <a:pt x="317" y="470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304" name="Freeform 56">
              <a:extLst>
                <a:ext uri="{FF2B5EF4-FFF2-40B4-BE49-F238E27FC236}">
                  <a16:creationId xmlns:a16="http://schemas.microsoft.com/office/drawing/2014/main" id="{C0FB9A27-C4D2-0347-899C-9085BD41A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5040" y="274441"/>
              <a:ext cx="1576321" cy="1328640"/>
            </a:xfrm>
            <a:custGeom>
              <a:avLst/>
              <a:gdLst>
                <a:gd name="T0" fmla="*/ 1429221 w 3622"/>
                <a:gd name="T1" fmla="*/ 668241 h 3050"/>
                <a:gd name="T2" fmla="*/ 1266018 w 3622"/>
                <a:gd name="T3" fmla="*/ 849458 h 3050"/>
                <a:gd name="T4" fmla="*/ 1145901 w 3622"/>
                <a:gd name="T5" fmla="*/ 982322 h 3050"/>
                <a:gd name="T6" fmla="*/ 960938 w 3622"/>
                <a:gd name="T7" fmla="*/ 1187935 h 3050"/>
                <a:gd name="T8" fmla="*/ 935696 w 3622"/>
                <a:gd name="T9" fmla="*/ 1215815 h 3050"/>
                <a:gd name="T10" fmla="*/ 917852 w 3622"/>
                <a:gd name="T11" fmla="*/ 1235417 h 3050"/>
                <a:gd name="T12" fmla="*/ 834292 w 3622"/>
                <a:gd name="T13" fmla="*/ 1328204 h 3050"/>
                <a:gd name="T14" fmla="*/ 174953 w 3622"/>
                <a:gd name="T15" fmla="*/ 732712 h 3050"/>
                <a:gd name="T16" fmla="*/ 174953 w 3622"/>
                <a:gd name="T17" fmla="*/ 732712 h 3050"/>
                <a:gd name="T18" fmla="*/ 146230 w 3622"/>
                <a:gd name="T19" fmla="*/ 171199 h 3050"/>
                <a:gd name="T20" fmla="*/ 146230 w 3622"/>
                <a:gd name="T21" fmla="*/ 171199 h 3050"/>
                <a:gd name="T22" fmla="*/ 380371 w 3622"/>
                <a:gd name="T23" fmla="*/ 45304 h 3050"/>
                <a:gd name="T24" fmla="*/ 380371 w 3622"/>
                <a:gd name="T25" fmla="*/ 45304 h 3050"/>
                <a:gd name="T26" fmla="*/ 420846 w 3622"/>
                <a:gd name="T27" fmla="*/ 40948 h 3050"/>
                <a:gd name="T28" fmla="*/ 420846 w 3622"/>
                <a:gd name="T29" fmla="*/ 40948 h 3050"/>
                <a:gd name="T30" fmla="*/ 538787 w 3622"/>
                <a:gd name="T31" fmla="*/ 52710 h 3050"/>
                <a:gd name="T32" fmla="*/ 538787 w 3622"/>
                <a:gd name="T33" fmla="*/ 52710 h 3050"/>
                <a:gd name="T34" fmla="*/ 707212 w 3622"/>
                <a:gd name="T35" fmla="*/ 142448 h 3050"/>
                <a:gd name="T36" fmla="*/ 776845 w 3622"/>
                <a:gd name="T37" fmla="*/ 205177 h 3050"/>
                <a:gd name="T38" fmla="*/ 839515 w 3622"/>
                <a:gd name="T39" fmla="*/ 135478 h 3050"/>
                <a:gd name="T40" fmla="*/ 839515 w 3622"/>
                <a:gd name="T41" fmla="*/ 135478 h 3050"/>
                <a:gd name="T42" fmla="*/ 1114131 w 3622"/>
                <a:gd name="T43" fmla="*/ 5227 h 3050"/>
                <a:gd name="T44" fmla="*/ 1114131 w 3622"/>
                <a:gd name="T45" fmla="*/ 5227 h 3050"/>
                <a:gd name="T46" fmla="*/ 1400497 w 3622"/>
                <a:gd name="T47" fmla="*/ 106727 h 3050"/>
                <a:gd name="T48" fmla="*/ 1400497 w 3622"/>
                <a:gd name="T49" fmla="*/ 106727 h 3050"/>
                <a:gd name="T50" fmla="*/ 1429221 w 3622"/>
                <a:gd name="T51" fmla="*/ 668241 h 305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622" h="3050">
                  <a:moveTo>
                    <a:pt x="3284" y="1534"/>
                  </a:moveTo>
                  <a:lnTo>
                    <a:pt x="2909" y="1950"/>
                  </a:lnTo>
                  <a:lnTo>
                    <a:pt x="2633" y="2255"/>
                  </a:lnTo>
                  <a:lnTo>
                    <a:pt x="2208" y="2727"/>
                  </a:lnTo>
                  <a:lnTo>
                    <a:pt x="2150" y="2791"/>
                  </a:lnTo>
                  <a:lnTo>
                    <a:pt x="2109" y="2836"/>
                  </a:lnTo>
                  <a:lnTo>
                    <a:pt x="1917" y="3049"/>
                  </a:lnTo>
                  <a:lnTo>
                    <a:pt x="402" y="1682"/>
                  </a:lnTo>
                  <a:cubicBezTo>
                    <a:pt x="29" y="1346"/>
                    <a:pt x="0" y="765"/>
                    <a:pt x="336" y="393"/>
                  </a:cubicBezTo>
                  <a:cubicBezTo>
                    <a:pt x="482" y="231"/>
                    <a:pt x="673" y="134"/>
                    <a:pt x="874" y="104"/>
                  </a:cubicBezTo>
                  <a:cubicBezTo>
                    <a:pt x="905" y="98"/>
                    <a:pt x="936" y="95"/>
                    <a:pt x="967" y="94"/>
                  </a:cubicBezTo>
                  <a:cubicBezTo>
                    <a:pt x="1058" y="89"/>
                    <a:pt x="1149" y="98"/>
                    <a:pt x="1238" y="121"/>
                  </a:cubicBezTo>
                  <a:cubicBezTo>
                    <a:pt x="1378" y="155"/>
                    <a:pt x="1511" y="224"/>
                    <a:pt x="1625" y="327"/>
                  </a:cubicBezTo>
                  <a:lnTo>
                    <a:pt x="1785" y="471"/>
                  </a:lnTo>
                  <a:lnTo>
                    <a:pt x="1929" y="311"/>
                  </a:lnTo>
                  <a:cubicBezTo>
                    <a:pt x="2097" y="125"/>
                    <a:pt x="2327" y="24"/>
                    <a:pt x="2560" y="12"/>
                  </a:cubicBezTo>
                  <a:cubicBezTo>
                    <a:pt x="2793" y="0"/>
                    <a:pt x="3032" y="77"/>
                    <a:pt x="3218" y="245"/>
                  </a:cubicBezTo>
                  <a:cubicBezTo>
                    <a:pt x="3591" y="582"/>
                    <a:pt x="3621" y="1162"/>
                    <a:pt x="3284" y="15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305" name="Freeform 57">
              <a:extLst>
                <a:ext uri="{FF2B5EF4-FFF2-40B4-BE49-F238E27FC236}">
                  <a16:creationId xmlns:a16="http://schemas.microsoft.com/office/drawing/2014/main" id="{9BF600CC-DA99-E941-8F5B-A85CFA2CC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1121" y="335880"/>
              <a:ext cx="453120" cy="316801"/>
            </a:xfrm>
            <a:custGeom>
              <a:avLst/>
              <a:gdLst>
                <a:gd name="T0" fmla="*/ 23963 w 1040"/>
                <a:gd name="T1" fmla="*/ 50113 h 727"/>
                <a:gd name="T2" fmla="*/ 23963 w 1040"/>
                <a:gd name="T3" fmla="*/ 50113 h 727"/>
                <a:gd name="T4" fmla="*/ 20478 w 1040"/>
                <a:gd name="T5" fmla="*/ 16559 h 727"/>
                <a:gd name="T6" fmla="*/ 20478 w 1040"/>
                <a:gd name="T7" fmla="*/ 16559 h 727"/>
                <a:gd name="T8" fmla="*/ 230481 w 1040"/>
                <a:gd name="T9" fmla="*/ 16559 h 727"/>
                <a:gd name="T10" fmla="*/ 230481 w 1040"/>
                <a:gd name="T11" fmla="*/ 16559 h 727"/>
                <a:gd name="T12" fmla="*/ 450070 w 1040"/>
                <a:gd name="T13" fmla="*/ 288912 h 727"/>
                <a:gd name="T14" fmla="*/ 450070 w 1040"/>
                <a:gd name="T15" fmla="*/ 288912 h 727"/>
                <a:gd name="T16" fmla="*/ 417393 w 1040"/>
                <a:gd name="T17" fmla="*/ 296756 h 727"/>
                <a:gd name="T18" fmla="*/ 417393 w 1040"/>
                <a:gd name="T19" fmla="*/ 296756 h 727"/>
                <a:gd name="T20" fmla="*/ 208697 w 1040"/>
                <a:gd name="T21" fmla="*/ 70594 h 727"/>
                <a:gd name="T22" fmla="*/ 208697 w 1040"/>
                <a:gd name="T23" fmla="*/ 70594 h 727"/>
                <a:gd name="T24" fmla="*/ 23963 w 1040"/>
                <a:gd name="T25" fmla="*/ 50113 h 72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40" h="727">
                  <a:moveTo>
                    <a:pt x="55" y="115"/>
                  </a:moveTo>
                  <a:lnTo>
                    <a:pt x="55" y="115"/>
                  </a:lnTo>
                  <a:cubicBezTo>
                    <a:pt x="7" y="116"/>
                    <a:pt x="0" y="47"/>
                    <a:pt x="47" y="38"/>
                  </a:cubicBezTo>
                  <a:cubicBezTo>
                    <a:pt x="188" y="10"/>
                    <a:pt x="354" y="0"/>
                    <a:pt x="529" y="38"/>
                  </a:cubicBezTo>
                  <a:cubicBezTo>
                    <a:pt x="852" y="109"/>
                    <a:pt x="998" y="405"/>
                    <a:pt x="1033" y="663"/>
                  </a:cubicBezTo>
                  <a:cubicBezTo>
                    <a:pt x="1039" y="710"/>
                    <a:pt x="973" y="726"/>
                    <a:pt x="958" y="681"/>
                  </a:cubicBezTo>
                  <a:cubicBezTo>
                    <a:pt x="888" y="480"/>
                    <a:pt x="749" y="230"/>
                    <a:pt x="479" y="162"/>
                  </a:cubicBezTo>
                  <a:cubicBezTo>
                    <a:pt x="321" y="122"/>
                    <a:pt x="178" y="111"/>
                    <a:pt x="55" y="115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306" name="Freeform 58">
              <a:extLst>
                <a:ext uri="{FF2B5EF4-FFF2-40B4-BE49-F238E27FC236}">
                  <a16:creationId xmlns:a16="http://schemas.microsoft.com/office/drawing/2014/main" id="{191D6257-BE41-E142-AA25-465C31082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4396" y="320481"/>
              <a:ext cx="938200" cy="1282782"/>
            </a:xfrm>
            <a:custGeom>
              <a:avLst/>
              <a:gdLst>
                <a:gd name="T0" fmla="*/ 2150 w 2151"/>
                <a:gd name="T1" fmla="*/ 2687 h 2946"/>
                <a:gd name="T2" fmla="*/ 2109 w 2151"/>
                <a:gd name="T3" fmla="*/ 2732 h 2946"/>
                <a:gd name="T4" fmla="*/ 1917 w 2151"/>
                <a:gd name="T5" fmla="*/ 2945 h 2946"/>
                <a:gd name="T6" fmla="*/ 402 w 2151"/>
                <a:gd name="T7" fmla="*/ 1578 h 2946"/>
                <a:gd name="T8" fmla="*/ 402 w 2151"/>
                <a:gd name="T9" fmla="*/ 1578 h 2946"/>
                <a:gd name="T10" fmla="*/ 336 w 2151"/>
                <a:gd name="T11" fmla="*/ 289 h 2946"/>
                <a:gd name="T12" fmla="*/ 336 w 2151"/>
                <a:gd name="T13" fmla="*/ 289 h 2946"/>
                <a:gd name="T14" fmla="*/ 874 w 2151"/>
                <a:gd name="T15" fmla="*/ 0 h 2946"/>
                <a:gd name="T16" fmla="*/ 874 w 2151"/>
                <a:gd name="T17" fmla="*/ 0 h 2946"/>
                <a:gd name="T18" fmla="*/ 504 w 2151"/>
                <a:gd name="T19" fmla="*/ 886 h 2946"/>
                <a:gd name="T20" fmla="*/ 504 w 2151"/>
                <a:gd name="T21" fmla="*/ 886 h 2946"/>
                <a:gd name="T22" fmla="*/ 2150 w 2151"/>
                <a:gd name="T23" fmla="*/ 2687 h 2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51" h="2946">
                  <a:moveTo>
                    <a:pt x="2150" y="2687"/>
                  </a:moveTo>
                  <a:lnTo>
                    <a:pt x="2109" y="2732"/>
                  </a:lnTo>
                  <a:lnTo>
                    <a:pt x="1917" y="2945"/>
                  </a:lnTo>
                  <a:lnTo>
                    <a:pt x="402" y="1578"/>
                  </a:lnTo>
                  <a:lnTo>
                    <a:pt x="402" y="1578"/>
                  </a:lnTo>
                  <a:cubicBezTo>
                    <a:pt x="29" y="1242"/>
                    <a:pt x="0" y="661"/>
                    <a:pt x="336" y="289"/>
                  </a:cubicBezTo>
                  <a:lnTo>
                    <a:pt x="336" y="289"/>
                  </a:lnTo>
                  <a:cubicBezTo>
                    <a:pt x="482" y="127"/>
                    <a:pt x="673" y="30"/>
                    <a:pt x="874" y="0"/>
                  </a:cubicBezTo>
                  <a:lnTo>
                    <a:pt x="874" y="0"/>
                  </a:lnTo>
                  <a:cubicBezTo>
                    <a:pt x="874" y="0"/>
                    <a:pt x="362" y="357"/>
                    <a:pt x="504" y="886"/>
                  </a:cubicBezTo>
                  <a:lnTo>
                    <a:pt x="504" y="886"/>
                  </a:lnTo>
                  <a:cubicBezTo>
                    <a:pt x="658" y="1455"/>
                    <a:pt x="1632" y="2278"/>
                    <a:pt x="2150" y="268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307" name="Freeform 59">
              <a:extLst>
                <a:ext uri="{FF2B5EF4-FFF2-40B4-BE49-F238E27FC236}">
                  <a16:creationId xmlns:a16="http://schemas.microsoft.com/office/drawing/2014/main" id="{9F6A1BBD-A092-4948-85D9-5E4A36217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9561" y="1495306"/>
              <a:ext cx="193673" cy="179400"/>
            </a:xfrm>
            <a:custGeom>
              <a:avLst/>
              <a:gdLst>
                <a:gd name="T0" fmla="*/ 174 w 445"/>
                <a:gd name="T1" fmla="*/ 0 h 408"/>
                <a:gd name="T2" fmla="*/ 0 w 445"/>
                <a:gd name="T3" fmla="*/ 342 h 408"/>
                <a:gd name="T4" fmla="*/ 0 w 445"/>
                <a:gd name="T5" fmla="*/ 342 h 408"/>
                <a:gd name="T6" fmla="*/ 230 w 445"/>
                <a:gd name="T7" fmla="*/ 397 h 408"/>
                <a:gd name="T8" fmla="*/ 230 w 445"/>
                <a:gd name="T9" fmla="*/ 397 h 408"/>
                <a:gd name="T10" fmla="*/ 444 w 445"/>
                <a:gd name="T11" fmla="*/ 284 h 408"/>
                <a:gd name="T12" fmla="*/ 174 w 445"/>
                <a:gd name="T1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5" h="408">
                  <a:moveTo>
                    <a:pt x="174" y="0"/>
                  </a:moveTo>
                  <a:lnTo>
                    <a:pt x="0" y="342"/>
                  </a:lnTo>
                  <a:lnTo>
                    <a:pt x="0" y="342"/>
                  </a:lnTo>
                  <a:cubicBezTo>
                    <a:pt x="0" y="342"/>
                    <a:pt x="97" y="407"/>
                    <a:pt x="230" y="397"/>
                  </a:cubicBezTo>
                  <a:lnTo>
                    <a:pt x="230" y="397"/>
                  </a:lnTo>
                  <a:cubicBezTo>
                    <a:pt x="362" y="387"/>
                    <a:pt x="444" y="284"/>
                    <a:pt x="444" y="284"/>
                  </a:cubicBezTo>
                  <a:lnTo>
                    <a:pt x="174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308" name="Freeform 60">
              <a:extLst>
                <a:ext uri="{FF2B5EF4-FFF2-40B4-BE49-F238E27FC236}">
                  <a16:creationId xmlns:a16="http://schemas.microsoft.com/office/drawing/2014/main" id="{D4E2069F-61C8-B741-8B22-1B34FA551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69690" y="3108310"/>
              <a:ext cx="211134" cy="347685"/>
            </a:xfrm>
            <a:custGeom>
              <a:avLst/>
              <a:gdLst>
                <a:gd name="T0" fmla="*/ 182 w 483"/>
                <a:gd name="T1" fmla="*/ 129 h 799"/>
                <a:gd name="T2" fmla="*/ 182 w 483"/>
                <a:gd name="T3" fmla="*/ 129 h 799"/>
                <a:gd name="T4" fmla="*/ 0 w 483"/>
                <a:gd name="T5" fmla="*/ 716 h 799"/>
                <a:gd name="T6" fmla="*/ 0 w 483"/>
                <a:gd name="T7" fmla="*/ 716 h 799"/>
                <a:gd name="T8" fmla="*/ 182 w 483"/>
                <a:gd name="T9" fmla="*/ 587 h 799"/>
                <a:gd name="T10" fmla="*/ 182 w 483"/>
                <a:gd name="T11" fmla="*/ 587 h 799"/>
                <a:gd name="T12" fmla="*/ 282 w 483"/>
                <a:gd name="T13" fmla="*/ 798 h 799"/>
                <a:gd name="T14" fmla="*/ 482 w 483"/>
                <a:gd name="T15" fmla="*/ 91 h 799"/>
                <a:gd name="T16" fmla="*/ 482 w 483"/>
                <a:gd name="T17" fmla="*/ 91 h 799"/>
                <a:gd name="T18" fmla="*/ 182 w 483"/>
                <a:gd name="T19" fmla="*/ 129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3" h="799">
                  <a:moveTo>
                    <a:pt x="182" y="129"/>
                  </a:moveTo>
                  <a:lnTo>
                    <a:pt x="182" y="129"/>
                  </a:lnTo>
                  <a:cubicBezTo>
                    <a:pt x="182" y="129"/>
                    <a:pt x="119" y="479"/>
                    <a:pt x="0" y="716"/>
                  </a:cubicBezTo>
                  <a:lnTo>
                    <a:pt x="0" y="716"/>
                  </a:lnTo>
                  <a:cubicBezTo>
                    <a:pt x="0" y="716"/>
                    <a:pt x="130" y="689"/>
                    <a:pt x="182" y="587"/>
                  </a:cubicBezTo>
                  <a:lnTo>
                    <a:pt x="182" y="587"/>
                  </a:lnTo>
                  <a:cubicBezTo>
                    <a:pt x="182" y="587"/>
                    <a:pt x="182" y="710"/>
                    <a:pt x="282" y="798"/>
                  </a:cubicBezTo>
                  <a:lnTo>
                    <a:pt x="482" y="91"/>
                  </a:lnTo>
                  <a:lnTo>
                    <a:pt x="482" y="91"/>
                  </a:lnTo>
                  <a:cubicBezTo>
                    <a:pt x="482" y="91"/>
                    <a:pt x="306" y="0"/>
                    <a:pt x="182" y="12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309" name="Freeform 61">
              <a:extLst>
                <a:ext uri="{FF2B5EF4-FFF2-40B4-BE49-F238E27FC236}">
                  <a16:creationId xmlns:a16="http://schemas.microsoft.com/office/drawing/2014/main" id="{25D2B202-45F7-B74C-B018-D6673C188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2881" y="2877961"/>
              <a:ext cx="307200" cy="384000"/>
            </a:xfrm>
            <a:custGeom>
              <a:avLst/>
              <a:gdLst>
                <a:gd name="T0" fmla="*/ 306765 w 706"/>
                <a:gd name="T1" fmla="*/ 142691 h 880"/>
                <a:gd name="T2" fmla="*/ 306765 w 706"/>
                <a:gd name="T3" fmla="*/ 246109 h 880"/>
                <a:gd name="T4" fmla="*/ 306765 w 706"/>
                <a:gd name="T5" fmla="*/ 246109 h 880"/>
                <a:gd name="T6" fmla="*/ 236709 w 706"/>
                <a:gd name="T7" fmla="*/ 304582 h 880"/>
                <a:gd name="T8" fmla="*/ 236709 w 706"/>
                <a:gd name="T9" fmla="*/ 304582 h 880"/>
                <a:gd name="T10" fmla="*/ 67010 w 706"/>
                <a:gd name="T11" fmla="*/ 339491 h 880"/>
                <a:gd name="T12" fmla="*/ 67010 w 706"/>
                <a:gd name="T13" fmla="*/ 339491 h 880"/>
                <a:gd name="T14" fmla="*/ 73972 w 706"/>
                <a:gd name="T15" fmla="*/ 178473 h 880"/>
                <a:gd name="T16" fmla="*/ 73972 w 706"/>
                <a:gd name="T17" fmla="*/ 178473 h 880"/>
                <a:gd name="T18" fmla="*/ 112263 w 706"/>
                <a:gd name="T19" fmla="*/ 8291 h 880"/>
                <a:gd name="T20" fmla="*/ 112263 w 706"/>
                <a:gd name="T21" fmla="*/ 8291 h 880"/>
                <a:gd name="T22" fmla="*/ 248458 w 706"/>
                <a:gd name="T23" fmla="*/ 85091 h 880"/>
                <a:gd name="T24" fmla="*/ 248458 w 706"/>
                <a:gd name="T25" fmla="*/ 85091 h 880"/>
                <a:gd name="T26" fmla="*/ 306765 w 706"/>
                <a:gd name="T27" fmla="*/ 142691 h 88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06" h="880">
                  <a:moveTo>
                    <a:pt x="705" y="327"/>
                  </a:moveTo>
                  <a:lnTo>
                    <a:pt x="705" y="564"/>
                  </a:lnTo>
                  <a:cubicBezTo>
                    <a:pt x="705" y="564"/>
                    <a:pt x="635" y="631"/>
                    <a:pt x="544" y="698"/>
                  </a:cubicBezTo>
                  <a:cubicBezTo>
                    <a:pt x="416" y="790"/>
                    <a:pt x="244" y="879"/>
                    <a:pt x="154" y="778"/>
                  </a:cubicBezTo>
                  <a:cubicBezTo>
                    <a:pt x="0" y="605"/>
                    <a:pt x="170" y="409"/>
                    <a:pt x="170" y="409"/>
                  </a:cubicBezTo>
                  <a:cubicBezTo>
                    <a:pt x="60" y="261"/>
                    <a:pt x="111" y="56"/>
                    <a:pt x="258" y="19"/>
                  </a:cubicBezTo>
                  <a:cubicBezTo>
                    <a:pt x="334" y="0"/>
                    <a:pt x="469" y="103"/>
                    <a:pt x="571" y="195"/>
                  </a:cubicBezTo>
                  <a:cubicBezTo>
                    <a:pt x="647" y="264"/>
                    <a:pt x="705" y="327"/>
                    <a:pt x="705" y="32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310" name="Freeform 62">
              <a:extLst>
                <a:ext uri="{FF2B5EF4-FFF2-40B4-BE49-F238E27FC236}">
                  <a16:creationId xmlns:a16="http://schemas.microsoft.com/office/drawing/2014/main" id="{EA98334B-5D31-1949-B3E5-F302815E6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72875" y="2963839"/>
              <a:ext cx="96837" cy="219089"/>
            </a:xfrm>
            <a:custGeom>
              <a:avLst/>
              <a:gdLst>
                <a:gd name="T0" fmla="*/ 226 w 227"/>
                <a:gd name="T1" fmla="*/ 132 h 504"/>
                <a:gd name="T2" fmla="*/ 226 w 227"/>
                <a:gd name="T3" fmla="*/ 369 h 504"/>
                <a:gd name="T4" fmla="*/ 226 w 227"/>
                <a:gd name="T5" fmla="*/ 369 h 504"/>
                <a:gd name="T6" fmla="*/ 65 w 227"/>
                <a:gd name="T7" fmla="*/ 503 h 504"/>
                <a:gd name="T8" fmla="*/ 65 w 227"/>
                <a:gd name="T9" fmla="*/ 503 h 504"/>
                <a:gd name="T10" fmla="*/ 92 w 227"/>
                <a:gd name="T11" fmla="*/ 0 h 504"/>
                <a:gd name="T12" fmla="*/ 92 w 227"/>
                <a:gd name="T13" fmla="*/ 0 h 504"/>
                <a:gd name="T14" fmla="*/ 226 w 227"/>
                <a:gd name="T15" fmla="*/ 132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7" h="504">
                  <a:moveTo>
                    <a:pt x="226" y="132"/>
                  </a:moveTo>
                  <a:lnTo>
                    <a:pt x="226" y="369"/>
                  </a:lnTo>
                  <a:lnTo>
                    <a:pt x="226" y="369"/>
                  </a:lnTo>
                  <a:cubicBezTo>
                    <a:pt x="226" y="369"/>
                    <a:pt x="156" y="436"/>
                    <a:pt x="65" y="503"/>
                  </a:cubicBezTo>
                  <a:lnTo>
                    <a:pt x="65" y="503"/>
                  </a:lnTo>
                  <a:cubicBezTo>
                    <a:pt x="0" y="283"/>
                    <a:pt x="60" y="83"/>
                    <a:pt x="92" y="0"/>
                  </a:cubicBezTo>
                  <a:lnTo>
                    <a:pt x="92" y="0"/>
                  </a:lnTo>
                  <a:cubicBezTo>
                    <a:pt x="168" y="69"/>
                    <a:pt x="226" y="132"/>
                    <a:pt x="226" y="13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311" name="Freeform 63">
              <a:extLst>
                <a:ext uri="{FF2B5EF4-FFF2-40B4-BE49-F238E27FC236}">
                  <a16:creationId xmlns:a16="http://schemas.microsoft.com/office/drawing/2014/main" id="{A71BC41A-8AED-D446-B6A9-22336AAC9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7023" y="3108310"/>
              <a:ext cx="211135" cy="347685"/>
            </a:xfrm>
            <a:custGeom>
              <a:avLst/>
              <a:gdLst>
                <a:gd name="T0" fmla="*/ 300 w 483"/>
                <a:gd name="T1" fmla="*/ 129 h 799"/>
                <a:gd name="T2" fmla="*/ 300 w 483"/>
                <a:gd name="T3" fmla="*/ 129 h 799"/>
                <a:gd name="T4" fmla="*/ 482 w 483"/>
                <a:gd name="T5" fmla="*/ 716 h 799"/>
                <a:gd name="T6" fmla="*/ 482 w 483"/>
                <a:gd name="T7" fmla="*/ 716 h 799"/>
                <a:gd name="T8" fmla="*/ 300 w 483"/>
                <a:gd name="T9" fmla="*/ 587 h 799"/>
                <a:gd name="T10" fmla="*/ 300 w 483"/>
                <a:gd name="T11" fmla="*/ 587 h 799"/>
                <a:gd name="T12" fmla="*/ 201 w 483"/>
                <a:gd name="T13" fmla="*/ 798 h 799"/>
                <a:gd name="T14" fmla="*/ 0 w 483"/>
                <a:gd name="T15" fmla="*/ 91 h 799"/>
                <a:gd name="T16" fmla="*/ 0 w 483"/>
                <a:gd name="T17" fmla="*/ 91 h 799"/>
                <a:gd name="T18" fmla="*/ 300 w 483"/>
                <a:gd name="T19" fmla="*/ 129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3" h="799">
                  <a:moveTo>
                    <a:pt x="300" y="129"/>
                  </a:moveTo>
                  <a:lnTo>
                    <a:pt x="300" y="129"/>
                  </a:lnTo>
                  <a:cubicBezTo>
                    <a:pt x="300" y="129"/>
                    <a:pt x="364" y="479"/>
                    <a:pt x="482" y="716"/>
                  </a:cubicBezTo>
                  <a:lnTo>
                    <a:pt x="482" y="716"/>
                  </a:lnTo>
                  <a:cubicBezTo>
                    <a:pt x="482" y="716"/>
                    <a:pt x="353" y="689"/>
                    <a:pt x="300" y="587"/>
                  </a:cubicBezTo>
                  <a:lnTo>
                    <a:pt x="300" y="587"/>
                  </a:lnTo>
                  <a:cubicBezTo>
                    <a:pt x="300" y="587"/>
                    <a:pt x="300" y="710"/>
                    <a:pt x="201" y="798"/>
                  </a:cubicBezTo>
                  <a:lnTo>
                    <a:pt x="0" y="91"/>
                  </a:lnTo>
                  <a:lnTo>
                    <a:pt x="0" y="91"/>
                  </a:lnTo>
                  <a:cubicBezTo>
                    <a:pt x="0" y="91"/>
                    <a:pt x="176" y="0"/>
                    <a:pt x="300" y="12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312" name="Freeform 64">
              <a:extLst>
                <a:ext uri="{FF2B5EF4-FFF2-40B4-BE49-F238E27FC236}">
                  <a16:creationId xmlns:a16="http://schemas.microsoft.com/office/drawing/2014/main" id="{3645C37F-4A16-5F48-BDD3-2149D3E6D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8001" y="2877961"/>
              <a:ext cx="307200" cy="384000"/>
            </a:xfrm>
            <a:custGeom>
              <a:avLst/>
              <a:gdLst>
                <a:gd name="T0" fmla="*/ 0 w 706"/>
                <a:gd name="T1" fmla="*/ 142691 h 880"/>
                <a:gd name="T2" fmla="*/ 0 w 706"/>
                <a:gd name="T3" fmla="*/ 246109 h 880"/>
                <a:gd name="T4" fmla="*/ 0 w 706"/>
                <a:gd name="T5" fmla="*/ 246109 h 880"/>
                <a:gd name="T6" fmla="*/ 70056 w 706"/>
                <a:gd name="T7" fmla="*/ 304582 h 880"/>
                <a:gd name="T8" fmla="*/ 70056 w 706"/>
                <a:gd name="T9" fmla="*/ 304582 h 880"/>
                <a:gd name="T10" fmla="*/ 239755 w 706"/>
                <a:gd name="T11" fmla="*/ 339491 h 880"/>
                <a:gd name="T12" fmla="*/ 239755 w 706"/>
                <a:gd name="T13" fmla="*/ 339491 h 880"/>
                <a:gd name="T14" fmla="*/ 232358 w 706"/>
                <a:gd name="T15" fmla="*/ 178473 h 880"/>
                <a:gd name="T16" fmla="*/ 232358 w 706"/>
                <a:gd name="T17" fmla="*/ 178473 h 880"/>
                <a:gd name="T18" fmla="*/ 194067 w 706"/>
                <a:gd name="T19" fmla="*/ 8291 h 880"/>
                <a:gd name="T20" fmla="*/ 194067 w 706"/>
                <a:gd name="T21" fmla="*/ 8291 h 880"/>
                <a:gd name="T22" fmla="*/ 58307 w 706"/>
                <a:gd name="T23" fmla="*/ 85091 h 880"/>
                <a:gd name="T24" fmla="*/ 58307 w 706"/>
                <a:gd name="T25" fmla="*/ 85091 h 880"/>
                <a:gd name="T26" fmla="*/ 0 w 706"/>
                <a:gd name="T27" fmla="*/ 142691 h 88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06" h="880">
                  <a:moveTo>
                    <a:pt x="0" y="327"/>
                  </a:moveTo>
                  <a:lnTo>
                    <a:pt x="0" y="564"/>
                  </a:lnTo>
                  <a:cubicBezTo>
                    <a:pt x="0" y="564"/>
                    <a:pt x="69" y="631"/>
                    <a:pt x="161" y="698"/>
                  </a:cubicBezTo>
                  <a:cubicBezTo>
                    <a:pt x="289" y="790"/>
                    <a:pt x="461" y="879"/>
                    <a:pt x="551" y="778"/>
                  </a:cubicBezTo>
                  <a:cubicBezTo>
                    <a:pt x="705" y="605"/>
                    <a:pt x="534" y="409"/>
                    <a:pt x="534" y="409"/>
                  </a:cubicBezTo>
                  <a:cubicBezTo>
                    <a:pt x="644" y="261"/>
                    <a:pt x="594" y="56"/>
                    <a:pt x="446" y="19"/>
                  </a:cubicBezTo>
                  <a:cubicBezTo>
                    <a:pt x="371" y="0"/>
                    <a:pt x="236" y="103"/>
                    <a:pt x="134" y="195"/>
                  </a:cubicBezTo>
                  <a:cubicBezTo>
                    <a:pt x="58" y="264"/>
                    <a:pt x="0" y="327"/>
                    <a:pt x="0" y="32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  <p:sp>
          <p:nvSpPr>
            <p:cNvPr id="313" name="Freeform 65">
              <a:extLst>
                <a:ext uri="{FF2B5EF4-FFF2-40B4-BE49-F238E27FC236}">
                  <a16:creationId xmlns:a16="http://schemas.microsoft.com/office/drawing/2014/main" id="{E9709885-4ED9-E548-AAFC-FBDB1ED62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8136" y="2963839"/>
              <a:ext cx="98424" cy="219089"/>
            </a:xfrm>
            <a:custGeom>
              <a:avLst/>
              <a:gdLst>
                <a:gd name="T0" fmla="*/ 0 w 227"/>
                <a:gd name="T1" fmla="*/ 132 h 504"/>
                <a:gd name="T2" fmla="*/ 0 w 227"/>
                <a:gd name="T3" fmla="*/ 369 h 504"/>
                <a:gd name="T4" fmla="*/ 0 w 227"/>
                <a:gd name="T5" fmla="*/ 369 h 504"/>
                <a:gd name="T6" fmla="*/ 161 w 227"/>
                <a:gd name="T7" fmla="*/ 503 h 504"/>
                <a:gd name="T8" fmla="*/ 161 w 227"/>
                <a:gd name="T9" fmla="*/ 503 h 504"/>
                <a:gd name="T10" fmla="*/ 134 w 227"/>
                <a:gd name="T11" fmla="*/ 0 h 504"/>
                <a:gd name="T12" fmla="*/ 134 w 227"/>
                <a:gd name="T13" fmla="*/ 0 h 504"/>
                <a:gd name="T14" fmla="*/ 0 w 227"/>
                <a:gd name="T15" fmla="*/ 132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7" h="504">
                  <a:moveTo>
                    <a:pt x="0" y="132"/>
                  </a:moveTo>
                  <a:lnTo>
                    <a:pt x="0" y="369"/>
                  </a:lnTo>
                  <a:lnTo>
                    <a:pt x="0" y="369"/>
                  </a:lnTo>
                  <a:cubicBezTo>
                    <a:pt x="0" y="369"/>
                    <a:pt x="69" y="436"/>
                    <a:pt x="161" y="503"/>
                  </a:cubicBezTo>
                  <a:lnTo>
                    <a:pt x="161" y="503"/>
                  </a:lnTo>
                  <a:cubicBezTo>
                    <a:pt x="226" y="283"/>
                    <a:pt x="166" y="83"/>
                    <a:pt x="134" y="0"/>
                  </a:cubicBezTo>
                  <a:lnTo>
                    <a:pt x="134" y="0"/>
                  </a:lnTo>
                  <a:cubicBezTo>
                    <a:pt x="58" y="69"/>
                    <a:pt x="0" y="132"/>
                    <a:pt x="0" y="13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Roboto"/>
              </a:endParaRPr>
            </a:p>
          </p:txBody>
        </p:sp>
        <p:sp>
          <p:nvSpPr>
            <p:cNvPr id="314" name="Freeform 66">
              <a:extLst>
                <a:ext uri="{FF2B5EF4-FFF2-40B4-BE49-F238E27FC236}">
                  <a16:creationId xmlns:a16="http://schemas.microsoft.com/office/drawing/2014/main" id="{AD2BF571-D19E-594F-AA38-E816E1DF1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2481" y="2970120"/>
              <a:ext cx="218880" cy="240001"/>
            </a:xfrm>
            <a:custGeom>
              <a:avLst/>
              <a:gdLst>
                <a:gd name="T0" fmla="*/ 195725 w 501"/>
                <a:gd name="T1" fmla="*/ 171863 h 553"/>
                <a:gd name="T2" fmla="*/ 195725 w 501"/>
                <a:gd name="T3" fmla="*/ 171863 h 553"/>
                <a:gd name="T4" fmla="*/ 109222 w 501"/>
                <a:gd name="T5" fmla="*/ 184449 h 553"/>
                <a:gd name="T6" fmla="*/ 109222 w 501"/>
                <a:gd name="T7" fmla="*/ 184449 h 553"/>
                <a:gd name="T8" fmla="*/ 23155 w 501"/>
                <a:gd name="T9" fmla="*/ 171863 h 553"/>
                <a:gd name="T10" fmla="*/ 23155 w 501"/>
                <a:gd name="T11" fmla="*/ 171863 h 553"/>
                <a:gd name="T12" fmla="*/ 50242 w 501"/>
                <a:gd name="T13" fmla="*/ 16926 h 553"/>
                <a:gd name="T14" fmla="*/ 50242 w 501"/>
                <a:gd name="T15" fmla="*/ 16926 h 553"/>
                <a:gd name="T16" fmla="*/ 109222 w 501"/>
                <a:gd name="T17" fmla="*/ 34720 h 553"/>
                <a:gd name="T18" fmla="*/ 109222 w 501"/>
                <a:gd name="T19" fmla="*/ 34720 h 553"/>
                <a:gd name="T20" fmla="*/ 168201 w 501"/>
                <a:gd name="T21" fmla="*/ 16926 h 553"/>
                <a:gd name="T22" fmla="*/ 168201 w 501"/>
                <a:gd name="T23" fmla="*/ 16926 h 553"/>
                <a:gd name="T24" fmla="*/ 195725 w 501"/>
                <a:gd name="T25" fmla="*/ 171863 h 5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1" h="553">
                  <a:moveTo>
                    <a:pt x="448" y="396"/>
                  </a:moveTo>
                  <a:lnTo>
                    <a:pt x="448" y="396"/>
                  </a:lnTo>
                  <a:cubicBezTo>
                    <a:pt x="396" y="552"/>
                    <a:pt x="250" y="425"/>
                    <a:pt x="250" y="425"/>
                  </a:cubicBezTo>
                  <a:cubicBezTo>
                    <a:pt x="250" y="425"/>
                    <a:pt x="105" y="552"/>
                    <a:pt x="53" y="396"/>
                  </a:cubicBezTo>
                  <a:cubicBezTo>
                    <a:pt x="0" y="238"/>
                    <a:pt x="46" y="77"/>
                    <a:pt x="115" y="39"/>
                  </a:cubicBezTo>
                  <a:cubicBezTo>
                    <a:pt x="184" y="0"/>
                    <a:pt x="250" y="80"/>
                    <a:pt x="250" y="80"/>
                  </a:cubicBezTo>
                  <a:cubicBezTo>
                    <a:pt x="250" y="80"/>
                    <a:pt x="316" y="0"/>
                    <a:pt x="385" y="39"/>
                  </a:cubicBezTo>
                  <a:cubicBezTo>
                    <a:pt x="454" y="77"/>
                    <a:pt x="500" y="238"/>
                    <a:pt x="448" y="39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3.2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14" name="모서리가 둥근 직사각형 3">
            <a:extLst>
              <a:ext uri="{FF2B5EF4-FFF2-40B4-BE49-F238E27FC236}">
                <a16:creationId xmlns:a16="http://schemas.microsoft.com/office/drawing/2014/main" id="{1D7EE375-A56A-43E4-9C81-55AF8850A8AB}"/>
              </a:ext>
            </a:extLst>
          </p:cNvPr>
          <p:cNvSpPr/>
          <p:nvPr/>
        </p:nvSpPr>
        <p:spPr>
          <a:xfrm>
            <a:off x="528301" y="1934124"/>
            <a:ext cx="1512168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불용어</a:t>
            </a:r>
            <a:r>
              <a:rPr lang="ko-KR" altLang="en-US" sz="1400" dirty="0">
                <a:solidFill>
                  <a:schemeClr val="tx1"/>
                </a:solidFill>
              </a:rPr>
              <a:t> 제거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4">
            <a:extLst>
              <a:ext uri="{FF2B5EF4-FFF2-40B4-BE49-F238E27FC236}">
                <a16:creationId xmlns:a16="http://schemas.microsoft.com/office/drawing/2014/main" id="{F56E8021-DA0B-40D6-B001-D6E08FA38126}"/>
              </a:ext>
            </a:extLst>
          </p:cNvPr>
          <p:cNvSpPr/>
          <p:nvPr/>
        </p:nvSpPr>
        <p:spPr>
          <a:xfrm>
            <a:off x="528301" y="3596185"/>
            <a:ext cx="1512168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TOKENIZER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70B888E-F4F5-48B9-957C-73BEABF03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5" y="1934124"/>
            <a:ext cx="6788288" cy="156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F3C48FD-2A99-4DA9-A46F-4CDE029BA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05" y="3596185"/>
            <a:ext cx="4482648" cy="3019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4F85B1E-C538-4848-8B7F-1CD2EEB07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389" y="5025146"/>
            <a:ext cx="4827917" cy="1590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>
            <a:extLst>
              <a:ext uri="{FF2B5EF4-FFF2-40B4-BE49-F238E27FC236}">
                <a16:creationId xmlns:a16="http://schemas.microsoft.com/office/drawing/2014/main" id="{7EA3455C-209E-4DEC-9579-E7528C52C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389" y="3596185"/>
            <a:ext cx="4827917" cy="838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아래쪽 화살표 6">
            <a:extLst>
              <a:ext uri="{FF2B5EF4-FFF2-40B4-BE49-F238E27FC236}">
                <a16:creationId xmlns:a16="http://schemas.microsoft.com/office/drawing/2014/main" id="{EAA4CC6E-CFC1-4E9B-B205-858C218A20A1}"/>
              </a:ext>
            </a:extLst>
          </p:cNvPr>
          <p:cNvSpPr/>
          <p:nvPr/>
        </p:nvSpPr>
        <p:spPr>
          <a:xfrm>
            <a:off x="9230323" y="4513854"/>
            <a:ext cx="432048" cy="43204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031CCF-E2B1-49D2-8BCC-2110C0748267}"/>
              </a:ext>
            </a:extLst>
          </p:cNvPr>
          <p:cNvSpPr txBox="1"/>
          <p:nvPr/>
        </p:nvSpPr>
        <p:spPr>
          <a:xfrm>
            <a:off x="528301" y="990005"/>
            <a:ext cx="8248146" cy="77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3.2.3  RNN  &amp;  LSTM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A. </a:t>
            </a:r>
            <a:r>
              <a:rPr lang="ko-KR" altLang="en-US" dirty="0" err="1"/>
              <a:t>불용어</a:t>
            </a:r>
            <a:r>
              <a:rPr lang="ko-KR" altLang="en-US" dirty="0"/>
              <a:t> 제거 및 </a:t>
            </a:r>
            <a:r>
              <a:rPr lang="en-US" altLang="ko-KR" dirty="0"/>
              <a:t>Tokenizer</a:t>
            </a:r>
          </a:p>
        </p:txBody>
      </p:sp>
    </p:spTree>
    <p:extLst>
      <p:ext uri="{BB962C8B-B14F-4D97-AF65-F5344CB8AC3E}">
        <p14:creationId xmlns:p14="http://schemas.microsoft.com/office/powerpoint/2010/main" val="3613023078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3.2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15" name="모서리가 둥근 직사각형 4">
            <a:extLst>
              <a:ext uri="{FF2B5EF4-FFF2-40B4-BE49-F238E27FC236}">
                <a16:creationId xmlns:a16="http://schemas.microsoft.com/office/drawing/2014/main" id="{F56E8021-DA0B-40D6-B001-D6E08FA38126}"/>
              </a:ext>
            </a:extLst>
          </p:cNvPr>
          <p:cNvSpPr/>
          <p:nvPr/>
        </p:nvSpPr>
        <p:spPr>
          <a:xfrm>
            <a:off x="3896290" y="3109640"/>
            <a:ext cx="1512168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패딩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031CCF-E2B1-49D2-8BCC-2110C0748267}"/>
              </a:ext>
            </a:extLst>
          </p:cNvPr>
          <p:cNvSpPr txBox="1"/>
          <p:nvPr/>
        </p:nvSpPr>
        <p:spPr>
          <a:xfrm>
            <a:off x="528301" y="990005"/>
            <a:ext cx="8248146" cy="77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3.2.3  RNN  &amp;  LSTM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A. </a:t>
            </a:r>
            <a:r>
              <a:rPr lang="ko-KR" altLang="en-US" dirty="0" err="1"/>
              <a:t>불용어</a:t>
            </a:r>
            <a:r>
              <a:rPr lang="ko-KR" altLang="en-US" dirty="0"/>
              <a:t> 제거 및 </a:t>
            </a:r>
            <a:r>
              <a:rPr lang="en-US" altLang="ko-KR" dirty="0"/>
              <a:t>Tokenizer</a:t>
            </a:r>
          </a:p>
        </p:txBody>
      </p:sp>
    </p:spTree>
    <p:extLst>
      <p:ext uri="{BB962C8B-B14F-4D97-AF65-F5344CB8AC3E}">
        <p14:creationId xmlns:p14="http://schemas.microsoft.com/office/powerpoint/2010/main" val="2813729659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3.2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14" name="모서리가 둥근 직사각형 3">
            <a:extLst>
              <a:ext uri="{FF2B5EF4-FFF2-40B4-BE49-F238E27FC236}">
                <a16:creationId xmlns:a16="http://schemas.microsoft.com/office/drawing/2014/main" id="{1D7EE375-A56A-43E4-9C81-55AF8850A8AB}"/>
              </a:ext>
            </a:extLst>
          </p:cNvPr>
          <p:cNvSpPr/>
          <p:nvPr/>
        </p:nvSpPr>
        <p:spPr>
          <a:xfrm>
            <a:off x="528301" y="1914297"/>
            <a:ext cx="1512168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학습</a:t>
            </a:r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5EB7EEE9-90FA-4DF8-B5D9-F1D28EC24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1909700"/>
            <a:ext cx="8251041" cy="449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5">
            <a:extLst>
              <a:ext uri="{FF2B5EF4-FFF2-40B4-BE49-F238E27FC236}">
                <a16:creationId xmlns:a16="http://schemas.microsoft.com/office/drawing/2014/main" id="{D64E11BE-E262-4437-8D23-CCAE92AEC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2411182"/>
            <a:ext cx="7272808" cy="1662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5799FFD4-6D7D-445D-8286-0CE5D1A5E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4126043"/>
            <a:ext cx="3770731" cy="260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C09A2F0-E3FC-406F-9D8F-CB85D03BE43C}"/>
              </a:ext>
            </a:extLst>
          </p:cNvPr>
          <p:cNvSpPr/>
          <p:nvPr/>
        </p:nvSpPr>
        <p:spPr>
          <a:xfrm>
            <a:off x="2707341" y="6045671"/>
            <a:ext cx="3208640" cy="352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0DDB78-0524-4B12-A669-8BBFC926305C}"/>
              </a:ext>
            </a:extLst>
          </p:cNvPr>
          <p:cNvSpPr/>
          <p:nvPr/>
        </p:nvSpPr>
        <p:spPr>
          <a:xfrm>
            <a:off x="3919751" y="1909700"/>
            <a:ext cx="2898864" cy="224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>
              <a:solidFill>
                <a:schemeClr val="tx1"/>
              </a:solidFill>
            </a:endParaRPr>
          </a:p>
        </p:txBody>
      </p:sp>
      <p:sp>
        <p:nvSpPr>
          <p:cNvPr id="11" name="모서리가 둥근 직사각형 8">
            <a:extLst>
              <a:ext uri="{FF2B5EF4-FFF2-40B4-BE49-F238E27FC236}">
                <a16:creationId xmlns:a16="http://schemas.microsoft.com/office/drawing/2014/main" id="{C3CA67BA-0467-48FD-8872-8AFBE96915ED}"/>
              </a:ext>
            </a:extLst>
          </p:cNvPr>
          <p:cNvSpPr/>
          <p:nvPr/>
        </p:nvSpPr>
        <p:spPr>
          <a:xfrm>
            <a:off x="461189" y="4126043"/>
            <a:ext cx="1512168" cy="6535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RNN</a:t>
            </a:r>
          </a:p>
          <a:p>
            <a:pPr algn="ctr"/>
            <a:r>
              <a:rPr lang="ko-KR" altLang="en-US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정확도 </a:t>
            </a:r>
            <a:r>
              <a:rPr lang="en-US" altLang="ko-KR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0.35</a:t>
            </a:r>
            <a:endParaRPr lang="ko-KR" altLang="en-US" sz="16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03D942-A414-46D4-8F63-723F7B29390F}"/>
              </a:ext>
            </a:extLst>
          </p:cNvPr>
          <p:cNvSpPr txBox="1"/>
          <p:nvPr/>
        </p:nvSpPr>
        <p:spPr>
          <a:xfrm>
            <a:off x="528301" y="990005"/>
            <a:ext cx="8248146" cy="77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3.2.3  RNN  &amp;  LSTM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B. </a:t>
            </a:r>
            <a:r>
              <a:rPr lang="ko-KR" altLang="en-US" dirty="0"/>
              <a:t>학습 및 평가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5235547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3.2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11" name="모서리가 둥근 직사각형 4">
            <a:extLst>
              <a:ext uri="{FF2B5EF4-FFF2-40B4-BE49-F238E27FC236}">
                <a16:creationId xmlns:a16="http://schemas.microsoft.com/office/drawing/2014/main" id="{007C3840-3EC7-4EAB-92CB-E6E772098D55}"/>
              </a:ext>
            </a:extLst>
          </p:cNvPr>
          <p:cNvSpPr/>
          <p:nvPr/>
        </p:nvSpPr>
        <p:spPr>
          <a:xfrm>
            <a:off x="528302" y="2089920"/>
            <a:ext cx="3624263" cy="50379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EDA </a:t>
            </a:r>
            <a:r>
              <a:rPr lang="ko-KR" altLang="en-US" sz="1600" dirty="0">
                <a:solidFill>
                  <a:schemeClr val="tx1"/>
                </a:solidFill>
              </a:rPr>
              <a:t>기반 제 </a:t>
            </a:r>
            <a:r>
              <a:rPr lang="en-US" altLang="ko-KR" sz="1600" dirty="0">
                <a:solidFill>
                  <a:schemeClr val="tx1"/>
                </a:solidFill>
              </a:rPr>
              <a:t>3 </a:t>
            </a:r>
            <a:r>
              <a:rPr lang="ko-KR" altLang="en-US" sz="1600" dirty="0" err="1">
                <a:solidFill>
                  <a:schemeClr val="tx1"/>
                </a:solidFill>
              </a:rPr>
              <a:t>사분위</a:t>
            </a:r>
            <a:r>
              <a:rPr lang="ko-KR" altLang="en-US" sz="1600" dirty="0">
                <a:solidFill>
                  <a:schemeClr val="tx1"/>
                </a:solidFill>
              </a:rPr>
              <a:t> 길이로  재선정</a:t>
            </a:r>
          </a:p>
        </p:txBody>
      </p:sp>
      <p:sp>
        <p:nvSpPr>
          <p:cNvPr id="13" name="모서리가 둥근 직사각형 9">
            <a:extLst>
              <a:ext uri="{FF2B5EF4-FFF2-40B4-BE49-F238E27FC236}">
                <a16:creationId xmlns:a16="http://schemas.microsoft.com/office/drawing/2014/main" id="{D0E19E63-D6CA-4B0B-8B9B-9A3A1F2FD95D}"/>
              </a:ext>
            </a:extLst>
          </p:cNvPr>
          <p:cNvSpPr/>
          <p:nvPr/>
        </p:nvSpPr>
        <p:spPr>
          <a:xfrm>
            <a:off x="9668060" y="2084014"/>
            <a:ext cx="1656184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Tokenizer </a:t>
            </a:r>
            <a:r>
              <a:rPr lang="ko-KR" altLang="en-US" sz="1600" dirty="0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15" name="모서리가 둥근 직사각형 10">
            <a:extLst>
              <a:ext uri="{FF2B5EF4-FFF2-40B4-BE49-F238E27FC236}">
                <a16:creationId xmlns:a16="http://schemas.microsoft.com/office/drawing/2014/main" id="{C02057E1-18E2-4D40-A210-EC07A08184EB}"/>
              </a:ext>
            </a:extLst>
          </p:cNvPr>
          <p:cNvSpPr/>
          <p:nvPr/>
        </p:nvSpPr>
        <p:spPr>
          <a:xfrm>
            <a:off x="5382610" y="2069268"/>
            <a:ext cx="2829024" cy="5040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문장 맞춤법 교정 모델 사용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B54FA5-B805-4ACB-ADD9-8DF614402956}"/>
              </a:ext>
            </a:extLst>
          </p:cNvPr>
          <p:cNvSpPr txBox="1"/>
          <p:nvPr/>
        </p:nvSpPr>
        <p:spPr>
          <a:xfrm>
            <a:off x="9554757" y="2768638"/>
            <a:ext cx="210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Mecab</a:t>
            </a:r>
            <a:r>
              <a:rPr lang="en-US" altLang="ko-KR" dirty="0"/>
              <a:t>, </a:t>
            </a:r>
            <a:r>
              <a:rPr lang="en-US" altLang="ko-KR" dirty="0" err="1"/>
              <a:t>okt</a:t>
            </a:r>
            <a:r>
              <a:rPr lang="en-US" altLang="ko-KR" dirty="0"/>
              <a:t>, </a:t>
            </a:r>
            <a:r>
              <a:rPr lang="en-US" altLang="ko-KR" dirty="0" err="1"/>
              <a:t>Khaiii</a:t>
            </a:r>
            <a:endParaRPr lang="ko-KR" altLang="en-US" dirty="0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4CE341CC-29BC-40A1-A99B-60D455053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841" y="2768638"/>
            <a:ext cx="4853162" cy="1122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2">
            <a:extLst>
              <a:ext uri="{FF2B5EF4-FFF2-40B4-BE49-F238E27FC236}">
                <a16:creationId xmlns:a16="http://schemas.microsoft.com/office/drawing/2014/main" id="{EA48EBA7-A336-4D55-B9DE-B0EC60B6E1BE}"/>
              </a:ext>
            </a:extLst>
          </p:cNvPr>
          <p:cNvSpPr/>
          <p:nvPr/>
        </p:nvSpPr>
        <p:spPr>
          <a:xfrm>
            <a:off x="4190093" y="5770139"/>
            <a:ext cx="3811812" cy="7380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ko-KR" altLang="en-US" sz="1600" b="1" dirty="0" err="1">
                <a:ln/>
                <a:solidFill>
                  <a:schemeClr val="accent4"/>
                </a:solidFill>
              </a:rPr>
              <a:t>전처리</a:t>
            </a:r>
            <a:r>
              <a:rPr lang="ko-KR" altLang="en-US" sz="1600" b="1" dirty="0">
                <a:ln/>
                <a:solidFill>
                  <a:schemeClr val="accent4"/>
                </a:solidFill>
              </a:rPr>
              <a:t> 변경 후 모델 성능 개선</a:t>
            </a:r>
            <a:r>
              <a:rPr lang="en-US" altLang="ko-KR" sz="1600" b="1" dirty="0">
                <a:ln/>
                <a:solidFill>
                  <a:schemeClr val="accent4"/>
                </a:solidFill>
              </a:rPr>
              <a:t> X</a:t>
            </a:r>
            <a:endParaRPr lang="ko-KR" altLang="en-US" sz="1600" b="1" dirty="0">
              <a:ln/>
              <a:solidFill>
                <a:schemeClr val="accent4"/>
              </a:solidFill>
            </a:endParaRPr>
          </a:p>
        </p:txBody>
      </p:sp>
      <p:sp>
        <p:nvSpPr>
          <p:cNvPr id="19" name="오른쪽 화살표 13">
            <a:extLst>
              <a:ext uri="{FF2B5EF4-FFF2-40B4-BE49-F238E27FC236}">
                <a16:creationId xmlns:a16="http://schemas.microsoft.com/office/drawing/2014/main" id="{074697D0-BB32-46D5-BDFF-B72EA68DEB53}"/>
              </a:ext>
            </a:extLst>
          </p:cNvPr>
          <p:cNvSpPr/>
          <p:nvPr/>
        </p:nvSpPr>
        <p:spPr>
          <a:xfrm rot="5400000">
            <a:off x="5666261" y="4840214"/>
            <a:ext cx="859477" cy="71000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DA6A2E-1740-43F5-86BB-E947A2EE8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01" y="2768638"/>
            <a:ext cx="3624263" cy="2328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0F145D9-27D1-4542-8091-7E5D80B0EDA2}"/>
              </a:ext>
            </a:extLst>
          </p:cNvPr>
          <p:cNvSpPr txBox="1"/>
          <p:nvPr/>
        </p:nvSpPr>
        <p:spPr>
          <a:xfrm>
            <a:off x="528301" y="990005"/>
            <a:ext cx="8248146" cy="77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3.2.3  RNN  &amp;  LSTM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C. </a:t>
            </a:r>
            <a:r>
              <a:rPr lang="ko-KR" altLang="en-US" dirty="0"/>
              <a:t>원인분석 </a:t>
            </a:r>
            <a:r>
              <a:rPr lang="en-US" altLang="ko-KR" dirty="0"/>
              <a:t>1 – </a:t>
            </a:r>
            <a:r>
              <a:rPr lang="ko-KR" altLang="en-US" dirty="0" err="1"/>
              <a:t>전처리</a:t>
            </a:r>
            <a:r>
              <a:rPr lang="ko-KR" altLang="en-US" dirty="0"/>
              <a:t> 과정에 대한 문제 접근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7293017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3.2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20" name="모서리가 둥근 직사각형 8">
            <a:extLst>
              <a:ext uri="{FF2B5EF4-FFF2-40B4-BE49-F238E27FC236}">
                <a16:creationId xmlns:a16="http://schemas.microsoft.com/office/drawing/2014/main" id="{10D83D0F-73D9-435E-BFE8-DE4643A9AFCB}"/>
              </a:ext>
            </a:extLst>
          </p:cNvPr>
          <p:cNvSpPr/>
          <p:nvPr/>
        </p:nvSpPr>
        <p:spPr>
          <a:xfrm>
            <a:off x="461189" y="4126043"/>
            <a:ext cx="1512168" cy="6535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LSTM + LSTM</a:t>
            </a:r>
          </a:p>
          <a:p>
            <a:pPr algn="ctr"/>
            <a:r>
              <a:rPr lang="ko-KR" altLang="en-US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정확도 </a:t>
            </a:r>
            <a:r>
              <a:rPr lang="en-US" altLang="ko-KR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0.40</a:t>
            </a:r>
            <a:endParaRPr lang="ko-KR" altLang="en-US" sz="16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D22C171-85EE-42ED-AEC4-CAEB3FBA7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966" y="1914204"/>
            <a:ext cx="5228401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4FC4C417-745D-44DF-8631-109DEDFA7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967" y="4126043"/>
            <a:ext cx="5228400" cy="2056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모서리가 둥근 직사각형 8">
            <a:extLst>
              <a:ext uri="{FF2B5EF4-FFF2-40B4-BE49-F238E27FC236}">
                <a16:creationId xmlns:a16="http://schemas.microsoft.com/office/drawing/2014/main" id="{85E3E49A-BE8E-464D-88D4-9011FDE51661}"/>
              </a:ext>
            </a:extLst>
          </p:cNvPr>
          <p:cNvSpPr/>
          <p:nvPr/>
        </p:nvSpPr>
        <p:spPr>
          <a:xfrm>
            <a:off x="461189" y="1914204"/>
            <a:ext cx="1512168" cy="6535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RNN + MLP</a:t>
            </a:r>
          </a:p>
          <a:p>
            <a:pPr algn="ctr"/>
            <a:r>
              <a:rPr lang="ko-KR" altLang="en-US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정확도 </a:t>
            </a:r>
            <a:r>
              <a:rPr lang="en-US" altLang="ko-KR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0.38</a:t>
            </a:r>
            <a:endParaRPr lang="ko-KR" altLang="en-US" sz="16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오른쪽 화살표 13">
            <a:extLst>
              <a:ext uri="{FF2B5EF4-FFF2-40B4-BE49-F238E27FC236}">
                <a16:creationId xmlns:a16="http://schemas.microsoft.com/office/drawing/2014/main" id="{B4403989-8FEB-4820-B248-D8245826BB5C}"/>
              </a:ext>
            </a:extLst>
          </p:cNvPr>
          <p:cNvSpPr/>
          <p:nvPr/>
        </p:nvSpPr>
        <p:spPr>
          <a:xfrm>
            <a:off x="7628668" y="3431411"/>
            <a:ext cx="859477" cy="71000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12">
            <a:extLst>
              <a:ext uri="{FF2B5EF4-FFF2-40B4-BE49-F238E27FC236}">
                <a16:creationId xmlns:a16="http://schemas.microsoft.com/office/drawing/2014/main" id="{EED21638-9397-469E-9FA5-23F9587B5111}"/>
              </a:ext>
            </a:extLst>
          </p:cNvPr>
          <p:cNvSpPr/>
          <p:nvPr/>
        </p:nvSpPr>
        <p:spPr>
          <a:xfrm>
            <a:off x="8776447" y="3402686"/>
            <a:ext cx="3121633" cy="7380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ko-KR" altLang="en-US" sz="1600" b="1" dirty="0">
                <a:ln/>
                <a:solidFill>
                  <a:schemeClr val="accent4"/>
                </a:solidFill>
              </a:rPr>
              <a:t>모델의 층을 여러 개 만들어도 </a:t>
            </a:r>
            <a:endParaRPr lang="en-US" altLang="ko-KR" sz="1600" b="1" dirty="0">
              <a:ln/>
              <a:solidFill>
                <a:schemeClr val="accent4"/>
              </a:solidFill>
            </a:endParaRPr>
          </a:p>
          <a:p>
            <a:pPr algn="ctr"/>
            <a:r>
              <a:rPr lang="ko-KR" altLang="en-US" sz="1600" b="1" dirty="0">
                <a:ln/>
                <a:solidFill>
                  <a:schemeClr val="accent4"/>
                </a:solidFill>
              </a:rPr>
              <a:t>모델 성능 개선</a:t>
            </a:r>
            <a:r>
              <a:rPr lang="en-US" altLang="ko-KR" sz="1600" b="1" dirty="0">
                <a:ln/>
                <a:solidFill>
                  <a:schemeClr val="accent4"/>
                </a:solidFill>
              </a:rPr>
              <a:t> X</a:t>
            </a:r>
            <a:endParaRPr lang="ko-KR" altLang="en-US" sz="1600" b="1" dirty="0">
              <a:ln/>
              <a:solidFill>
                <a:schemeClr val="accent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8248146" cy="77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3.2.3  RNN  &amp;  LSTM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D. </a:t>
            </a:r>
            <a:r>
              <a:rPr lang="ko-KR" altLang="en-US" dirty="0"/>
              <a:t>원인분석 </a:t>
            </a:r>
            <a:r>
              <a:rPr lang="en-US" altLang="ko-KR" dirty="0"/>
              <a:t>2 – </a:t>
            </a:r>
            <a:r>
              <a:rPr lang="ko-KR" altLang="en-US" dirty="0"/>
              <a:t>딥러닝 깊이의 대한 문제접근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5140226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3.2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8248146" cy="367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3.2.3  RNN  &amp;  LSTM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E. </a:t>
            </a:r>
            <a:r>
              <a:rPr lang="ko-KR" altLang="en-US" dirty="0"/>
              <a:t>원인분석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1) </a:t>
            </a:r>
            <a:r>
              <a:rPr lang="ko-KR" altLang="en-US" dirty="0"/>
              <a:t>딥러닝 모델에 평균적으로 필요한 데이터가 </a:t>
            </a:r>
            <a:r>
              <a:rPr lang="en-US" altLang="ko-KR" dirty="0"/>
              <a:t>10</a:t>
            </a:r>
            <a:r>
              <a:rPr lang="ko-KR" altLang="en-US" dirty="0"/>
              <a:t>만개 필요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&gt; </a:t>
            </a:r>
            <a:r>
              <a:rPr lang="ko-KR" altLang="en-US" dirty="0"/>
              <a:t>현재 </a:t>
            </a:r>
            <a:r>
              <a:rPr lang="en-US" altLang="ko-KR" dirty="0"/>
              <a:t>Train data 13,000</a:t>
            </a:r>
            <a:r>
              <a:rPr lang="ko-KR" altLang="en-US" dirty="0"/>
              <a:t>개 </a:t>
            </a:r>
            <a:r>
              <a:rPr lang="en-US" altLang="ko-KR" dirty="0"/>
              <a:t>(</a:t>
            </a:r>
            <a:r>
              <a:rPr lang="ko-KR" altLang="en-US" dirty="0"/>
              <a:t>추가적인 </a:t>
            </a:r>
            <a:r>
              <a:rPr lang="ko-KR" altLang="en-US" dirty="0" err="1"/>
              <a:t>라벨링</a:t>
            </a:r>
            <a:r>
              <a:rPr lang="ko-KR" altLang="en-US" dirty="0"/>
              <a:t> 불가능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2) </a:t>
            </a:r>
            <a:r>
              <a:rPr lang="ko-KR" altLang="en-US" dirty="0"/>
              <a:t>문맥에 따른 감정평가를 하였음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ex) </a:t>
            </a:r>
            <a:r>
              <a:rPr lang="ko-KR" altLang="en-US" dirty="0"/>
              <a:t>기쁨 </a:t>
            </a:r>
            <a:r>
              <a:rPr lang="en-US" altLang="ko-KR" dirty="0"/>
              <a:t>/ </a:t>
            </a:r>
            <a:r>
              <a:rPr lang="ko-KR" altLang="en-US" dirty="0"/>
              <a:t>슬픔의 눈물 구별 불가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&gt; </a:t>
            </a:r>
            <a:r>
              <a:rPr lang="ko-KR" altLang="en-US" dirty="0"/>
              <a:t>이를 위해 문장 순서를 변수로 두었지만</a:t>
            </a:r>
            <a:r>
              <a:rPr lang="en-US" altLang="ko-KR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   현재 딥러닝 모델은 문장순서를</a:t>
            </a:r>
            <a:r>
              <a:rPr lang="en-US" altLang="ko-KR" dirty="0"/>
              <a:t> </a:t>
            </a:r>
            <a:r>
              <a:rPr lang="ko-KR" altLang="en-US" dirty="0"/>
              <a:t>변수로 넣지 못함</a:t>
            </a:r>
            <a:endParaRPr lang="en-US" altLang="ko-KR" dirty="0"/>
          </a:p>
        </p:txBody>
      </p:sp>
      <p:sp>
        <p:nvSpPr>
          <p:cNvPr id="16" name="아래쪽 화살표 4">
            <a:extLst>
              <a:ext uri="{FF2B5EF4-FFF2-40B4-BE49-F238E27FC236}">
                <a16:creationId xmlns:a16="http://schemas.microsoft.com/office/drawing/2014/main" id="{9C8BA45E-DD82-4078-8FC0-72D036352D50}"/>
              </a:ext>
            </a:extLst>
          </p:cNvPr>
          <p:cNvSpPr/>
          <p:nvPr/>
        </p:nvSpPr>
        <p:spPr>
          <a:xfrm rot="16200000">
            <a:off x="7249745" y="1752989"/>
            <a:ext cx="756084" cy="70497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곱셈 기호 5">
            <a:extLst>
              <a:ext uri="{FF2B5EF4-FFF2-40B4-BE49-F238E27FC236}">
                <a16:creationId xmlns:a16="http://schemas.microsoft.com/office/drawing/2014/main" id="{2487D17A-3586-4736-897E-5C61684925F4}"/>
              </a:ext>
            </a:extLst>
          </p:cNvPr>
          <p:cNvSpPr/>
          <p:nvPr/>
        </p:nvSpPr>
        <p:spPr>
          <a:xfrm>
            <a:off x="10884263" y="3318408"/>
            <a:ext cx="996687" cy="810021"/>
          </a:xfrm>
          <a:prstGeom prst="mathMultiply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C0970D9-9544-471B-980B-362BBCB30D68}"/>
              </a:ext>
            </a:extLst>
          </p:cNvPr>
          <p:cNvSpPr/>
          <p:nvPr/>
        </p:nvSpPr>
        <p:spPr>
          <a:xfrm>
            <a:off x="11101515" y="1811060"/>
            <a:ext cx="562184" cy="5888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BC5E1-909D-413F-837E-05A50930C33C}"/>
              </a:ext>
            </a:extLst>
          </p:cNvPr>
          <p:cNvSpPr txBox="1"/>
          <p:nvPr/>
        </p:nvSpPr>
        <p:spPr>
          <a:xfrm>
            <a:off x="8125573" y="1816071"/>
            <a:ext cx="3097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문제점을 해결하기 위해 </a:t>
            </a:r>
            <a:endParaRPr lang="en-US" altLang="ko-KR" dirty="0"/>
          </a:p>
          <a:p>
            <a:r>
              <a:rPr lang="en-US" altLang="ko-KR" dirty="0"/>
              <a:t>       BERT</a:t>
            </a:r>
            <a:r>
              <a:rPr lang="ko-KR" altLang="en-US" dirty="0"/>
              <a:t>모델 사용</a:t>
            </a:r>
            <a:endParaRPr lang="en-US" altLang="ko-KR" dirty="0"/>
          </a:p>
        </p:txBody>
      </p:sp>
      <p:sp>
        <p:nvSpPr>
          <p:cNvPr id="23" name="아래쪽 화살표 4">
            <a:extLst>
              <a:ext uri="{FF2B5EF4-FFF2-40B4-BE49-F238E27FC236}">
                <a16:creationId xmlns:a16="http://schemas.microsoft.com/office/drawing/2014/main" id="{5C4FE52C-19A9-4A93-A323-71A9BCC3E942}"/>
              </a:ext>
            </a:extLst>
          </p:cNvPr>
          <p:cNvSpPr/>
          <p:nvPr/>
        </p:nvSpPr>
        <p:spPr>
          <a:xfrm rot="16200000">
            <a:off x="7249746" y="3454552"/>
            <a:ext cx="756084" cy="70497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F885B0-4D0A-4B7D-B510-BAEB1C8CDE79}"/>
              </a:ext>
            </a:extLst>
          </p:cNvPr>
          <p:cNvSpPr txBox="1"/>
          <p:nvPr/>
        </p:nvSpPr>
        <p:spPr>
          <a:xfrm>
            <a:off x="8125573" y="3538753"/>
            <a:ext cx="309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 </a:t>
            </a:r>
            <a:r>
              <a:rPr lang="ko-KR" altLang="en-US" dirty="0"/>
              <a:t>문제점은 해결 불가능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03886537"/>
      </p:ext>
    </p:extLst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3.2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2016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3.2.4  BERT 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ko-KR" sz="2000" dirty="0"/>
              <a:t>i-directional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</a:t>
            </a:r>
            <a:r>
              <a:rPr lang="en-US" altLang="ko-KR" sz="2000" dirty="0"/>
              <a:t>ncoder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</a:t>
            </a:r>
            <a:r>
              <a:rPr lang="en-US" altLang="ko-KR" sz="2000" dirty="0"/>
              <a:t>epresentations from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2000" dirty="0"/>
              <a:t>ransformers 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A. </a:t>
            </a:r>
            <a:r>
              <a:rPr lang="ko-KR" altLang="en-US" dirty="0"/>
              <a:t>소개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BERT </a:t>
            </a:r>
            <a:r>
              <a:rPr lang="ko-KR" altLang="en-US" dirty="0"/>
              <a:t>는 </a:t>
            </a:r>
            <a:r>
              <a:rPr lang="en-US" altLang="ko-KR" dirty="0"/>
              <a:t>2018</a:t>
            </a:r>
            <a:r>
              <a:rPr lang="ko-KR" altLang="en-US" dirty="0"/>
              <a:t>년도 구글에서 개발한 </a:t>
            </a:r>
            <a:r>
              <a:rPr lang="en-US" altLang="ko-KR" dirty="0"/>
              <a:t>NLP </a:t>
            </a:r>
            <a:r>
              <a:rPr lang="ko-KR" altLang="en-US" dirty="0"/>
              <a:t>사전훈련 기술이며</a:t>
            </a:r>
            <a:r>
              <a:rPr lang="en-US" altLang="ko-KR" dirty="0"/>
              <a:t>, </a:t>
            </a:r>
            <a:r>
              <a:rPr lang="ko-KR" altLang="en-US" dirty="0"/>
              <a:t>특정 분야에 국한 된 기술이 아니라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ko-KR" altLang="en-US" dirty="0"/>
              <a:t>모든 자연어 처리 분야에서 좋은 성능을 내는 범용 </a:t>
            </a:r>
            <a:r>
              <a:rPr lang="en-US" altLang="ko-KR" dirty="0"/>
              <a:t>Language Model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- Pretrained </a:t>
            </a:r>
            <a:r>
              <a:rPr lang="ko-KR" altLang="en-US" dirty="0"/>
              <a:t>된 언어모델 위에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Classification layer</a:t>
            </a:r>
            <a:r>
              <a:rPr lang="ko-KR" altLang="en-US" dirty="0"/>
              <a:t>만 부착하여 다양한 </a:t>
            </a:r>
            <a:r>
              <a:rPr lang="en-US" altLang="ko-KR" dirty="0"/>
              <a:t>NLP Task</a:t>
            </a:r>
            <a:r>
              <a:rPr lang="ko-KR" altLang="en-US" dirty="0"/>
              <a:t>를 수행 합니다</a:t>
            </a:r>
            <a:r>
              <a:rPr lang="en-US" altLang="ko-KR" dirty="0"/>
              <a:t>.</a:t>
            </a: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426F0F28-2C55-402C-B91B-1BE68A73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647" y="3653910"/>
            <a:ext cx="6487078" cy="176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1B6C351-4DB9-423B-8DC8-ADB186EB4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59" y="3006904"/>
            <a:ext cx="3952963" cy="329872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228EF01-1BD5-4E26-8944-313EB815F7F3}"/>
              </a:ext>
            </a:extLst>
          </p:cNvPr>
          <p:cNvSpPr/>
          <p:nvPr/>
        </p:nvSpPr>
        <p:spPr>
          <a:xfrm>
            <a:off x="528301" y="3653910"/>
            <a:ext cx="4091289" cy="442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오른쪽 화살표 5">
            <a:extLst>
              <a:ext uri="{FF2B5EF4-FFF2-40B4-BE49-F238E27FC236}">
                <a16:creationId xmlns:a16="http://schemas.microsoft.com/office/drawing/2014/main" id="{512DBC38-A160-41B2-A532-8BC1EBEF0314}"/>
              </a:ext>
            </a:extLst>
          </p:cNvPr>
          <p:cNvSpPr/>
          <p:nvPr/>
        </p:nvSpPr>
        <p:spPr>
          <a:xfrm rot="641335">
            <a:off x="4757928" y="3713123"/>
            <a:ext cx="622271" cy="37575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373720"/>
      </p:ext>
    </p:extLst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3.2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367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3.2.4  BERT 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ko-KR" sz="2000" dirty="0"/>
              <a:t>i-directional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</a:t>
            </a:r>
            <a:r>
              <a:rPr lang="en-US" altLang="ko-KR" sz="2000" dirty="0"/>
              <a:t>ncoder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</a:t>
            </a:r>
            <a:r>
              <a:rPr lang="en-US" altLang="ko-KR" sz="2000" dirty="0"/>
              <a:t>epresentations from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</a:t>
            </a:r>
            <a:r>
              <a:rPr lang="en-US" altLang="ko-KR" sz="2000" dirty="0"/>
              <a:t>ransformers 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B. </a:t>
            </a:r>
            <a:r>
              <a:rPr lang="ko-KR" altLang="en-US" dirty="0"/>
              <a:t>학습 코퍼스 데이터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Book Corpus (800M words)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- English Wikipedia (2,500M words without lists, tables and headers)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- 30,000 Token vocabulary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C. </a:t>
            </a:r>
            <a:r>
              <a:rPr lang="ko-KR" altLang="en-US" dirty="0"/>
              <a:t>데이터의 </a:t>
            </a:r>
            <a:r>
              <a:rPr lang="en-US" altLang="ko-KR" dirty="0"/>
              <a:t>Tokenizing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- </a:t>
            </a:r>
            <a:r>
              <a:rPr lang="en-US" altLang="ko-KR" dirty="0" err="1"/>
              <a:t>WordPiece</a:t>
            </a:r>
            <a:r>
              <a:rPr lang="en-US" altLang="ko-KR" dirty="0"/>
              <a:t> tokenizing  :  He likes playing  -&gt;  He likes play ##ing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- </a:t>
            </a:r>
            <a:r>
              <a:rPr lang="ko-KR" altLang="en-US" dirty="0"/>
              <a:t>입력 문장을 </a:t>
            </a:r>
            <a:r>
              <a:rPr lang="en-US" altLang="ko-KR" dirty="0"/>
              <a:t>Tokenizing 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그 </a:t>
            </a:r>
            <a:r>
              <a:rPr lang="en-US" altLang="ko-KR" dirty="0"/>
              <a:t>Token </a:t>
            </a:r>
            <a:r>
              <a:rPr lang="ko-KR" altLang="en-US" dirty="0"/>
              <a:t>들로 </a:t>
            </a:r>
            <a:r>
              <a:rPr lang="en-US" altLang="ko-KR" dirty="0"/>
              <a:t>‘Token sequence’</a:t>
            </a:r>
            <a:r>
              <a:rPr lang="ko-KR" altLang="en-US" dirty="0"/>
              <a:t>를 만들어 학습에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- 2</a:t>
            </a:r>
            <a:r>
              <a:rPr lang="ko-KR" altLang="en-US" dirty="0"/>
              <a:t>개의 </a:t>
            </a:r>
            <a:r>
              <a:rPr lang="en-US" altLang="ko-KR" dirty="0"/>
              <a:t>Token sequence</a:t>
            </a:r>
            <a:r>
              <a:rPr lang="ko-KR" altLang="en-US" dirty="0"/>
              <a:t>가 학습에 사용</a:t>
            </a:r>
            <a:r>
              <a:rPr lang="en-US" altLang="ko-KR" dirty="0"/>
              <a:t>    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1114427-E9B8-4FE4-8CE5-EFA71F9CE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19" y="4668897"/>
            <a:ext cx="7097281" cy="165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63801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3.2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4927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3.2.5  </a:t>
            </a:r>
            <a:r>
              <a:rPr lang="en-US" altLang="ko-KR" sz="2000" b="1" dirty="0" err="1"/>
              <a:t>KoBERT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A. </a:t>
            </a:r>
            <a:r>
              <a:rPr lang="ko-KR" altLang="en-US" dirty="0"/>
              <a:t>소개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</a:t>
            </a:r>
            <a:r>
              <a:rPr lang="en-US" altLang="ko-KR" dirty="0" err="1"/>
              <a:t>KoBERT</a:t>
            </a:r>
            <a:r>
              <a:rPr lang="ko-KR" altLang="en-US" dirty="0"/>
              <a:t>는 </a:t>
            </a:r>
            <a:r>
              <a:rPr lang="en-US" altLang="ko-KR" dirty="0"/>
              <a:t>SKT</a:t>
            </a:r>
            <a:r>
              <a:rPr lang="ko-KR" altLang="en-US" dirty="0"/>
              <a:t>의 </a:t>
            </a:r>
            <a:r>
              <a:rPr lang="en-US" altLang="ko-KR" dirty="0"/>
              <a:t>T-Brain </a:t>
            </a:r>
            <a:r>
              <a:rPr lang="ko-KR" altLang="en-US" dirty="0"/>
              <a:t>에서 기존 </a:t>
            </a:r>
            <a:r>
              <a:rPr lang="en-US" altLang="ko-KR" dirty="0"/>
              <a:t>BERT</a:t>
            </a:r>
            <a:r>
              <a:rPr lang="ko-KR" altLang="en-US" dirty="0"/>
              <a:t>의 한국어 성능 한계를 극복하기 위해 개발 된 모델이며</a:t>
            </a:r>
            <a:r>
              <a:rPr lang="en-US" altLang="ko-KR" dirty="0"/>
              <a:t>, </a:t>
            </a:r>
            <a:r>
              <a:rPr lang="ko-KR" altLang="en-US" dirty="0"/>
              <a:t>위키피디아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ko-KR" altLang="en-US" dirty="0"/>
              <a:t>뉴스 등에서 수집한 한국어 문장으로 학습한 한국형 모델이다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- </a:t>
            </a:r>
            <a:r>
              <a:rPr lang="ko-KR" altLang="en-US" dirty="0"/>
              <a:t>영어는 띄어쓰기를 기준으로 </a:t>
            </a:r>
            <a:r>
              <a:rPr lang="en-US" altLang="ko-KR" dirty="0"/>
              <a:t>Tokenizing</a:t>
            </a:r>
            <a:r>
              <a:rPr lang="ko-KR" altLang="en-US" dirty="0"/>
              <a:t>이 가능하지만 한국어는 형태소 기준으로 </a:t>
            </a:r>
            <a:r>
              <a:rPr lang="en-US" altLang="ko-KR" dirty="0"/>
              <a:t>Tokenizing</a:t>
            </a:r>
            <a:r>
              <a:rPr lang="ko-KR" altLang="en-US" dirty="0"/>
              <a:t>이 이루어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ko-KR" altLang="en-US" dirty="0"/>
              <a:t>져야한다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B. Tokenizing </a:t>
            </a:r>
            <a:r>
              <a:rPr lang="ko-KR" altLang="en-US" dirty="0"/>
              <a:t>비교 </a:t>
            </a:r>
            <a:r>
              <a:rPr lang="en-US" altLang="ko-KR" dirty="0"/>
              <a:t>( BERT vs </a:t>
            </a:r>
            <a:r>
              <a:rPr lang="en-US" altLang="ko-KR" dirty="0" err="1"/>
              <a:t>KoBERT</a:t>
            </a:r>
            <a:r>
              <a:rPr lang="en-US" altLang="ko-KR" dirty="0"/>
              <a:t> 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ex) </a:t>
            </a:r>
            <a:r>
              <a:rPr lang="ko-KR" altLang="en-US" dirty="0"/>
              <a:t>보는 내내 그대로 들어 맞는 예측 카리스마 없는 악역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   </a:t>
            </a:r>
            <a:r>
              <a:rPr lang="en-US" altLang="ko-KR" dirty="0"/>
              <a:t>BERT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</a:t>
            </a:r>
            <a:r>
              <a:rPr lang="en-US" altLang="ko-KR" dirty="0" err="1"/>
              <a:t>KoBERT</a:t>
            </a:r>
            <a:endParaRPr lang="en-US" altLang="ko-KR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872EF5F-8133-4162-82F2-0EA2492BF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93" y="5917635"/>
            <a:ext cx="9030307" cy="348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4A8AAE38-1FE9-441B-80A7-CEC3453F2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73" y="4720413"/>
            <a:ext cx="8949027" cy="33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6054508A-5125-48A3-9A84-10242B965F35}"/>
              </a:ext>
            </a:extLst>
          </p:cNvPr>
          <p:cNvSpPr/>
          <p:nvPr/>
        </p:nvSpPr>
        <p:spPr>
          <a:xfrm>
            <a:off x="6636856" y="5736730"/>
            <a:ext cx="1080120" cy="660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961C812-B299-4CE2-99BF-365C4A203F17}"/>
              </a:ext>
            </a:extLst>
          </p:cNvPr>
          <p:cNvSpPr/>
          <p:nvPr/>
        </p:nvSpPr>
        <p:spPr>
          <a:xfrm>
            <a:off x="6562724" y="4529752"/>
            <a:ext cx="1647825" cy="660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FA478A4-60E5-462B-9BE9-FA31B4598C1C}"/>
              </a:ext>
            </a:extLst>
          </p:cNvPr>
          <p:cNvSpPr/>
          <p:nvPr/>
        </p:nvSpPr>
        <p:spPr>
          <a:xfrm>
            <a:off x="944473" y="4671592"/>
            <a:ext cx="1061000" cy="383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F9C5553-04A0-40D6-9543-B4AEE536A72E}"/>
              </a:ext>
            </a:extLst>
          </p:cNvPr>
          <p:cNvSpPr/>
          <p:nvPr/>
        </p:nvSpPr>
        <p:spPr>
          <a:xfrm>
            <a:off x="944473" y="5867995"/>
            <a:ext cx="907712" cy="383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555460"/>
      </p:ext>
    </p:ext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3.2 Deep</a:t>
            </a:r>
            <a:r>
              <a:rPr lang="ko-KR" altLang="en-US" sz="3200" b="1" dirty="0">
                <a:latin typeface="+mn-lt"/>
              </a:rPr>
              <a:t> </a:t>
            </a:r>
            <a:r>
              <a:rPr lang="en-US" altLang="ko-KR" sz="3200" b="1" dirty="0">
                <a:latin typeface="+mn-lt"/>
              </a:rPr>
              <a:t>learning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4096-DF79-4970-94B0-6388CA94B2F1}"/>
              </a:ext>
            </a:extLst>
          </p:cNvPr>
          <p:cNvSpPr txBox="1"/>
          <p:nvPr/>
        </p:nvSpPr>
        <p:spPr>
          <a:xfrm>
            <a:off x="528301" y="990005"/>
            <a:ext cx="11135398" cy="2850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3.2.5  </a:t>
            </a:r>
            <a:r>
              <a:rPr lang="en-US" altLang="ko-KR" sz="2000" b="1" dirty="0" err="1"/>
              <a:t>KoBERT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C. </a:t>
            </a:r>
            <a:r>
              <a:rPr lang="en-US" altLang="ko-KR" dirty="0" err="1"/>
              <a:t>HuggingFace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- </a:t>
            </a:r>
            <a:r>
              <a:rPr lang="en-US" altLang="ko-KR" dirty="0" err="1"/>
              <a:t>HuggingFace</a:t>
            </a:r>
            <a:r>
              <a:rPr lang="ko-KR" altLang="en-US" dirty="0"/>
              <a:t>는 자연어 처리 인공지능 모델에서</a:t>
            </a:r>
            <a:r>
              <a:rPr lang="en-US" altLang="ko-KR" dirty="0"/>
              <a:t>, BERT </a:t>
            </a:r>
            <a:r>
              <a:rPr lang="ko-KR" altLang="en-US" dirty="0"/>
              <a:t>모델 같은 트랜스포머 모델들을 쉽게 다를 수 있게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ko-KR" altLang="en-US" dirty="0"/>
              <a:t>해주는 패키지입니다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D. </a:t>
            </a:r>
            <a:r>
              <a:rPr lang="en-US" altLang="ko-KR" dirty="0" err="1"/>
              <a:t>Petrained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- </a:t>
            </a:r>
            <a:r>
              <a:rPr lang="en-US" altLang="ko-KR" dirty="0" err="1"/>
              <a:t>Monologg</a:t>
            </a:r>
            <a:r>
              <a:rPr lang="en-US" altLang="ko-KR" dirty="0"/>
              <a:t> / </a:t>
            </a:r>
            <a:r>
              <a:rPr lang="en-US" altLang="ko-KR" dirty="0" err="1"/>
              <a:t>KoBERT</a:t>
            </a:r>
            <a:r>
              <a:rPr lang="en-US" altLang="ko-KR" dirty="0"/>
              <a:t> (</a:t>
            </a:r>
            <a:r>
              <a:rPr lang="en-US" altLang="ko-KR" dirty="0" err="1"/>
              <a:t>HuggingFace</a:t>
            </a:r>
            <a:r>
              <a:rPr lang="en-US" altLang="ko-KR" dirty="0"/>
              <a:t> </a:t>
            </a:r>
            <a:r>
              <a:rPr lang="en-US" altLang="ko-KR" dirty="0" err="1"/>
              <a:t>KoBERT</a:t>
            </a:r>
            <a:r>
              <a:rPr lang="en-US" altLang="ko-KR" dirty="0"/>
              <a:t> </a:t>
            </a:r>
            <a:r>
              <a:rPr lang="ko-KR" altLang="en-US" dirty="0"/>
              <a:t>모델 중에 성능 </a:t>
            </a:r>
            <a:r>
              <a:rPr lang="en-US" altLang="ko-KR" dirty="0"/>
              <a:t>1</a:t>
            </a:r>
            <a:r>
              <a:rPr lang="ko-KR" altLang="en-US" dirty="0"/>
              <a:t>위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727ABBBB-4724-48DB-957C-F8D2F49EE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93" y="3521588"/>
            <a:ext cx="10337650" cy="285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AD4A09C3-3BAF-40FB-8327-BE5088EE11EF}"/>
              </a:ext>
            </a:extLst>
          </p:cNvPr>
          <p:cNvSpPr/>
          <p:nvPr/>
        </p:nvSpPr>
        <p:spPr>
          <a:xfrm>
            <a:off x="3860256" y="3752850"/>
            <a:ext cx="1647825" cy="4000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981930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8">
            <a:extLst>
              <a:ext uri="{FF2B5EF4-FFF2-40B4-BE49-F238E27FC236}">
                <a16:creationId xmlns:a16="http://schemas.microsoft.com/office/drawing/2014/main" id="{532A150A-C8EA-144B-8BEA-3560497665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3019" y="1501048"/>
            <a:ext cx="10405961" cy="3885958"/>
            <a:chOff x="1941122" y="1551242"/>
            <a:chExt cx="3701760" cy="1545599"/>
          </a:xfrm>
        </p:grpSpPr>
        <p:sp>
          <p:nvSpPr>
            <p:cNvPr id="179" name="Freeform 18">
              <a:extLst>
                <a:ext uri="{FF2B5EF4-FFF2-40B4-BE49-F238E27FC236}">
                  <a16:creationId xmlns:a16="http://schemas.microsoft.com/office/drawing/2014/main" id="{28E6222E-36C3-944F-9D43-89548A3D5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543" y="1690885"/>
              <a:ext cx="309539" cy="260245"/>
            </a:xfrm>
            <a:custGeom>
              <a:avLst/>
              <a:gdLst>
                <a:gd name="T0" fmla="*/ 656 w 712"/>
                <a:gd name="T1" fmla="*/ 512 h 594"/>
                <a:gd name="T2" fmla="*/ 656 w 712"/>
                <a:gd name="T3" fmla="*/ 512 h 594"/>
                <a:gd name="T4" fmla="*/ 651 w 712"/>
                <a:gd name="T5" fmla="*/ 543 h 594"/>
                <a:gd name="T6" fmla="*/ 651 w 712"/>
                <a:gd name="T7" fmla="*/ 543 h 594"/>
                <a:gd name="T8" fmla="*/ 613 w 712"/>
                <a:gd name="T9" fmla="*/ 555 h 594"/>
                <a:gd name="T10" fmla="*/ 613 w 712"/>
                <a:gd name="T11" fmla="*/ 555 h 594"/>
                <a:gd name="T12" fmla="*/ 0 w 712"/>
                <a:gd name="T13" fmla="*/ 0 h 594"/>
                <a:gd name="T14" fmla="*/ 0 w 712"/>
                <a:gd name="T15" fmla="*/ 0 h 594"/>
                <a:gd name="T16" fmla="*/ 656 w 712"/>
                <a:gd name="T17" fmla="*/ 51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4">
                  <a:moveTo>
                    <a:pt x="656" y="512"/>
                  </a:moveTo>
                  <a:lnTo>
                    <a:pt x="656" y="512"/>
                  </a:lnTo>
                  <a:cubicBezTo>
                    <a:pt x="655" y="522"/>
                    <a:pt x="653" y="532"/>
                    <a:pt x="651" y="543"/>
                  </a:cubicBezTo>
                  <a:lnTo>
                    <a:pt x="651" y="543"/>
                  </a:lnTo>
                  <a:cubicBezTo>
                    <a:pt x="651" y="543"/>
                    <a:pt x="636" y="549"/>
                    <a:pt x="613" y="555"/>
                  </a:cubicBezTo>
                  <a:lnTo>
                    <a:pt x="613" y="555"/>
                  </a:lnTo>
                  <a:cubicBezTo>
                    <a:pt x="507" y="580"/>
                    <a:pt x="206" y="593"/>
                    <a:pt x="0" y="0"/>
                  </a:cubicBezTo>
                  <a:lnTo>
                    <a:pt x="0" y="0"/>
                  </a:lnTo>
                  <a:cubicBezTo>
                    <a:pt x="0" y="0"/>
                    <a:pt x="711" y="133"/>
                    <a:pt x="656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9D4F28E8-3718-6440-B160-995DA03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1310" y="1771815"/>
              <a:ext cx="182549" cy="161859"/>
            </a:xfrm>
            <a:custGeom>
              <a:avLst/>
              <a:gdLst>
                <a:gd name="T0" fmla="*/ 419 w 420"/>
                <a:gd name="T1" fmla="*/ 326 h 370"/>
                <a:gd name="T2" fmla="*/ 419 w 420"/>
                <a:gd name="T3" fmla="*/ 326 h 370"/>
                <a:gd name="T4" fmla="*/ 414 w 420"/>
                <a:gd name="T5" fmla="*/ 357 h 370"/>
                <a:gd name="T6" fmla="*/ 414 w 420"/>
                <a:gd name="T7" fmla="*/ 357 h 370"/>
                <a:gd name="T8" fmla="*/ 376 w 420"/>
                <a:gd name="T9" fmla="*/ 369 h 370"/>
                <a:gd name="T10" fmla="*/ 376 w 420"/>
                <a:gd name="T11" fmla="*/ 369 h 370"/>
                <a:gd name="T12" fmla="*/ 17 w 420"/>
                <a:gd name="T13" fmla="*/ 60 h 370"/>
                <a:gd name="T14" fmla="*/ 17 w 420"/>
                <a:gd name="T15" fmla="*/ 60 h 370"/>
                <a:gd name="T16" fmla="*/ 10 w 420"/>
                <a:gd name="T17" fmla="*/ 17 h 370"/>
                <a:gd name="T18" fmla="*/ 10 w 420"/>
                <a:gd name="T19" fmla="*/ 17 h 370"/>
                <a:gd name="T20" fmla="*/ 52 w 420"/>
                <a:gd name="T21" fmla="*/ 10 h 370"/>
                <a:gd name="T22" fmla="*/ 52 w 420"/>
                <a:gd name="T23" fmla="*/ 10 h 370"/>
                <a:gd name="T24" fmla="*/ 419 w 420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0" h="370">
                  <a:moveTo>
                    <a:pt x="419" y="326"/>
                  </a:moveTo>
                  <a:lnTo>
                    <a:pt x="419" y="326"/>
                  </a:lnTo>
                  <a:cubicBezTo>
                    <a:pt x="418" y="336"/>
                    <a:pt x="416" y="346"/>
                    <a:pt x="414" y="357"/>
                  </a:cubicBezTo>
                  <a:lnTo>
                    <a:pt x="414" y="357"/>
                  </a:lnTo>
                  <a:cubicBezTo>
                    <a:pt x="414" y="357"/>
                    <a:pt x="399" y="363"/>
                    <a:pt x="376" y="369"/>
                  </a:cubicBezTo>
                  <a:lnTo>
                    <a:pt x="376" y="369"/>
                  </a:lnTo>
                  <a:cubicBezTo>
                    <a:pt x="289" y="280"/>
                    <a:pt x="169" y="170"/>
                    <a:pt x="17" y="60"/>
                  </a:cubicBezTo>
                  <a:lnTo>
                    <a:pt x="17" y="60"/>
                  </a:lnTo>
                  <a:cubicBezTo>
                    <a:pt x="3" y="50"/>
                    <a:pt x="0" y="31"/>
                    <a:pt x="10" y="17"/>
                  </a:cubicBezTo>
                  <a:lnTo>
                    <a:pt x="10" y="17"/>
                  </a:lnTo>
                  <a:cubicBezTo>
                    <a:pt x="20" y="4"/>
                    <a:pt x="38" y="0"/>
                    <a:pt x="52" y="10"/>
                  </a:cubicBezTo>
                  <a:lnTo>
                    <a:pt x="52" y="10"/>
                  </a:lnTo>
                  <a:cubicBezTo>
                    <a:pt x="209" y="124"/>
                    <a:pt x="331" y="236"/>
                    <a:pt x="419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1" name="Freeform 20">
              <a:extLst>
                <a:ext uri="{FF2B5EF4-FFF2-40B4-BE49-F238E27FC236}">
                  <a16:creationId xmlns:a16="http://schemas.microsoft.com/office/drawing/2014/main" id="{C3BE55D0-552F-3F4D-BD77-6D1C3845C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6868" y="1551242"/>
              <a:ext cx="292077" cy="349109"/>
            </a:xfrm>
            <a:custGeom>
              <a:avLst/>
              <a:gdLst>
                <a:gd name="T0" fmla="*/ 427 w 670"/>
                <a:gd name="T1" fmla="*/ 777 h 802"/>
                <a:gd name="T2" fmla="*/ 427 w 670"/>
                <a:gd name="T3" fmla="*/ 777 h 802"/>
                <a:gd name="T4" fmla="*/ 405 w 670"/>
                <a:gd name="T5" fmla="*/ 801 h 802"/>
                <a:gd name="T6" fmla="*/ 405 w 670"/>
                <a:gd name="T7" fmla="*/ 801 h 802"/>
                <a:gd name="T8" fmla="*/ 367 w 670"/>
                <a:gd name="T9" fmla="*/ 791 h 802"/>
                <a:gd name="T10" fmla="*/ 367 w 670"/>
                <a:gd name="T11" fmla="*/ 791 h 802"/>
                <a:gd name="T12" fmla="*/ 129 w 670"/>
                <a:gd name="T13" fmla="*/ 0 h 802"/>
                <a:gd name="T14" fmla="*/ 129 w 670"/>
                <a:gd name="T15" fmla="*/ 0 h 802"/>
                <a:gd name="T16" fmla="*/ 427 w 670"/>
                <a:gd name="T17" fmla="*/ 77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0" h="802">
                  <a:moveTo>
                    <a:pt x="427" y="777"/>
                  </a:moveTo>
                  <a:lnTo>
                    <a:pt x="427" y="777"/>
                  </a:lnTo>
                  <a:cubicBezTo>
                    <a:pt x="420" y="786"/>
                    <a:pt x="413" y="793"/>
                    <a:pt x="405" y="801"/>
                  </a:cubicBezTo>
                  <a:lnTo>
                    <a:pt x="405" y="801"/>
                  </a:lnTo>
                  <a:cubicBezTo>
                    <a:pt x="405" y="801"/>
                    <a:pt x="391" y="799"/>
                    <a:pt x="367" y="791"/>
                  </a:cubicBezTo>
                  <a:lnTo>
                    <a:pt x="367" y="791"/>
                  </a:lnTo>
                  <a:cubicBezTo>
                    <a:pt x="264" y="759"/>
                    <a:pt x="0" y="614"/>
                    <a:pt x="129" y="0"/>
                  </a:cubicBezTo>
                  <a:lnTo>
                    <a:pt x="129" y="0"/>
                  </a:lnTo>
                  <a:cubicBezTo>
                    <a:pt x="129" y="0"/>
                    <a:pt x="669" y="481"/>
                    <a:pt x="427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2" name="Freeform 21">
              <a:extLst>
                <a:ext uri="{FF2B5EF4-FFF2-40B4-BE49-F238E27FC236}">
                  <a16:creationId xmlns:a16="http://schemas.microsoft.com/office/drawing/2014/main" id="{07CE09BC-D45C-E94A-8187-741DDE705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936" y="1678191"/>
              <a:ext cx="93655" cy="220573"/>
            </a:xfrm>
            <a:custGeom>
              <a:avLst/>
              <a:gdLst>
                <a:gd name="T0" fmla="*/ 215 w 216"/>
                <a:gd name="T1" fmla="*/ 482 h 507"/>
                <a:gd name="T2" fmla="*/ 215 w 216"/>
                <a:gd name="T3" fmla="*/ 482 h 507"/>
                <a:gd name="T4" fmla="*/ 193 w 216"/>
                <a:gd name="T5" fmla="*/ 506 h 507"/>
                <a:gd name="T6" fmla="*/ 193 w 216"/>
                <a:gd name="T7" fmla="*/ 506 h 507"/>
                <a:gd name="T8" fmla="*/ 155 w 216"/>
                <a:gd name="T9" fmla="*/ 496 h 507"/>
                <a:gd name="T10" fmla="*/ 155 w 216"/>
                <a:gd name="T11" fmla="*/ 496 h 507"/>
                <a:gd name="T12" fmla="*/ 7 w 216"/>
                <a:gd name="T13" fmla="*/ 47 h 507"/>
                <a:gd name="T14" fmla="*/ 7 w 216"/>
                <a:gd name="T15" fmla="*/ 47 h 507"/>
                <a:gd name="T16" fmla="*/ 23 w 216"/>
                <a:gd name="T17" fmla="*/ 7 h 507"/>
                <a:gd name="T18" fmla="*/ 23 w 216"/>
                <a:gd name="T19" fmla="*/ 7 h 507"/>
                <a:gd name="T20" fmla="*/ 63 w 216"/>
                <a:gd name="T21" fmla="*/ 22 h 507"/>
                <a:gd name="T22" fmla="*/ 63 w 216"/>
                <a:gd name="T23" fmla="*/ 22 h 507"/>
                <a:gd name="T24" fmla="*/ 215 w 216"/>
                <a:gd name="T25" fmla="*/ 48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507">
                  <a:moveTo>
                    <a:pt x="215" y="482"/>
                  </a:moveTo>
                  <a:lnTo>
                    <a:pt x="215" y="482"/>
                  </a:lnTo>
                  <a:cubicBezTo>
                    <a:pt x="208" y="491"/>
                    <a:pt x="201" y="498"/>
                    <a:pt x="193" y="506"/>
                  </a:cubicBezTo>
                  <a:lnTo>
                    <a:pt x="193" y="506"/>
                  </a:lnTo>
                  <a:cubicBezTo>
                    <a:pt x="193" y="506"/>
                    <a:pt x="179" y="504"/>
                    <a:pt x="155" y="496"/>
                  </a:cubicBezTo>
                  <a:lnTo>
                    <a:pt x="155" y="496"/>
                  </a:lnTo>
                  <a:cubicBezTo>
                    <a:pt x="127" y="376"/>
                    <a:pt x="81" y="220"/>
                    <a:pt x="7" y="47"/>
                  </a:cubicBezTo>
                  <a:lnTo>
                    <a:pt x="7" y="47"/>
                  </a:lnTo>
                  <a:cubicBezTo>
                    <a:pt x="0" y="31"/>
                    <a:pt x="7" y="13"/>
                    <a:pt x="23" y="7"/>
                  </a:cubicBezTo>
                  <a:lnTo>
                    <a:pt x="23" y="7"/>
                  </a:lnTo>
                  <a:cubicBezTo>
                    <a:pt x="38" y="0"/>
                    <a:pt x="56" y="7"/>
                    <a:pt x="63" y="22"/>
                  </a:cubicBezTo>
                  <a:lnTo>
                    <a:pt x="63" y="22"/>
                  </a:lnTo>
                  <a:cubicBezTo>
                    <a:pt x="139" y="201"/>
                    <a:pt x="186" y="360"/>
                    <a:pt x="215" y="48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3" name="Freeform 22">
              <a:extLst>
                <a:ext uri="{FF2B5EF4-FFF2-40B4-BE49-F238E27FC236}">
                  <a16:creationId xmlns:a16="http://schemas.microsoft.com/office/drawing/2014/main" id="{33E83F87-C695-9B43-9E59-C0F9BB767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9571" y="1552828"/>
              <a:ext cx="276203" cy="357043"/>
            </a:xfrm>
            <a:custGeom>
              <a:avLst/>
              <a:gdLst>
                <a:gd name="T0" fmla="*/ 267 w 634"/>
                <a:gd name="T1" fmla="*/ 813 h 822"/>
                <a:gd name="T2" fmla="*/ 267 w 634"/>
                <a:gd name="T3" fmla="*/ 813 h 822"/>
                <a:gd name="T4" fmla="*/ 237 w 634"/>
                <a:gd name="T5" fmla="*/ 821 h 822"/>
                <a:gd name="T6" fmla="*/ 237 w 634"/>
                <a:gd name="T7" fmla="*/ 821 h 822"/>
                <a:gd name="T8" fmla="*/ 210 w 634"/>
                <a:gd name="T9" fmla="*/ 792 h 822"/>
                <a:gd name="T10" fmla="*/ 210 w 634"/>
                <a:gd name="T11" fmla="*/ 792 h 822"/>
                <a:gd name="T12" fmla="*/ 445 w 634"/>
                <a:gd name="T13" fmla="*/ 0 h 822"/>
                <a:gd name="T14" fmla="*/ 445 w 634"/>
                <a:gd name="T15" fmla="*/ 0 h 822"/>
                <a:gd name="T16" fmla="*/ 267 w 634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4" h="822">
                  <a:moveTo>
                    <a:pt x="267" y="813"/>
                  </a:moveTo>
                  <a:lnTo>
                    <a:pt x="267" y="813"/>
                  </a:lnTo>
                  <a:cubicBezTo>
                    <a:pt x="258" y="816"/>
                    <a:pt x="248" y="818"/>
                    <a:pt x="237" y="821"/>
                  </a:cubicBezTo>
                  <a:lnTo>
                    <a:pt x="237" y="821"/>
                  </a:lnTo>
                  <a:cubicBezTo>
                    <a:pt x="237" y="821"/>
                    <a:pt x="226" y="811"/>
                    <a:pt x="210" y="792"/>
                  </a:cubicBezTo>
                  <a:lnTo>
                    <a:pt x="210" y="792"/>
                  </a:lnTo>
                  <a:cubicBezTo>
                    <a:pt x="142" y="708"/>
                    <a:pt x="0" y="442"/>
                    <a:pt x="445" y="0"/>
                  </a:cubicBezTo>
                  <a:lnTo>
                    <a:pt x="445" y="0"/>
                  </a:lnTo>
                  <a:cubicBezTo>
                    <a:pt x="445" y="0"/>
                    <a:pt x="633" y="698"/>
                    <a:pt x="267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4" name="Freeform 23">
              <a:extLst>
                <a:ext uri="{FF2B5EF4-FFF2-40B4-BE49-F238E27FC236}">
                  <a16:creationId xmlns:a16="http://schemas.microsoft.com/office/drawing/2014/main" id="{34B7C0A1-8232-2545-9116-A0ADC2B73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0052" y="1686124"/>
              <a:ext cx="80956" cy="223747"/>
            </a:xfrm>
            <a:custGeom>
              <a:avLst/>
              <a:gdLst>
                <a:gd name="T0" fmla="*/ 57 w 187"/>
                <a:gd name="T1" fmla="*/ 507 h 516"/>
                <a:gd name="T2" fmla="*/ 57 w 187"/>
                <a:gd name="T3" fmla="*/ 507 h 516"/>
                <a:gd name="T4" fmla="*/ 27 w 187"/>
                <a:gd name="T5" fmla="*/ 515 h 516"/>
                <a:gd name="T6" fmla="*/ 27 w 187"/>
                <a:gd name="T7" fmla="*/ 515 h 516"/>
                <a:gd name="T8" fmla="*/ 0 w 187"/>
                <a:gd name="T9" fmla="*/ 486 h 516"/>
                <a:gd name="T10" fmla="*/ 0 w 187"/>
                <a:gd name="T11" fmla="*/ 486 h 516"/>
                <a:gd name="T12" fmla="*/ 123 w 187"/>
                <a:gd name="T13" fmla="*/ 28 h 516"/>
                <a:gd name="T14" fmla="*/ 123 w 187"/>
                <a:gd name="T15" fmla="*/ 28 h 516"/>
                <a:gd name="T16" fmla="*/ 158 w 187"/>
                <a:gd name="T17" fmla="*/ 4 h 516"/>
                <a:gd name="T18" fmla="*/ 158 w 187"/>
                <a:gd name="T19" fmla="*/ 4 h 516"/>
                <a:gd name="T20" fmla="*/ 183 w 187"/>
                <a:gd name="T21" fmla="*/ 39 h 516"/>
                <a:gd name="T22" fmla="*/ 183 w 187"/>
                <a:gd name="T23" fmla="*/ 39 h 516"/>
                <a:gd name="T24" fmla="*/ 57 w 187"/>
                <a:gd name="T25" fmla="*/ 50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6">
                  <a:moveTo>
                    <a:pt x="57" y="507"/>
                  </a:moveTo>
                  <a:lnTo>
                    <a:pt x="57" y="507"/>
                  </a:lnTo>
                  <a:cubicBezTo>
                    <a:pt x="48" y="510"/>
                    <a:pt x="38" y="512"/>
                    <a:pt x="27" y="515"/>
                  </a:cubicBezTo>
                  <a:lnTo>
                    <a:pt x="27" y="515"/>
                  </a:lnTo>
                  <a:cubicBezTo>
                    <a:pt x="27" y="515"/>
                    <a:pt x="16" y="505"/>
                    <a:pt x="0" y="486"/>
                  </a:cubicBezTo>
                  <a:lnTo>
                    <a:pt x="0" y="486"/>
                  </a:lnTo>
                  <a:cubicBezTo>
                    <a:pt x="43" y="370"/>
                    <a:pt x="90" y="214"/>
                    <a:pt x="123" y="28"/>
                  </a:cubicBezTo>
                  <a:lnTo>
                    <a:pt x="123" y="28"/>
                  </a:lnTo>
                  <a:cubicBezTo>
                    <a:pt x="126" y="11"/>
                    <a:pt x="142" y="0"/>
                    <a:pt x="158" y="4"/>
                  </a:cubicBezTo>
                  <a:lnTo>
                    <a:pt x="158" y="4"/>
                  </a:lnTo>
                  <a:cubicBezTo>
                    <a:pt x="175" y="7"/>
                    <a:pt x="186" y="23"/>
                    <a:pt x="183" y="39"/>
                  </a:cubicBezTo>
                  <a:lnTo>
                    <a:pt x="183" y="39"/>
                  </a:lnTo>
                  <a:cubicBezTo>
                    <a:pt x="149" y="229"/>
                    <a:pt x="101" y="388"/>
                    <a:pt x="57" y="50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5" name="Freeform 24">
              <a:extLst>
                <a:ext uri="{FF2B5EF4-FFF2-40B4-BE49-F238E27FC236}">
                  <a16:creationId xmlns:a16="http://schemas.microsoft.com/office/drawing/2014/main" id="{CEAA8EB8-3095-3C47-BC33-2C30F4175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9034" y="1690885"/>
              <a:ext cx="309539" cy="260245"/>
            </a:xfrm>
            <a:custGeom>
              <a:avLst/>
              <a:gdLst>
                <a:gd name="T0" fmla="*/ 55 w 712"/>
                <a:gd name="T1" fmla="*/ 512 h 594"/>
                <a:gd name="T2" fmla="*/ 55 w 712"/>
                <a:gd name="T3" fmla="*/ 512 h 594"/>
                <a:gd name="T4" fmla="*/ 61 w 712"/>
                <a:gd name="T5" fmla="*/ 543 h 594"/>
                <a:gd name="T6" fmla="*/ 61 w 712"/>
                <a:gd name="T7" fmla="*/ 543 h 594"/>
                <a:gd name="T8" fmla="*/ 99 w 712"/>
                <a:gd name="T9" fmla="*/ 555 h 594"/>
                <a:gd name="T10" fmla="*/ 99 w 712"/>
                <a:gd name="T11" fmla="*/ 555 h 594"/>
                <a:gd name="T12" fmla="*/ 711 w 712"/>
                <a:gd name="T13" fmla="*/ 0 h 594"/>
                <a:gd name="T14" fmla="*/ 711 w 712"/>
                <a:gd name="T15" fmla="*/ 0 h 594"/>
                <a:gd name="T16" fmla="*/ 55 w 712"/>
                <a:gd name="T17" fmla="*/ 51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4">
                  <a:moveTo>
                    <a:pt x="55" y="512"/>
                  </a:moveTo>
                  <a:lnTo>
                    <a:pt x="55" y="512"/>
                  </a:lnTo>
                  <a:cubicBezTo>
                    <a:pt x="56" y="522"/>
                    <a:pt x="58" y="532"/>
                    <a:pt x="61" y="543"/>
                  </a:cubicBezTo>
                  <a:lnTo>
                    <a:pt x="61" y="543"/>
                  </a:lnTo>
                  <a:cubicBezTo>
                    <a:pt x="61" y="543"/>
                    <a:pt x="75" y="549"/>
                    <a:pt x="99" y="555"/>
                  </a:cubicBezTo>
                  <a:lnTo>
                    <a:pt x="99" y="555"/>
                  </a:lnTo>
                  <a:cubicBezTo>
                    <a:pt x="204" y="580"/>
                    <a:pt x="505" y="593"/>
                    <a:pt x="711" y="0"/>
                  </a:cubicBezTo>
                  <a:lnTo>
                    <a:pt x="711" y="0"/>
                  </a:lnTo>
                  <a:cubicBezTo>
                    <a:pt x="711" y="0"/>
                    <a:pt x="0" y="133"/>
                    <a:pt x="55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6" name="Freeform 25">
              <a:extLst>
                <a:ext uri="{FF2B5EF4-FFF2-40B4-BE49-F238E27FC236}">
                  <a16:creationId xmlns:a16="http://schemas.microsoft.com/office/drawing/2014/main" id="{FED598FD-10B5-2344-81FE-F70F88745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2845" y="1771815"/>
              <a:ext cx="182548" cy="161859"/>
            </a:xfrm>
            <a:custGeom>
              <a:avLst/>
              <a:gdLst>
                <a:gd name="T0" fmla="*/ 0 w 421"/>
                <a:gd name="T1" fmla="*/ 326 h 370"/>
                <a:gd name="T2" fmla="*/ 0 w 421"/>
                <a:gd name="T3" fmla="*/ 326 h 370"/>
                <a:gd name="T4" fmla="*/ 6 w 421"/>
                <a:gd name="T5" fmla="*/ 357 h 370"/>
                <a:gd name="T6" fmla="*/ 6 w 421"/>
                <a:gd name="T7" fmla="*/ 357 h 370"/>
                <a:gd name="T8" fmla="*/ 44 w 421"/>
                <a:gd name="T9" fmla="*/ 369 h 370"/>
                <a:gd name="T10" fmla="*/ 44 w 421"/>
                <a:gd name="T11" fmla="*/ 369 h 370"/>
                <a:gd name="T12" fmla="*/ 403 w 421"/>
                <a:gd name="T13" fmla="*/ 60 h 370"/>
                <a:gd name="T14" fmla="*/ 403 w 421"/>
                <a:gd name="T15" fmla="*/ 60 h 370"/>
                <a:gd name="T16" fmla="*/ 410 w 421"/>
                <a:gd name="T17" fmla="*/ 17 h 370"/>
                <a:gd name="T18" fmla="*/ 410 w 421"/>
                <a:gd name="T19" fmla="*/ 17 h 370"/>
                <a:gd name="T20" fmla="*/ 367 w 421"/>
                <a:gd name="T21" fmla="*/ 10 h 370"/>
                <a:gd name="T22" fmla="*/ 367 w 421"/>
                <a:gd name="T23" fmla="*/ 10 h 370"/>
                <a:gd name="T24" fmla="*/ 0 w 421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1" h="370">
                  <a:moveTo>
                    <a:pt x="0" y="326"/>
                  </a:moveTo>
                  <a:lnTo>
                    <a:pt x="0" y="326"/>
                  </a:lnTo>
                  <a:cubicBezTo>
                    <a:pt x="1" y="336"/>
                    <a:pt x="3" y="346"/>
                    <a:pt x="6" y="357"/>
                  </a:cubicBezTo>
                  <a:lnTo>
                    <a:pt x="6" y="357"/>
                  </a:lnTo>
                  <a:cubicBezTo>
                    <a:pt x="6" y="357"/>
                    <a:pt x="20" y="363"/>
                    <a:pt x="44" y="369"/>
                  </a:cubicBezTo>
                  <a:lnTo>
                    <a:pt x="44" y="369"/>
                  </a:lnTo>
                  <a:cubicBezTo>
                    <a:pt x="130" y="280"/>
                    <a:pt x="250" y="170"/>
                    <a:pt x="403" y="60"/>
                  </a:cubicBezTo>
                  <a:lnTo>
                    <a:pt x="403" y="60"/>
                  </a:lnTo>
                  <a:cubicBezTo>
                    <a:pt x="416" y="50"/>
                    <a:pt x="420" y="31"/>
                    <a:pt x="410" y="17"/>
                  </a:cubicBezTo>
                  <a:lnTo>
                    <a:pt x="410" y="17"/>
                  </a:lnTo>
                  <a:cubicBezTo>
                    <a:pt x="400" y="4"/>
                    <a:pt x="381" y="0"/>
                    <a:pt x="367" y="10"/>
                  </a:cubicBezTo>
                  <a:lnTo>
                    <a:pt x="367" y="10"/>
                  </a:lnTo>
                  <a:cubicBezTo>
                    <a:pt x="210" y="124"/>
                    <a:pt x="88" y="236"/>
                    <a:pt x="0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7" name="Freeform 26">
              <a:extLst>
                <a:ext uri="{FF2B5EF4-FFF2-40B4-BE49-F238E27FC236}">
                  <a16:creationId xmlns:a16="http://schemas.microsoft.com/office/drawing/2014/main" id="{DF5EAA8C-FBAD-D648-8B5C-40C67CC84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7758" y="1551242"/>
              <a:ext cx="290489" cy="349109"/>
            </a:xfrm>
            <a:custGeom>
              <a:avLst/>
              <a:gdLst>
                <a:gd name="T0" fmla="*/ 243 w 671"/>
                <a:gd name="T1" fmla="*/ 777 h 802"/>
                <a:gd name="T2" fmla="*/ 243 w 671"/>
                <a:gd name="T3" fmla="*/ 777 h 802"/>
                <a:gd name="T4" fmla="*/ 263 w 671"/>
                <a:gd name="T5" fmla="*/ 801 h 802"/>
                <a:gd name="T6" fmla="*/ 263 w 671"/>
                <a:gd name="T7" fmla="*/ 801 h 802"/>
                <a:gd name="T8" fmla="*/ 303 w 671"/>
                <a:gd name="T9" fmla="*/ 791 h 802"/>
                <a:gd name="T10" fmla="*/ 303 w 671"/>
                <a:gd name="T11" fmla="*/ 791 h 802"/>
                <a:gd name="T12" fmla="*/ 540 w 671"/>
                <a:gd name="T13" fmla="*/ 0 h 802"/>
                <a:gd name="T14" fmla="*/ 540 w 671"/>
                <a:gd name="T15" fmla="*/ 0 h 802"/>
                <a:gd name="T16" fmla="*/ 243 w 671"/>
                <a:gd name="T17" fmla="*/ 77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1" h="802">
                  <a:moveTo>
                    <a:pt x="243" y="777"/>
                  </a:moveTo>
                  <a:lnTo>
                    <a:pt x="243" y="777"/>
                  </a:lnTo>
                  <a:cubicBezTo>
                    <a:pt x="249" y="786"/>
                    <a:pt x="256" y="793"/>
                    <a:pt x="263" y="801"/>
                  </a:cubicBezTo>
                  <a:lnTo>
                    <a:pt x="263" y="801"/>
                  </a:lnTo>
                  <a:cubicBezTo>
                    <a:pt x="263" y="801"/>
                    <a:pt x="278" y="799"/>
                    <a:pt x="303" y="791"/>
                  </a:cubicBezTo>
                  <a:lnTo>
                    <a:pt x="303" y="791"/>
                  </a:lnTo>
                  <a:cubicBezTo>
                    <a:pt x="405" y="759"/>
                    <a:pt x="670" y="614"/>
                    <a:pt x="540" y="0"/>
                  </a:cubicBezTo>
                  <a:lnTo>
                    <a:pt x="540" y="0"/>
                  </a:lnTo>
                  <a:cubicBezTo>
                    <a:pt x="540" y="0"/>
                    <a:pt x="0" y="481"/>
                    <a:pt x="243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8" name="Freeform 27">
              <a:extLst>
                <a:ext uri="{FF2B5EF4-FFF2-40B4-BE49-F238E27FC236}">
                  <a16:creationId xmlns:a16="http://schemas.microsoft.com/office/drawing/2014/main" id="{322ACAFD-5BEA-DB45-98CE-5BC38EB4B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111" y="1678191"/>
              <a:ext cx="95243" cy="220573"/>
            </a:xfrm>
            <a:custGeom>
              <a:avLst/>
              <a:gdLst>
                <a:gd name="T0" fmla="*/ 0 w 215"/>
                <a:gd name="T1" fmla="*/ 482 h 507"/>
                <a:gd name="T2" fmla="*/ 0 w 215"/>
                <a:gd name="T3" fmla="*/ 482 h 507"/>
                <a:gd name="T4" fmla="*/ 20 w 215"/>
                <a:gd name="T5" fmla="*/ 506 h 507"/>
                <a:gd name="T6" fmla="*/ 20 w 215"/>
                <a:gd name="T7" fmla="*/ 506 h 507"/>
                <a:gd name="T8" fmla="*/ 60 w 215"/>
                <a:gd name="T9" fmla="*/ 496 h 507"/>
                <a:gd name="T10" fmla="*/ 60 w 215"/>
                <a:gd name="T11" fmla="*/ 496 h 507"/>
                <a:gd name="T12" fmla="*/ 207 w 215"/>
                <a:gd name="T13" fmla="*/ 47 h 507"/>
                <a:gd name="T14" fmla="*/ 207 w 215"/>
                <a:gd name="T15" fmla="*/ 47 h 507"/>
                <a:gd name="T16" fmla="*/ 191 w 215"/>
                <a:gd name="T17" fmla="*/ 7 h 507"/>
                <a:gd name="T18" fmla="*/ 191 w 215"/>
                <a:gd name="T19" fmla="*/ 7 h 507"/>
                <a:gd name="T20" fmla="*/ 151 w 215"/>
                <a:gd name="T21" fmla="*/ 22 h 507"/>
                <a:gd name="T22" fmla="*/ 151 w 215"/>
                <a:gd name="T23" fmla="*/ 22 h 507"/>
                <a:gd name="T24" fmla="*/ 0 w 215"/>
                <a:gd name="T25" fmla="*/ 48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507">
                  <a:moveTo>
                    <a:pt x="0" y="482"/>
                  </a:moveTo>
                  <a:lnTo>
                    <a:pt x="0" y="482"/>
                  </a:lnTo>
                  <a:cubicBezTo>
                    <a:pt x="6" y="491"/>
                    <a:pt x="13" y="498"/>
                    <a:pt x="20" y="506"/>
                  </a:cubicBezTo>
                  <a:lnTo>
                    <a:pt x="20" y="506"/>
                  </a:lnTo>
                  <a:cubicBezTo>
                    <a:pt x="20" y="506"/>
                    <a:pt x="35" y="504"/>
                    <a:pt x="60" y="496"/>
                  </a:cubicBezTo>
                  <a:lnTo>
                    <a:pt x="60" y="496"/>
                  </a:lnTo>
                  <a:cubicBezTo>
                    <a:pt x="88" y="376"/>
                    <a:pt x="133" y="220"/>
                    <a:pt x="207" y="47"/>
                  </a:cubicBezTo>
                  <a:lnTo>
                    <a:pt x="207" y="47"/>
                  </a:lnTo>
                  <a:cubicBezTo>
                    <a:pt x="214" y="31"/>
                    <a:pt x="207" y="13"/>
                    <a:pt x="191" y="7"/>
                  </a:cubicBezTo>
                  <a:lnTo>
                    <a:pt x="191" y="7"/>
                  </a:lnTo>
                  <a:cubicBezTo>
                    <a:pt x="176" y="0"/>
                    <a:pt x="158" y="7"/>
                    <a:pt x="151" y="22"/>
                  </a:cubicBezTo>
                  <a:lnTo>
                    <a:pt x="151" y="22"/>
                  </a:lnTo>
                  <a:cubicBezTo>
                    <a:pt x="75" y="201"/>
                    <a:pt x="28" y="360"/>
                    <a:pt x="0" y="48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9" name="Freeform 28">
              <a:extLst>
                <a:ext uri="{FF2B5EF4-FFF2-40B4-BE49-F238E27FC236}">
                  <a16:creationId xmlns:a16="http://schemas.microsoft.com/office/drawing/2014/main" id="{9FE8943D-7528-3E43-84D7-51DC56DA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27" y="1552828"/>
              <a:ext cx="276203" cy="357043"/>
            </a:xfrm>
            <a:custGeom>
              <a:avLst/>
              <a:gdLst>
                <a:gd name="T0" fmla="*/ 365 w 633"/>
                <a:gd name="T1" fmla="*/ 813 h 822"/>
                <a:gd name="T2" fmla="*/ 365 w 633"/>
                <a:gd name="T3" fmla="*/ 813 h 822"/>
                <a:gd name="T4" fmla="*/ 395 w 633"/>
                <a:gd name="T5" fmla="*/ 821 h 822"/>
                <a:gd name="T6" fmla="*/ 395 w 633"/>
                <a:gd name="T7" fmla="*/ 821 h 822"/>
                <a:gd name="T8" fmla="*/ 422 w 633"/>
                <a:gd name="T9" fmla="*/ 792 h 822"/>
                <a:gd name="T10" fmla="*/ 422 w 633"/>
                <a:gd name="T11" fmla="*/ 792 h 822"/>
                <a:gd name="T12" fmla="*/ 187 w 633"/>
                <a:gd name="T13" fmla="*/ 0 h 822"/>
                <a:gd name="T14" fmla="*/ 187 w 633"/>
                <a:gd name="T15" fmla="*/ 0 h 822"/>
                <a:gd name="T16" fmla="*/ 365 w 633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3" h="822">
                  <a:moveTo>
                    <a:pt x="365" y="813"/>
                  </a:moveTo>
                  <a:lnTo>
                    <a:pt x="365" y="813"/>
                  </a:lnTo>
                  <a:cubicBezTo>
                    <a:pt x="374" y="816"/>
                    <a:pt x="384" y="818"/>
                    <a:pt x="395" y="821"/>
                  </a:cubicBezTo>
                  <a:lnTo>
                    <a:pt x="395" y="821"/>
                  </a:lnTo>
                  <a:cubicBezTo>
                    <a:pt x="395" y="821"/>
                    <a:pt x="406" y="811"/>
                    <a:pt x="422" y="792"/>
                  </a:cubicBezTo>
                  <a:lnTo>
                    <a:pt x="422" y="792"/>
                  </a:lnTo>
                  <a:cubicBezTo>
                    <a:pt x="490" y="708"/>
                    <a:pt x="632" y="442"/>
                    <a:pt x="187" y="0"/>
                  </a:cubicBezTo>
                  <a:lnTo>
                    <a:pt x="187" y="0"/>
                  </a:lnTo>
                  <a:cubicBezTo>
                    <a:pt x="187" y="0"/>
                    <a:pt x="0" y="698"/>
                    <a:pt x="365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90" name="Freeform 29">
              <a:extLst>
                <a:ext uri="{FF2B5EF4-FFF2-40B4-BE49-F238E27FC236}">
                  <a16:creationId xmlns:a16="http://schemas.microsoft.com/office/drawing/2014/main" id="{8F2BACE7-1AC4-6848-9153-42D4A55E4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4107" y="1686124"/>
              <a:ext cx="80956" cy="223747"/>
            </a:xfrm>
            <a:custGeom>
              <a:avLst/>
              <a:gdLst>
                <a:gd name="T0" fmla="*/ 129 w 187"/>
                <a:gd name="T1" fmla="*/ 507 h 516"/>
                <a:gd name="T2" fmla="*/ 129 w 187"/>
                <a:gd name="T3" fmla="*/ 507 h 516"/>
                <a:gd name="T4" fmla="*/ 159 w 187"/>
                <a:gd name="T5" fmla="*/ 515 h 516"/>
                <a:gd name="T6" fmla="*/ 159 w 187"/>
                <a:gd name="T7" fmla="*/ 515 h 516"/>
                <a:gd name="T8" fmla="*/ 186 w 187"/>
                <a:gd name="T9" fmla="*/ 486 h 516"/>
                <a:gd name="T10" fmla="*/ 186 w 187"/>
                <a:gd name="T11" fmla="*/ 486 h 516"/>
                <a:gd name="T12" fmla="*/ 63 w 187"/>
                <a:gd name="T13" fmla="*/ 28 h 516"/>
                <a:gd name="T14" fmla="*/ 63 w 187"/>
                <a:gd name="T15" fmla="*/ 28 h 516"/>
                <a:gd name="T16" fmla="*/ 28 w 187"/>
                <a:gd name="T17" fmla="*/ 4 h 516"/>
                <a:gd name="T18" fmla="*/ 28 w 187"/>
                <a:gd name="T19" fmla="*/ 4 h 516"/>
                <a:gd name="T20" fmla="*/ 3 w 187"/>
                <a:gd name="T21" fmla="*/ 39 h 516"/>
                <a:gd name="T22" fmla="*/ 3 w 187"/>
                <a:gd name="T23" fmla="*/ 39 h 516"/>
                <a:gd name="T24" fmla="*/ 129 w 187"/>
                <a:gd name="T25" fmla="*/ 50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6">
                  <a:moveTo>
                    <a:pt x="129" y="507"/>
                  </a:moveTo>
                  <a:lnTo>
                    <a:pt x="129" y="507"/>
                  </a:lnTo>
                  <a:cubicBezTo>
                    <a:pt x="138" y="510"/>
                    <a:pt x="148" y="512"/>
                    <a:pt x="159" y="515"/>
                  </a:cubicBezTo>
                  <a:lnTo>
                    <a:pt x="159" y="515"/>
                  </a:lnTo>
                  <a:cubicBezTo>
                    <a:pt x="159" y="515"/>
                    <a:pt x="170" y="505"/>
                    <a:pt x="186" y="486"/>
                  </a:cubicBezTo>
                  <a:lnTo>
                    <a:pt x="186" y="486"/>
                  </a:lnTo>
                  <a:cubicBezTo>
                    <a:pt x="143" y="370"/>
                    <a:pt x="96" y="214"/>
                    <a:pt x="63" y="28"/>
                  </a:cubicBezTo>
                  <a:lnTo>
                    <a:pt x="63" y="28"/>
                  </a:lnTo>
                  <a:cubicBezTo>
                    <a:pt x="60" y="11"/>
                    <a:pt x="44" y="0"/>
                    <a:pt x="28" y="4"/>
                  </a:cubicBezTo>
                  <a:lnTo>
                    <a:pt x="28" y="4"/>
                  </a:lnTo>
                  <a:cubicBezTo>
                    <a:pt x="11" y="7"/>
                    <a:pt x="0" y="23"/>
                    <a:pt x="3" y="39"/>
                  </a:cubicBezTo>
                  <a:lnTo>
                    <a:pt x="3" y="39"/>
                  </a:lnTo>
                  <a:cubicBezTo>
                    <a:pt x="37" y="229"/>
                    <a:pt x="85" y="388"/>
                    <a:pt x="129" y="50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1" name="Freeform 30">
              <a:extLst>
                <a:ext uri="{FF2B5EF4-FFF2-40B4-BE49-F238E27FC236}">
                  <a16:creationId xmlns:a16="http://schemas.microsoft.com/office/drawing/2014/main" id="{727742FE-EB46-004D-86E3-4E85871C1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122" y="2641802"/>
              <a:ext cx="718080" cy="455039"/>
            </a:xfrm>
            <a:custGeom>
              <a:avLst/>
              <a:gdLst>
                <a:gd name="T0" fmla="*/ 717644 w 1648"/>
                <a:gd name="T1" fmla="*/ 265875 h 1044"/>
                <a:gd name="T2" fmla="*/ 717644 w 1648"/>
                <a:gd name="T3" fmla="*/ 265875 h 1044"/>
                <a:gd name="T4" fmla="*/ 90631 w 1648"/>
                <a:gd name="T5" fmla="*/ 454603 h 1044"/>
                <a:gd name="T6" fmla="*/ 90631 w 1648"/>
                <a:gd name="T7" fmla="*/ 454603 h 1044"/>
                <a:gd name="T8" fmla="*/ 247058 w 1648"/>
                <a:gd name="T9" fmla="*/ 265875 h 1044"/>
                <a:gd name="T10" fmla="*/ 247058 w 1648"/>
                <a:gd name="T11" fmla="*/ 265875 h 1044"/>
                <a:gd name="T12" fmla="*/ 0 w 1648"/>
                <a:gd name="T13" fmla="*/ 288976 h 1044"/>
                <a:gd name="T14" fmla="*/ 0 w 1648"/>
                <a:gd name="T15" fmla="*/ 288976 h 1044"/>
                <a:gd name="T16" fmla="*/ 494116 w 1648"/>
                <a:gd name="T17" fmla="*/ 0 h 1044"/>
                <a:gd name="T18" fmla="*/ 494116 w 1648"/>
                <a:gd name="T19" fmla="*/ 0 h 1044"/>
                <a:gd name="T20" fmla="*/ 717644 w 1648"/>
                <a:gd name="T21" fmla="*/ 265875 h 10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48" h="1044">
                  <a:moveTo>
                    <a:pt x="1647" y="610"/>
                  </a:moveTo>
                  <a:lnTo>
                    <a:pt x="1647" y="610"/>
                  </a:lnTo>
                  <a:cubicBezTo>
                    <a:pt x="1647" y="610"/>
                    <a:pt x="730" y="725"/>
                    <a:pt x="208" y="1043"/>
                  </a:cubicBezTo>
                  <a:cubicBezTo>
                    <a:pt x="208" y="1043"/>
                    <a:pt x="385" y="729"/>
                    <a:pt x="567" y="610"/>
                  </a:cubicBezTo>
                  <a:cubicBezTo>
                    <a:pt x="567" y="610"/>
                    <a:pt x="304" y="577"/>
                    <a:pt x="0" y="663"/>
                  </a:cubicBezTo>
                  <a:cubicBezTo>
                    <a:pt x="0" y="663"/>
                    <a:pt x="438" y="86"/>
                    <a:pt x="1134" y="0"/>
                  </a:cubicBezTo>
                  <a:cubicBezTo>
                    <a:pt x="1134" y="0"/>
                    <a:pt x="1623" y="360"/>
                    <a:pt x="1647" y="6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31">
              <a:extLst>
                <a:ext uri="{FF2B5EF4-FFF2-40B4-BE49-F238E27FC236}">
                  <a16:creationId xmlns:a16="http://schemas.microsoft.com/office/drawing/2014/main" id="{2996E046-A523-1740-B615-AD124E39F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795" y="2685844"/>
              <a:ext cx="273029" cy="238029"/>
            </a:xfrm>
            <a:custGeom>
              <a:avLst/>
              <a:gdLst>
                <a:gd name="T0" fmla="*/ 0 w 625"/>
                <a:gd name="T1" fmla="*/ 99 h 549"/>
                <a:gd name="T2" fmla="*/ 0 w 625"/>
                <a:gd name="T3" fmla="*/ 99 h 549"/>
                <a:gd name="T4" fmla="*/ 455 w 625"/>
                <a:gd name="T5" fmla="*/ 507 h 549"/>
                <a:gd name="T6" fmla="*/ 455 w 625"/>
                <a:gd name="T7" fmla="*/ 507 h 549"/>
                <a:gd name="T8" fmla="*/ 489 w 625"/>
                <a:gd name="T9" fmla="*/ 0 h 549"/>
                <a:gd name="T10" fmla="*/ 0 w 625"/>
                <a:gd name="T11" fmla="*/ 9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549">
                  <a:moveTo>
                    <a:pt x="0" y="99"/>
                  </a:moveTo>
                  <a:lnTo>
                    <a:pt x="0" y="99"/>
                  </a:lnTo>
                  <a:cubicBezTo>
                    <a:pt x="0" y="99"/>
                    <a:pt x="286" y="467"/>
                    <a:pt x="455" y="507"/>
                  </a:cubicBezTo>
                  <a:lnTo>
                    <a:pt x="455" y="507"/>
                  </a:lnTo>
                  <a:cubicBezTo>
                    <a:pt x="624" y="548"/>
                    <a:pt x="611" y="291"/>
                    <a:pt x="489" y="0"/>
                  </a:cubicBezTo>
                  <a:lnTo>
                    <a:pt x="0" y="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3" name="Freeform 32">
              <a:extLst>
                <a:ext uri="{FF2B5EF4-FFF2-40B4-BE49-F238E27FC236}">
                  <a16:creationId xmlns:a16="http://schemas.microsoft.com/office/drawing/2014/main" id="{43B40D42-60EA-9B46-BBE6-C2E8AA496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321" y="2265481"/>
              <a:ext cx="696959" cy="551039"/>
            </a:xfrm>
            <a:custGeom>
              <a:avLst/>
              <a:gdLst>
                <a:gd name="T0" fmla="*/ 193165 w 1602"/>
                <a:gd name="T1" fmla="*/ 24394 h 1265"/>
                <a:gd name="T2" fmla="*/ 193165 w 1602"/>
                <a:gd name="T3" fmla="*/ 24394 h 1265"/>
                <a:gd name="T4" fmla="*/ 14792 w 1602"/>
                <a:gd name="T5" fmla="*/ 74053 h 1265"/>
                <a:gd name="T6" fmla="*/ 14792 w 1602"/>
                <a:gd name="T7" fmla="*/ 74053 h 1265"/>
                <a:gd name="T8" fmla="*/ 114420 w 1602"/>
                <a:gd name="T9" fmla="*/ 488748 h 1265"/>
                <a:gd name="T10" fmla="*/ 114420 w 1602"/>
                <a:gd name="T11" fmla="*/ 488748 h 1265"/>
                <a:gd name="T12" fmla="*/ 696524 w 1602"/>
                <a:gd name="T13" fmla="*/ 436040 h 1265"/>
                <a:gd name="T14" fmla="*/ 682602 w 1602"/>
                <a:gd name="T15" fmla="*/ 250908 h 1265"/>
                <a:gd name="T16" fmla="*/ 193165 w 1602"/>
                <a:gd name="T17" fmla="*/ 24394 h 1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2" h="1265">
                  <a:moveTo>
                    <a:pt x="444" y="56"/>
                  </a:moveTo>
                  <a:lnTo>
                    <a:pt x="444" y="56"/>
                  </a:lnTo>
                  <a:cubicBezTo>
                    <a:pt x="444" y="56"/>
                    <a:pt x="68" y="0"/>
                    <a:pt x="34" y="170"/>
                  </a:cubicBezTo>
                  <a:cubicBezTo>
                    <a:pt x="0" y="339"/>
                    <a:pt x="61" y="980"/>
                    <a:pt x="263" y="1122"/>
                  </a:cubicBezTo>
                  <a:cubicBezTo>
                    <a:pt x="466" y="1264"/>
                    <a:pt x="1601" y="1001"/>
                    <a:pt x="1601" y="1001"/>
                  </a:cubicBezTo>
                  <a:lnTo>
                    <a:pt x="1569" y="576"/>
                  </a:lnTo>
                  <a:lnTo>
                    <a:pt x="444" y="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33">
              <a:extLst>
                <a:ext uri="{FF2B5EF4-FFF2-40B4-BE49-F238E27FC236}">
                  <a16:creationId xmlns:a16="http://schemas.microsoft.com/office/drawing/2014/main" id="{BE070BD0-0C7E-8F4D-A66C-EEE02BA21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6548" y="2289130"/>
              <a:ext cx="461926" cy="279287"/>
            </a:xfrm>
            <a:custGeom>
              <a:avLst/>
              <a:gdLst>
                <a:gd name="T0" fmla="*/ 0 w 1058"/>
                <a:gd name="T1" fmla="*/ 448 h 646"/>
                <a:gd name="T2" fmla="*/ 0 w 1058"/>
                <a:gd name="T3" fmla="*/ 448 h 646"/>
                <a:gd name="T4" fmla="*/ 1057 w 1058"/>
                <a:gd name="T5" fmla="*/ 520 h 646"/>
                <a:gd name="T6" fmla="*/ 969 w 1058"/>
                <a:gd name="T7" fmla="*/ 0 h 646"/>
                <a:gd name="T8" fmla="*/ 969 w 1058"/>
                <a:gd name="T9" fmla="*/ 0 h 646"/>
                <a:gd name="T10" fmla="*/ 0 w 1058"/>
                <a:gd name="T11" fmla="*/ 44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6">
                  <a:moveTo>
                    <a:pt x="0" y="448"/>
                  </a:moveTo>
                  <a:lnTo>
                    <a:pt x="0" y="448"/>
                  </a:lnTo>
                  <a:cubicBezTo>
                    <a:pt x="0" y="448"/>
                    <a:pt x="528" y="645"/>
                    <a:pt x="1057" y="520"/>
                  </a:cubicBezTo>
                  <a:lnTo>
                    <a:pt x="969" y="0"/>
                  </a:lnTo>
                  <a:lnTo>
                    <a:pt x="969" y="0"/>
                  </a:lnTo>
                  <a:cubicBezTo>
                    <a:pt x="969" y="0"/>
                    <a:pt x="321" y="78"/>
                    <a:pt x="0" y="4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5" name="Freeform 34">
              <a:extLst>
                <a:ext uri="{FF2B5EF4-FFF2-40B4-BE49-F238E27FC236}">
                  <a16:creationId xmlns:a16="http://schemas.microsoft.com/office/drawing/2014/main" id="{A554113D-3855-D94A-A41D-492B087C5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802" y="2641802"/>
              <a:ext cx="718080" cy="455039"/>
            </a:xfrm>
            <a:custGeom>
              <a:avLst/>
              <a:gdLst>
                <a:gd name="T0" fmla="*/ 0 w 1648"/>
                <a:gd name="T1" fmla="*/ 265875 h 1044"/>
                <a:gd name="T2" fmla="*/ 0 w 1648"/>
                <a:gd name="T3" fmla="*/ 265875 h 1044"/>
                <a:gd name="T4" fmla="*/ 627013 w 1648"/>
                <a:gd name="T5" fmla="*/ 454603 h 1044"/>
                <a:gd name="T6" fmla="*/ 627013 w 1648"/>
                <a:gd name="T7" fmla="*/ 454603 h 1044"/>
                <a:gd name="T8" fmla="*/ 470151 w 1648"/>
                <a:gd name="T9" fmla="*/ 265875 h 1044"/>
                <a:gd name="T10" fmla="*/ 470151 w 1648"/>
                <a:gd name="T11" fmla="*/ 265875 h 1044"/>
                <a:gd name="T12" fmla="*/ 717644 w 1648"/>
                <a:gd name="T13" fmla="*/ 288976 h 1044"/>
                <a:gd name="T14" fmla="*/ 717644 w 1648"/>
                <a:gd name="T15" fmla="*/ 288976 h 1044"/>
                <a:gd name="T16" fmla="*/ 223529 w 1648"/>
                <a:gd name="T17" fmla="*/ 0 h 1044"/>
                <a:gd name="T18" fmla="*/ 223529 w 1648"/>
                <a:gd name="T19" fmla="*/ 0 h 1044"/>
                <a:gd name="T20" fmla="*/ 0 w 1648"/>
                <a:gd name="T21" fmla="*/ 265875 h 10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48" h="1044">
                  <a:moveTo>
                    <a:pt x="0" y="610"/>
                  </a:moveTo>
                  <a:lnTo>
                    <a:pt x="0" y="610"/>
                  </a:lnTo>
                  <a:cubicBezTo>
                    <a:pt x="0" y="610"/>
                    <a:pt x="917" y="725"/>
                    <a:pt x="1439" y="1043"/>
                  </a:cubicBezTo>
                  <a:cubicBezTo>
                    <a:pt x="1439" y="1043"/>
                    <a:pt x="1262" y="729"/>
                    <a:pt x="1079" y="610"/>
                  </a:cubicBezTo>
                  <a:cubicBezTo>
                    <a:pt x="1079" y="610"/>
                    <a:pt x="1343" y="577"/>
                    <a:pt x="1647" y="663"/>
                  </a:cubicBezTo>
                  <a:cubicBezTo>
                    <a:pt x="1647" y="663"/>
                    <a:pt x="1209" y="86"/>
                    <a:pt x="513" y="0"/>
                  </a:cubicBezTo>
                  <a:cubicBezTo>
                    <a:pt x="513" y="0"/>
                    <a:pt x="24" y="360"/>
                    <a:pt x="0" y="6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35">
              <a:extLst>
                <a:ext uri="{FF2B5EF4-FFF2-40B4-BE49-F238E27FC236}">
                  <a16:creationId xmlns:a16="http://schemas.microsoft.com/office/drawing/2014/main" id="{E72CD4F9-9E23-364F-A049-71E980267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179" y="2685844"/>
              <a:ext cx="273029" cy="238029"/>
            </a:xfrm>
            <a:custGeom>
              <a:avLst/>
              <a:gdLst>
                <a:gd name="T0" fmla="*/ 624 w 625"/>
                <a:gd name="T1" fmla="*/ 99 h 549"/>
                <a:gd name="T2" fmla="*/ 624 w 625"/>
                <a:gd name="T3" fmla="*/ 99 h 549"/>
                <a:gd name="T4" fmla="*/ 169 w 625"/>
                <a:gd name="T5" fmla="*/ 507 h 549"/>
                <a:gd name="T6" fmla="*/ 169 w 625"/>
                <a:gd name="T7" fmla="*/ 507 h 549"/>
                <a:gd name="T8" fmla="*/ 135 w 625"/>
                <a:gd name="T9" fmla="*/ 0 h 549"/>
                <a:gd name="T10" fmla="*/ 624 w 625"/>
                <a:gd name="T11" fmla="*/ 9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549">
                  <a:moveTo>
                    <a:pt x="624" y="99"/>
                  </a:moveTo>
                  <a:lnTo>
                    <a:pt x="624" y="99"/>
                  </a:lnTo>
                  <a:cubicBezTo>
                    <a:pt x="624" y="99"/>
                    <a:pt x="337" y="467"/>
                    <a:pt x="169" y="507"/>
                  </a:cubicBezTo>
                  <a:lnTo>
                    <a:pt x="169" y="507"/>
                  </a:lnTo>
                  <a:cubicBezTo>
                    <a:pt x="0" y="548"/>
                    <a:pt x="13" y="291"/>
                    <a:pt x="135" y="0"/>
                  </a:cubicBezTo>
                  <a:lnTo>
                    <a:pt x="624" y="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7" name="Freeform 36">
              <a:extLst>
                <a:ext uri="{FF2B5EF4-FFF2-40B4-BE49-F238E27FC236}">
                  <a16:creationId xmlns:a16="http://schemas.microsoft.com/office/drawing/2014/main" id="{DF45DEB8-7327-DE44-B5DA-D534887D5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2721" y="2265481"/>
              <a:ext cx="696961" cy="551039"/>
            </a:xfrm>
            <a:custGeom>
              <a:avLst/>
              <a:gdLst>
                <a:gd name="T0" fmla="*/ 503361 w 1602"/>
                <a:gd name="T1" fmla="*/ 24394 h 1265"/>
                <a:gd name="T2" fmla="*/ 503361 w 1602"/>
                <a:gd name="T3" fmla="*/ 24394 h 1265"/>
                <a:gd name="T4" fmla="*/ 681734 w 1602"/>
                <a:gd name="T5" fmla="*/ 74053 h 1265"/>
                <a:gd name="T6" fmla="*/ 681734 w 1602"/>
                <a:gd name="T7" fmla="*/ 74053 h 1265"/>
                <a:gd name="T8" fmla="*/ 581671 w 1602"/>
                <a:gd name="T9" fmla="*/ 488748 h 1265"/>
                <a:gd name="T10" fmla="*/ 581671 w 1602"/>
                <a:gd name="T11" fmla="*/ 488748 h 1265"/>
                <a:gd name="T12" fmla="*/ 0 w 1602"/>
                <a:gd name="T13" fmla="*/ 436040 h 1265"/>
                <a:gd name="T14" fmla="*/ 13922 w 1602"/>
                <a:gd name="T15" fmla="*/ 250908 h 1265"/>
                <a:gd name="T16" fmla="*/ 503361 w 1602"/>
                <a:gd name="T17" fmla="*/ 24394 h 1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2" h="1265">
                  <a:moveTo>
                    <a:pt x="1157" y="56"/>
                  </a:moveTo>
                  <a:lnTo>
                    <a:pt x="1157" y="56"/>
                  </a:lnTo>
                  <a:cubicBezTo>
                    <a:pt x="1157" y="56"/>
                    <a:pt x="1533" y="0"/>
                    <a:pt x="1567" y="170"/>
                  </a:cubicBezTo>
                  <a:cubicBezTo>
                    <a:pt x="1601" y="339"/>
                    <a:pt x="1540" y="980"/>
                    <a:pt x="1337" y="1122"/>
                  </a:cubicBezTo>
                  <a:cubicBezTo>
                    <a:pt x="1134" y="1264"/>
                    <a:pt x="0" y="1001"/>
                    <a:pt x="0" y="1001"/>
                  </a:cubicBezTo>
                  <a:lnTo>
                    <a:pt x="32" y="576"/>
                  </a:lnTo>
                  <a:lnTo>
                    <a:pt x="1157" y="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37">
              <a:extLst>
                <a:ext uri="{FF2B5EF4-FFF2-40B4-BE49-F238E27FC236}">
                  <a16:creationId xmlns:a16="http://schemas.microsoft.com/office/drawing/2014/main" id="{D379B7A4-AC37-5648-A5E8-F8C3DEC27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5529" y="2289130"/>
              <a:ext cx="461927" cy="279287"/>
            </a:xfrm>
            <a:custGeom>
              <a:avLst/>
              <a:gdLst>
                <a:gd name="T0" fmla="*/ 1057 w 1058"/>
                <a:gd name="T1" fmla="*/ 448 h 646"/>
                <a:gd name="T2" fmla="*/ 1057 w 1058"/>
                <a:gd name="T3" fmla="*/ 448 h 646"/>
                <a:gd name="T4" fmla="*/ 0 w 1058"/>
                <a:gd name="T5" fmla="*/ 520 h 646"/>
                <a:gd name="T6" fmla="*/ 88 w 1058"/>
                <a:gd name="T7" fmla="*/ 0 h 646"/>
                <a:gd name="T8" fmla="*/ 88 w 1058"/>
                <a:gd name="T9" fmla="*/ 0 h 646"/>
                <a:gd name="T10" fmla="*/ 1057 w 1058"/>
                <a:gd name="T11" fmla="*/ 44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6">
                  <a:moveTo>
                    <a:pt x="1057" y="448"/>
                  </a:moveTo>
                  <a:lnTo>
                    <a:pt x="1057" y="448"/>
                  </a:lnTo>
                  <a:cubicBezTo>
                    <a:pt x="1057" y="448"/>
                    <a:pt x="528" y="645"/>
                    <a:pt x="0" y="520"/>
                  </a:cubicBezTo>
                  <a:lnTo>
                    <a:pt x="88" y="0"/>
                  </a:lnTo>
                  <a:lnTo>
                    <a:pt x="88" y="0"/>
                  </a:lnTo>
                  <a:cubicBezTo>
                    <a:pt x="88" y="0"/>
                    <a:pt x="736" y="78"/>
                    <a:pt x="1057" y="4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9" name="Freeform 38">
              <a:extLst>
                <a:ext uri="{FF2B5EF4-FFF2-40B4-BE49-F238E27FC236}">
                  <a16:creationId xmlns:a16="http://schemas.microsoft.com/office/drawing/2014/main" id="{4D617030-E8E3-2341-896E-E76111090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761" y="1670281"/>
              <a:ext cx="2580480" cy="814080"/>
            </a:xfrm>
            <a:custGeom>
              <a:avLst/>
              <a:gdLst>
                <a:gd name="T0" fmla="*/ 2580045 w 5926"/>
                <a:gd name="T1" fmla="*/ 380281 h 1871"/>
                <a:gd name="T2" fmla="*/ 2514292 w 5926"/>
                <a:gd name="T3" fmla="*/ 813645 h 1871"/>
                <a:gd name="T4" fmla="*/ 2514292 w 5926"/>
                <a:gd name="T5" fmla="*/ 813645 h 1871"/>
                <a:gd name="T6" fmla="*/ 2053149 w 5926"/>
                <a:gd name="T7" fmla="*/ 651786 h 1871"/>
                <a:gd name="T8" fmla="*/ 2053149 w 5926"/>
                <a:gd name="T9" fmla="*/ 651786 h 1871"/>
                <a:gd name="T10" fmla="*/ 527331 w 5926"/>
                <a:gd name="T11" fmla="*/ 651786 h 1871"/>
                <a:gd name="T12" fmla="*/ 527331 w 5926"/>
                <a:gd name="T13" fmla="*/ 651786 h 1871"/>
                <a:gd name="T14" fmla="*/ 65753 w 5926"/>
                <a:gd name="T15" fmla="*/ 813645 h 1871"/>
                <a:gd name="T16" fmla="*/ 0 w 5926"/>
                <a:gd name="T17" fmla="*/ 380281 h 1871"/>
                <a:gd name="T18" fmla="*/ 0 w 5926"/>
                <a:gd name="T19" fmla="*/ 380281 h 1871"/>
                <a:gd name="T20" fmla="*/ 1290240 w 5926"/>
                <a:gd name="T21" fmla="*/ 0 h 1871"/>
                <a:gd name="T22" fmla="*/ 1290240 w 5926"/>
                <a:gd name="T23" fmla="*/ 0 h 1871"/>
                <a:gd name="T24" fmla="*/ 2580045 w 5926"/>
                <a:gd name="T25" fmla="*/ 380281 h 18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26" h="1871">
                  <a:moveTo>
                    <a:pt x="5925" y="874"/>
                  </a:moveTo>
                  <a:lnTo>
                    <a:pt x="5774" y="1870"/>
                  </a:lnTo>
                  <a:cubicBezTo>
                    <a:pt x="5446" y="1708"/>
                    <a:pt x="5076" y="1587"/>
                    <a:pt x="4715" y="1498"/>
                  </a:cubicBezTo>
                  <a:cubicBezTo>
                    <a:pt x="3564" y="1214"/>
                    <a:pt x="2361" y="1214"/>
                    <a:pt x="1211" y="1498"/>
                  </a:cubicBezTo>
                  <a:cubicBezTo>
                    <a:pt x="849" y="1587"/>
                    <a:pt x="479" y="1708"/>
                    <a:pt x="151" y="1870"/>
                  </a:cubicBezTo>
                  <a:lnTo>
                    <a:pt x="0" y="874"/>
                  </a:lnTo>
                  <a:cubicBezTo>
                    <a:pt x="0" y="874"/>
                    <a:pt x="774" y="0"/>
                    <a:pt x="2963" y="0"/>
                  </a:cubicBezTo>
                  <a:cubicBezTo>
                    <a:pt x="5248" y="0"/>
                    <a:pt x="5925" y="874"/>
                    <a:pt x="5925" y="87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331661" y="2642839"/>
            <a:ext cx="7528677" cy="1533939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590616"/>
              </a:avLst>
            </a:prstTxWarp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/>
                </a:solidFill>
                <a:latin typeface="Happy Monkey" panose="02000500000000020004" pitchFamily="2" charset="0"/>
                <a:ea typeface="Nunito Bold" charset="0"/>
                <a:cs typeface="Arima Madurai Black" pitchFamily="2" charset="77"/>
              </a:rPr>
              <a:t>1. </a:t>
            </a:r>
            <a:r>
              <a:rPr lang="ko-KR" altLang="en-US" sz="4400" b="1" spc="300" dirty="0">
                <a:solidFill>
                  <a:schemeClr val="bg1"/>
                </a:solidFill>
                <a:latin typeface="Happy Monkey" panose="02000500000000020004" pitchFamily="2" charset="0"/>
                <a:ea typeface="Nunito Bold" charset="0"/>
                <a:cs typeface="Arima Madurai Black" pitchFamily="2" charset="77"/>
              </a:rPr>
              <a:t>프로젝트 배경</a:t>
            </a:r>
            <a:endParaRPr lang="en-US" sz="4400" b="1" spc="300" dirty="0">
              <a:solidFill>
                <a:schemeClr val="bg1"/>
              </a:solidFill>
              <a:latin typeface="Happy Monkey" panose="02000500000000020004" pitchFamily="2" charset="0"/>
              <a:ea typeface="Nunito Bold" charset="0"/>
              <a:cs typeface="Arima Madurai Black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E07125-AB50-4450-BFFF-D05344DA2438}"/>
              </a:ext>
            </a:extLst>
          </p:cNvPr>
          <p:cNvSpPr txBox="1"/>
          <p:nvPr/>
        </p:nvSpPr>
        <p:spPr>
          <a:xfrm>
            <a:off x="4725881" y="3707345"/>
            <a:ext cx="3860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ma Madurai Light" pitchFamily="2" charset="77"/>
              </a:rPr>
              <a:t>1.1 </a:t>
            </a:r>
            <a:r>
              <a:rPr lang="ko-KR" altLang="en-US" sz="2400" dirty="0">
                <a:cs typeface="Arima Madurai Light" pitchFamily="2" charset="77"/>
              </a:rPr>
              <a:t>프로젝트 개요 </a:t>
            </a:r>
            <a:r>
              <a:rPr lang="en-US" sz="2400" dirty="0">
                <a:cs typeface="Arima Madurai Light" pitchFamily="2" charset="77"/>
              </a:rPr>
              <a:t>  </a:t>
            </a:r>
          </a:p>
          <a:p>
            <a:r>
              <a:rPr lang="en-US" sz="2400" dirty="0">
                <a:cs typeface="Arima Madurai Light" pitchFamily="2" charset="77"/>
              </a:rPr>
              <a:t>1.2 </a:t>
            </a:r>
            <a:r>
              <a:rPr lang="ko-KR" altLang="en-US" sz="2400" dirty="0">
                <a:cs typeface="Arima Madurai Light" pitchFamily="2" charset="77"/>
              </a:rPr>
              <a:t>프로젝트 과정</a:t>
            </a:r>
            <a:endParaRPr lang="en-US" altLang="ko-KR" sz="2400" b="1" dirty="0">
              <a:cs typeface="Arima Madurai Light" pitchFamily="2" charset="77"/>
            </a:endParaRPr>
          </a:p>
          <a:p>
            <a:r>
              <a:rPr lang="en-US" altLang="ko-KR" sz="2400" dirty="0">
                <a:cs typeface="Arima Madurai Light" pitchFamily="2" charset="77"/>
              </a:rPr>
              <a:t>1.3  Solution</a:t>
            </a:r>
          </a:p>
        </p:txBody>
      </p: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43520" y="445314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모델 예측 성향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520" y="1866900"/>
            <a:ext cx="4752528" cy="4038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79576" y="1124744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2,3,4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겹치는 경향을 보임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48128" y="249289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사진도 교체 예정</a:t>
            </a:r>
          </a:p>
        </p:txBody>
      </p:sp>
    </p:spTree>
    <p:extLst>
      <p:ext uri="{BB962C8B-B14F-4D97-AF65-F5344CB8AC3E}">
        <p14:creationId xmlns:p14="http://schemas.microsoft.com/office/powerpoint/2010/main" val="1131753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438236" y="551316"/>
            <a:ext cx="2159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Happy Monkey" panose="02000500000000020004" pitchFamily="2" charset="0"/>
                <a:cs typeface="Arima Madurai" pitchFamily="2" charset="77"/>
              </a:rPr>
              <a:t>Fun Facts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37396" y="4099625"/>
            <a:ext cx="2777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pc="300" dirty="0">
                <a:latin typeface="Happy Monkey" panose="02000500000000020004" pitchFamily="2" charset="0"/>
                <a:ea typeface="Lato Light" panose="020F0502020204030203" pitchFamily="34" charset="0"/>
                <a:cs typeface="Arima Madurai Light" pitchFamily="2" charset="77"/>
              </a:rPr>
              <a:t>Accuracy (</a:t>
            </a:r>
            <a:r>
              <a:rPr lang="en-US" sz="2000" spc="300" dirty="0" err="1">
                <a:latin typeface="Happy Monkey" panose="02000500000000020004" pitchFamily="2" charset="0"/>
                <a:ea typeface="Lato Light" panose="020F0502020204030203" pitchFamily="34" charset="0"/>
                <a:cs typeface="Arima Madurai Light" pitchFamily="2" charset="77"/>
              </a:rPr>
              <a:t>KoBERT</a:t>
            </a:r>
            <a:r>
              <a:rPr lang="en-US" sz="2000" spc="300" dirty="0">
                <a:latin typeface="Happy Monkey" panose="02000500000000020004" pitchFamily="2" charset="0"/>
                <a:ea typeface="Lato Light" panose="020F0502020204030203" pitchFamily="34" charset="0"/>
                <a:cs typeface="Arima Madurai Light" pitchFamily="2" charset="77"/>
              </a:rPr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07358" y="2611493"/>
            <a:ext cx="247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300" dirty="0">
                <a:latin typeface="Happy Monkey" panose="02000500000000020004" pitchFamily="2" charset="0"/>
                <a:ea typeface="Lato Light" panose="020F0502020204030203" pitchFamily="34" charset="0"/>
                <a:cs typeface="Arima Madurai Light" pitchFamily="2" charset="77"/>
              </a:rPr>
              <a:t>(</a:t>
            </a:r>
            <a:r>
              <a:rPr lang="ko-KR" altLang="en-US" spc="300" dirty="0">
                <a:latin typeface="Happy Monkey" panose="02000500000000020004" pitchFamily="2" charset="0"/>
                <a:ea typeface="Lato Light" panose="020F0502020204030203" pitchFamily="34" charset="0"/>
                <a:cs typeface="Arima Madurai Light" pitchFamily="2" charset="77"/>
              </a:rPr>
              <a:t>학습 데이터 개수</a:t>
            </a:r>
            <a:r>
              <a:rPr lang="en-US" altLang="ko-KR" spc="300" dirty="0">
                <a:latin typeface="Happy Monkey" panose="02000500000000020004" pitchFamily="2" charset="0"/>
                <a:ea typeface="Lato Light" panose="020F0502020204030203" pitchFamily="34" charset="0"/>
                <a:cs typeface="Arima Madurai Light" pitchFamily="2" charset="77"/>
              </a:rPr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473550" y="5605065"/>
            <a:ext cx="4100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pc="300" dirty="0">
                <a:latin typeface="Happy Monkey" panose="02000500000000020004" pitchFamily="2" charset="0"/>
                <a:ea typeface="Lato Light" panose="020F0502020204030203" pitchFamily="34" charset="0"/>
                <a:cs typeface="Arima Madurai Light" pitchFamily="2" charset="77"/>
              </a:rPr>
              <a:t>Users around the world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03818" y="3524820"/>
            <a:ext cx="1651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solidFill>
                  <a:schemeClr val="accent2"/>
                </a:solidFill>
                <a:latin typeface="Happy Monkey" panose="02000500000000020004" pitchFamily="2" charset="0"/>
                <a:ea typeface="Nunito Bold" charset="0"/>
                <a:cs typeface="Arima Madurai Black" pitchFamily="2" charset="77"/>
              </a:rPr>
              <a:t>**.*%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00461" y="2036688"/>
            <a:ext cx="1846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solidFill>
                  <a:schemeClr val="accent1"/>
                </a:solidFill>
                <a:latin typeface="Happy Monkey" panose="02000500000000020004" pitchFamily="2" charset="0"/>
                <a:ea typeface="Nunito Bold" charset="0"/>
                <a:cs typeface="Arima Madurai Black" pitchFamily="2" charset="77"/>
              </a:rPr>
              <a:t>13,059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70442" y="5044574"/>
            <a:ext cx="3142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spc="300" dirty="0">
                <a:solidFill>
                  <a:schemeClr val="accent3"/>
                </a:solidFill>
                <a:latin typeface="Happy Monkey" panose="02000500000000020004" pitchFamily="2" charset="0"/>
                <a:ea typeface="Nunito Bold" charset="0"/>
                <a:cs typeface="Arima Madurai Black" pitchFamily="2" charset="77"/>
              </a:rPr>
              <a:t>56,790,500</a:t>
            </a:r>
          </a:p>
        </p:txBody>
      </p:sp>
      <p:grpSp>
        <p:nvGrpSpPr>
          <p:cNvPr id="169" name="Group 2">
            <a:extLst>
              <a:ext uri="{FF2B5EF4-FFF2-40B4-BE49-F238E27FC236}">
                <a16:creationId xmlns:a16="http://schemas.microsoft.com/office/drawing/2014/main" id="{E2A4555C-8D5D-B445-AD32-65AA9E977B8E}"/>
              </a:ext>
            </a:extLst>
          </p:cNvPr>
          <p:cNvGrpSpPr>
            <a:grpSpLocks/>
          </p:cNvGrpSpPr>
          <p:nvPr/>
        </p:nvGrpSpPr>
        <p:grpSpPr bwMode="auto">
          <a:xfrm rot="18169036">
            <a:off x="2744697" y="2042705"/>
            <a:ext cx="1036638" cy="836612"/>
            <a:chOff x="3561602" y="3478922"/>
            <a:chExt cx="1036799" cy="835199"/>
          </a:xfrm>
        </p:grpSpPr>
        <p:sp>
          <p:nvSpPr>
            <p:cNvPr id="170" name="Freeform 13">
              <a:extLst>
                <a:ext uri="{FF2B5EF4-FFF2-40B4-BE49-F238E27FC236}">
                  <a16:creationId xmlns:a16="http://schemas.microsoft.com/office/drawing/2014/main" id="{B9FD40E8-098B-644E-94D8-02CAD13E3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7281" y="3684361"/>
              <a:ext cx="328319" cy="627841"/>
            </a:xfrm>
            <a:custGeom>
              <a:avLst/>
              <a:gdLst>
                <a:gd name="T0" fmla="*/ 18264 w 755"/>
                <a:gd name="T1" fmla="*/ 627405 h 1441"/>
                <a:gd name="T2" fmla="*/ 18264 w 755"/>
                <a:gd name="T3" fmla="*/ 627405 h 1441"/>
                <a:gd name="T4" fmla="*/ 6523 w 755"/>
                <a:gd name="T5" fmla="*/ 622613 h 1441"/>
                <a:gd name="T6" fmla="*/ 6523 w 755"/>
                <a:gd name="T7" fmla="*/ 622613 h 1441"/>
                <a:gd name="T8" fmla="*/ 6523 w 755"/>
                <a:gd name="T9" fmla="*/ 599521 h 1441"/>
                <a:gd name="T10" fmla="*/ 6523 w 755"/>
                <a:gd name="T11" fmla="*/ 599521 h 1441"/>
                <a:gd name="T12" fmla="*/ 293965 w 755"/>
                <a:gd name="T13" fmla="*/ 15249 h 1441"/>
                <a:gd name="T14" fmla="*/ 293965 w 755"/>
                <a:gd name="T15" fmla="*/ 15249 h 1441"/>
                <a:gd name="T16" fmla="*/ 312664 w 755"/>
                <a:gd name="T17" fmla="*/ 1307 h 1441"/>
                <a:gd name="T18" fmla="*/ 312664 w 755"/>
                <a:gd name="T19" fmla="*/ 1307 h 1441"/>
                <a:gd name="T20" fmla="*/ 326580 w 755"/>
                <a:gd name="T21" fmla="*/ 20478 h 1441"/>
                <a:gd name="T22" fmla="*/ 326580 w 755"/>
                <a:gd name="T23" fmla="*/ 20478 h 1441"/>
                <a:gd name="T24" fmla="*/ 30005 w 755"/>
                <a:gd name="T25" fmla="*/ 622177 h 1441"/>
                <a:gd name="T26" fmla="*/ 30005 w 755"/>
                <a:gd name="T27" fmla="*/ 622177 h 1441"/>
                <a:gd name="T28" fmla="*/ 18264 w 755"/>
                <a:gd name="T29" fmla="*/ 627405 h 144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55" h="1441">
                  <a:moveTo>
                    <a:pt x="42" y="1440"/>
                  </a:moveTo>
                  <a:lnTo>
                    <a:pt x="42" y="1440"/>
                  </a:lnTo>
                  <a:cubicBezTo>
                    <a:pt x="32" y="1440"/>
                    <a:pt x="23" y="1437"/>
                    <a:pt x="15" y="1429"/>
                  </a:cubicBezTo>
                  <a:cubicBezTo>
                    <a:pt x="1" y="1415"/>
                    <a:pt x="0" y="1391"/>
                    <a:pt x="15" y="1376"/>
                  </a:cubicBezTo>
                  <a:cubicBezTo>
                    <a:pt x="541" y="832"/>
                    <a:pt x="674" y="43"/>
                    <a:pt x="676" y="35"/>
                  </a:cubicBezTo>
                  <a:cubicBezTo>
                    <a:pt x="679" y="14"/>
                    <a:pt x="699" y="0"/>
                    <a:pt x="719" y="3"/>
                  </a:cubicBezTo>
                  <a:cubicBezTo>
                    <a:pt x="740" y="7"/>
                    <a:pt x="754" y="26"/>
                    <a:pt x="751" y="47"/>
                  </a:cubicBezTo>
                  <a:cubicBezTo>
                    <a:pt x="745" y="80"/>
                    <a:pt x="613" y="867"/>
                    <a:pt x="69" y="1428"/>
                  </a:cubicBezTo>
                  <a:cubicBezTo>
                    <a:pt x="62" y="1437"/>
                    <a:pt x="52" y="1440"/>
                    <a:pt x="42" y="1440"/>
                  </a:cubicBezTo>
                </a:path>
              </a:pathLst>
            </a:custGeom>
            <a:solidFill>
              <a:srgbClr val="35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1" name="Freeform 14">
              <a:extLst>
                <a:ext uri="{FF2B5EF4-FFF2-40B4-BE49-F238E27FC236}">
                  <a16:creationId xmlns:a16="http://schemas.microsoft.com/office/drawing/2014/main" id="{9142958B-7759-E04D-BC98-2EC9228B5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8561" y="3807240"/>
              <a:ext cx="161280" cy="501121"/>
            </a:xfrm>
            <a:custGeom>
              <a:avLst/>
              <a:gdLst>
                <a:gd name="T0" fmla="*/ 101401 w 369"/>
                <a:gd name="T1" fmla="*/ 500686 h 1153"/>
                <a:gd name="T2" fmla="*/ 101401 w 369"/>
                <a:gd name="T3" fmla="*/ 500686 h 1153"/>
                <a:gd name="T4" fmla="*/ 98779 w 369"/>
                <a:gd name="T5" fmla="*/ 500686 h 1153"/>
                <a:gd name="T6" fmla="*/ 98779 w 369"/>
                <a:gd name="T7" fmla="*/ 500686 h 1153"/>
                <a:gd name="T8" fmla="*/ 84792 w 369"/>
                <a:gd name="T9" fmla="*/ 481563 h 1153"/>
                <a:gd name="T10" fmla="*/ 84792 w 369"/>
                <a:gd name="T11" fmla="*/ 481563 h 1153"/>
                <a:gd name="T12" fmla="*/ 5682 w 369"/>
                <a:gd name="T13" fmla="*/ 28685 h 1153"/>
                <a:gd name="T14" fmla="*/ 5682 w 369"/>
                <a:gd name="T15" fmla="*/ 28685 h 1153"/>
                <a:gd name="T16" fmla="*/ 9179 w 369"/>
                <a:gd name="T17" fmla="*/ 5650 h 1153"/>
                <a:gd name="T18" fmla="*/ 9179 w 369"/>
                <a:gd name="T19" fmla="*/ 5650 h 1153"/>
                <a:gd name="T20" fmla="*/ 32343 w 369"/>
                <a:gd name="T21" fmla="*/ 8692 h 1153"/>
                <a:gd name="T22" fmla="*/ 32343 w 369"/>
                <a:gd name="T23" fmla="*/ 8692 h 1153"/>
                <a:gd name="T24" fmla="*/ 117573 w 369"/>
                <a:gd name="T25" fmla="*/ 486344 h 1153"/>
                <a:gd name="T26" fmla="*/ 117573 w 369"/>
                <a:gd name="T27" fmla="*/ 486344 h 1153"/>
                <a:gd name="T28" fmla="*/ 101401 w 369"/>
                <a:gd name="T29" fmla="*/ 500686 h 115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69" h="1153">
                  <a:moveTo>
                    <a:pt x="232" y="1152"/>
                  </a:moveTo>
                  <a:lnTo>
                    <a:pt x="232" y="1152"/>
                  </a:lnTo>
                  <a:cubicBezTo>
                    <a:pt x="230" y="1152"/>
                    <a:pt x="228" y="1152"/>
                    <a:pt x="226" y="1152"/>
                  </a:cubicBezTo>
                  <a:cubicBezTo>
                    <a:pt x="206" y="1149"/>
                    <a:pt x="191" y="1130"/>
                    <a:pt x="194" y="1108"/>
                  </a:cubicBezTo>
                  <a:cubicBezTo>
                    <a:pt x="289" y="440"/>
                    <a:pt x="16" y="70"/>
                    <a:pt x="13" y="66"/>
                  </a:cubicBezTo>
                  <a:cubicBezTo>
                    <a:pt x="0" y="50"/>
                    <a:pt x="4" y="25"/>
                    <a:pt x="21" y="13"/>
                  </a:cubicBezTo>
                  <a:cubicBezTo>
                    <a:pt x="37" y="0"/>
                    <a:pt x="61" y="3"/>
                    <a:pt x="74" y="20"/>
                  </a:cubicBezTo>
                  <a:cubicBezTo>
                    <a:pt x="86" y="36"/>
                    <a:pt x="368" y="419"/>
                    <a:pt x="269" y="1119"/>
                  </a:cubicBezTo>
                  <a:cubicBezTo>
                    <a:pt x="267" y="1138"/>
                    <a:pt x="251" y="1152"/>
                    <a:pt x="232" y="1152"/>
                  </a:cubicBezTo>
                </a:path>
              </a:pathLst>
            </a:custGeom>
            <a:solidFill>
              <a:srgbClr val="35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2" name="Freeform 15">
              <a:extLst>
                <a:ext uri="{FF2B5EF4-FFF2-40B4-BE49-F238E27FC236}">
                  <a16:creationId xmlns:a16="http://schemas.microsoft.com/office/drawing/2014/main" id="{8D2DC910-711C-074A-8AFB-3A308FC59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9200" y="4143242"/>
              <a:ext cx="470401" cy="170879"/>
            </a:xfrm>
            <a:custGeom>
              <a:avLst/>
              <a:gdLst>
                <a:gd name="T0" fmla="*/ 16566 w 1079"/>
                <a:gd name="T1" fmla="*/ 170442 h 391"/>
                <a:gd name="T2" fmla="*/ 16566 w 1079"/>
                <a:gd name="T3" fmla="*/ 170442 h 391"/>
                <a:gd name="T4" fmla="*/ 0 w 1079"/>
                <a:gd name="T5" fmla="*/ 153835 h 391"/>
                <a:gd name="T6" fmla="*/ 0 w 1079"/>
                <a:gd name="T7" fmla="*/ 153835 h 391"/>
                <a:gd name="T8" fmla="*/ 16566 w 1079"/>
                <a:gd name="T9" fmla="*/ 137228 h 391"/>
                <a:gd name="T10" fmla="*/ 16566 w 1079"/>
                <a:gd name="T11" fmla="*/ 137228 h 391"/>
                <a:gd name="T12" fmla="*/ 439012 w 1079"/>
                <a:gd name="T13" fmla="*/ 6992 h 391"/>
                <a:gd name="T14" fmla="*/ 439012 w 1079"/>
                <a:gd name="T15" fmla="*/ 6992 h 391"/>
                <a:gd name="T16" fmla="*/ 462554 w 1079"/>
                <a:gd name="T17" fmla="*/ 6555 h 391"/>
                <a:gd name="T18" fmla="*/ 462554 w 1079"/>
                <a:gd name="T19" fmla="*/ 6555 h 391"/>
                <a:gd name="T20" fmla="*/ 463426 w 1079"/>
                <a:gd name="T21" fmla="*/ 29718 h 391"/>
                <a:gd name="T22" fmla="*/ 463426 w 1079"/>
                <a:gd name="T23" fmla="*/ 29718 h 391"/>
                <a:gd name="T24" fmla="*/ 16566 w 1079"/>
                <a:gd name="T25" fmla="*/ 170442 h 39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79" h="391">
                  <a:moveTo>
                    <a:pt x="38" y="390"/>
                  </a:moveTo>
                  <a:lnTo>
                    <a:pt x="38" y="390"/>
                  </a:lnTo>
                  <a:cubicBezTo>
                    <a:pt x="17" y="390"/>
                    <a:pt x="0" y="373"/>
                    <a:pt x="0" y="352"/>
                  </a:cubicBezTo>
                  <a:cubicBezTo>
                    <a:pt x="0" y="331"/>
                    <a:pt x="17" y="314"/>
                    <a:pt x="38" y="314"/>
                  </a:cubicBezTo>
                  <a:cubicBezTo>
                    <a:pt x="719" y="314"/>
                    <a:pt x="1005" y="19"/>
                    <a:pt x="1007" y="16"/>
                  </a:cubicBezTo>
                  <a:cubicBezTo>
                    <a:pt x="1022" y="1"/>
                    <a:pt x="1046" y="0"/>
                    <a:pt x="1061" y="15"/>
                  </a:cubicBezTo>
                  <a:cubicBezTo>
                    <a:pt x="1077" y="29"/>
                    <a:pt x="1078" y="53"/>
                    <a:pt x="1063" y="68"/>
                  </a:cubicBezTo>
                  <a:cubicBezTo>
                    <a:pt x="1051" y="81"/>
                    <a:pt x="755" y="390"/>
                    <a:pt x="38" y="390"/>
                  </a:cubicBezTo>
                </a:path>
              </a:pathLst>
            </a:custGeom>
            <a:solidFill>
              <a:srgbClr val="35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9876EFDB-BA23-2147-9ED8-EBC5E19B1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121" y="3478922"/>
              <a:ext cx="420479" cy="424319"/>
            </a:xfrm>
            <a:custGeom>
              <a:avLst/>
              <a:gdLst>
                <a:gd name="T0" fmla="*/ 158712 w 967"/>
                <a:gd name="T1" fmla="*/ 125644 h 976"/>
                <a:gd name="T2" fmla="*/ 158712 w 967"/>
                <a:gd name="T3" fmla="*/ 125644 h 976"/>
                <a:gd name="T4" fmla="*/ 275246 w 967"/>
                <a:gd name="T5" fmla="*/ 24781 h 976"/>
                <a:gd name="T6" fmla="*/ 275246 w 967"/>
                <a:gd name="T7" fmla="*/ 24781 h 976"/>
                <a:gd name="T8" fmla="*/ 315685 w 967"/>
                <a:gd name="T9" fmla="*/ 180423 h 976"/>
                <a:gd name="T10" fmla="*/ 315685 w 967"/>
                <a:gd name="T11" fmla="*/ 180423 h 976"/>
                <a:gd name="T12" fmla="*/ 417870 w 967"/>
                <a:gd name="T13" fmla="*/ 264330 h 976"/>
                <a:gd name="T14" fmla="*/ 417870 w 967"/>
                <a:gd name="T15" fmla="*/ 264330 h 976"/>
                <a:gd name="T16" fmla="*/ 274377 w 967"/>
                <a:gd name="T17" fmla="*/ 320848 h 976"/>
                <a:gd name="T18" fmla="*/ 274377 w 967"/>
                <a:gd name="T19" fmla="*/ 320848 h 976"/>
                <a:gd name="T20" fmla="*/ 173497 w 967"/>
                <a:gd name="T21" fmla="*/ 407798 h 976"/>
                <a:gd name="T22" fmla="*/ 173497 w 967"/>
                <a:gd name="T23" fmla="*/ 407798 h 976"/>
                <a:gd name="T24" fmla="*/ 114795 w 967"/>
                <a:gd name="T25" fmla="*/ 277372 h 976"/>
                <a:gd name="T26" fmla="*/ 114795 w 967"/>
                <a:gd name="T27" fmla="*/ 277372 h 976"/>
                <a:gd name="T28" fmla="*/ 6088 w 967"/>
                <a:gd name="T29" fmla="*/ 194769 h 976"/>
                <a:gd name="T30" fmla="*/ 6088 w 967"/>
                <a:gd name="T31" fmla="*/ 194769 h 976"/>
                <a:gd name="T32" fmla="*/ 158712 w 967"/>
                <a:gd name="T33" fmla="*/ 125644 h 9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67" h="976">
                  <a:moveTo>
                    <a:pt x="365" y="289"/>
                  </a:moveTo>
                  <a:lnTo>
                    <a:pt x="365" y="289"/>
                  </a:lnTo>
                  <a:cubicBezTo>
                    <a:pt x="365" y="289"/>
                    <a:pt x="408" y="0"/>
                    <a:pt x="633" y="57"/>
                  </a:cubicBezTo>
                  <a:cubicBezTo>
                    <a:pt x="834" y="108"/>
                    <a:pt x="772" y="364"/>
                    <a:pt x="726" y="415"/>
                  </a:cubicBezTo>
                  <a:cubicBezTo>
                    <a:pt x="726" y="415"/>
                    <a:pt x="957" y="427"/>
                    <a:pt x="961" y="608"/>
                  </a:cubicBezTo>
                  <a:cubicBezTo>
                    <a:pt x="966" y="789"/>
                    <a:pt x="720" y="800"/>
                    <a:pt x="631" y="738"/>
                  </a:cubicBezTo>
                  <a:cubicBezTo>
                    <a:pt x="631" y="738"/>
                    <a:pt x="629" y="975"/>
                    <a:pt x="399" y="938"/>
                  </a:cubicBezTo>
                  <a:cubicBezTo>
                    <a:pt x="170" y="901"/>
                    <a:pt x="264" y="638"/>
                    <a:pt x="264" y="638"/>
                  </a:cubicBezTo>
                  <a:cubicBezTo>
                    <a:pt x="264" y="638"/>
                    <a:pt x="28" y="631"/>
                    <a:pt x="14" y="448"/>
                  </a:cubicBezTo>
                  <a:cubicBezTo>
                    <a:pt x="0" y="264"/>
                    <a:pt x="193" y="180"/>
                    <a:pt x="365" y="28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4" name="Freeform 17">
              <a:extLst>
                <a:ext uri="{FF2B5EF4-FFF2-40B4-BE49-F238E27FC236}">
                  <a16:creationId xmlns:a16="http://schemas.microsoft.com/office/drawing/2014/main" id="{C5BA0478-772B-9A43-84D4-E47777412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1436" y="3634234"/>
              <a:ext cx="136546" cy="136294"/>
            </a:xfrm>
            <a:custGeom>
              <a:avLst/>
              <a:gdLst>
                <a:gd name="T0" fmla="*/ 156 w 313"/>
                <a:gd name="T1" fmla="*/ 312 h 313"/>
                <a:gd name="T2" fmla="*/ 156 w 313"/>
                <a:gd name="T3" fmla="*/ 312 h 313"/>
                <a:gd name="T4" fmla="*/ 312 w 313"/>
                <a:gd name="T5" fmla="*/ 156 h 313"/>
                <a:gd name="T6" fmla="*/ 312 w 313"/>
                <a:gd name="T7" fmla="*/ 156 h 313"/>
                <a:gd name="T8" fmla="*/ 156 w 313"/>
                <a:gd name="T9" fmla="*/ 0 h 313"/>
                <a:gd name="T10" fmla="*/ 156 w 313"/>
                <a:gd name="T11" fmla="*/ 0 h 313"/>
                <a:gd name="T12" fmla="*/ 0 w 313"/>
                <a:gd name="T13" fmla="*/ 156 h 313"/>
                <a:gd name="T14" fmla="*/ 0 w 313"/>
                <a:gd name="T15" fmla="*/ 156 h 313"/>
                <a:gd name="T16" fmla="*/ 156 w 313"/>
                <a:gd name="T17" fmla="*/ 31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3" h="313">
                  <a:moveTo>
                    <a:pt x="156" y="312"/>
                  </a:moveTo>
                  <a:lnTo>
                    <a:pt x="156" y="312"/>
                  </a:lnTo>
                  <a:cubicBezTo>
                    <a:pt x="242" y="312"/>
                    <a:pt x="312" y="242"/>
                    <a:pt x="312" y="156"/>
                  </a:cubicBezTo>
                  <a:lnTo>
                    <a:pt x="312" y="156"/>
                  </a:lnTo>
                  <a:cubicBezTo>
                    <a:pt x="312" y="70"/>
                    <a:pt x="242" y="0"/>
                    <a:pt x="156" y="0"/>
                  </a:cubicBezTo>
                  <a:lnTo>
                    <a:pt x="156" y="0"/>
                  </a:lnTo>
                  <a:cubicBezTo>
                    <a:pt x="70" y="0"/>
                    <a:pt x="0" y="70"/>
                    <a:pt x="0" y="156"/>
                  </a:cubicBezTo>
                  <a:lnTo>
                    <a:pt x="0" y="156"/>
                  </a:lnTo>
                  <a:cubicBezTo>
                    <a:pt x="0" y="242"/>
                    <a:pt x="70" y="312"/>
                    <a:pt x="156" y="31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75" name="Freeform 18">
              <a:extLst>
                <a:ext uri="{FF2B5EF4-FFF2-40B4-BE49-F238E27FC236}">
                  <a16:creationId xmlns:a16="http://schemas.microsoft.com/office/drawing/2014/main" id="{500E36C6-A02B-6343-A4A1-9CACD4821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8902" y="3653252"/>
              <a:ext cx="100028" cy="99843"/>
            </a:xfrm>
            <a:custGeom>
              <a:avLst/>
              <a:gdLst>
                <a:gd name="T0" fmla="*/ 0 w 231"/>
                <a:gd name="T1" fmla="*/ 114 h 229"/>
                <a:gd name="T2" fmla="*/ 0 w 231"/>
                <a:gd name="T3" fmla="*/ 114 h 229"/>
                <a:gd name="T4" fmla="*/ 115 w 231"/>
                <a:gd name="T5" fmla="*/ 228 h 229"/>
                <a:gd name="T6" fmla="*/ 115 w 231"/>
                <a:gd name="T7" fmla="*/ 228 h 229"/>
                <a:gd name="T8" fmla="*/ 230 w 231"/>
                <a:gd name="T9" fmla="*/ 114 h 229"/>
                <a:gd name="T10" fmla="*/ 230 w 231"/>
                <a:gd name="T11" fmla="*/ 114 h 229"/>
                <a:gd name="T12" fmla="*/ 115 w 231"/>
                <a:gd name="T13" fmla="*/ 0 h 229"/>
                <a:gd name="T14" fmla="*/ 115 w 231"/>
                <a:gd name="T15" fmla="*/ 0 h 229"/>
                <a:gd name="T16" fmla="*/ 0 w 231"/>
                <a:gd name="T17" fmla="*/ 11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9">
                  <a:moveTo>
                    <a:pt x="0" y="114"/>
                  </a:moveTo>
                  <a:lnTo>
                    <a:pt x="0" y="114"/>
                  </a:lnTo>
                  <a:cubicBezTo>
                    <a:pt x="0" y="177"/>
                    <a:pt x="51" y="228"/>
                    <a:pt x="115" y="228"/>
                  </a:cubicBezTo>
                  <a:lnTo>
                    <a:pt x="115" y="228"/>
                  </a:lnTo>
                  <a:cubicBezTo>
                    <a:pt x="179" y="228"/>
                    <a:pt x="230" y="177"/>
                    <a:pt x="230" y="114"/>
                  </a:cubicBezTo>
                  <a:lnTo>
                    <a:pt x="230" y="114"/>
                  </a:lnTo>
                  <a:cubicBezTo>
                    <a:pt x="230" y="51"/>
                    <a:pt x="179" y="0"/>
                    <a:pt x="115" y="0"/>
                  </a:cubicBezTo>
                  <a:lnTo>
                    <a:pt x="115" y="0"/>
                  </a:lnTo>
                  <a:cubicBezTo>
                    <a:pt x="51" y="0"/>
                    <a:pt x="0" y="51"/>
                    <a:pt x="0" y="1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76" name="Freeform 19">
              <a:extLst>
                <a:ext uri="{FF2B5EF4-FFF2-40B4-BE49-F238E27FC236}">
                  <a16:creationId xmlns:a16="http://schemas.microsoft.com/office/drawing/2014/main" id="{CC2F5A09-628E-9F47-BE2E-62A8ABB97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602" y="3580681"/>
              <a:ext cx="470399" cy="418560"/>
            </a:xfrm>
            <a:custGeom>
              <a:avLst/>
              <a:gdLst>
                <a:gd name="T0" fmla="*/ 154479 w 1081"/>
                <a:gd name="T1" fmla="*/ 137776 h 960"/>
                <a:gd name="T2" fmla="*/ 154479 w 1081"/>
                <a:gd name="T3" fmla="*/ 137776 h 960"/>
                <a:gd name="T4" fmla="*/ 234112 w 1081"/>
                <a:gd name="T5" fmla="*/ 5668 h 960"/>
                <a:gd name="T6" fmla="*/ 234112 w 1081"/>
                <a:gd name="T7" fmla="*/ 5668 h 960"/>
                <a:gd name="T8" fmla="*/ 320707 w 1081"/>
                <a:gd name="T9" fmla="*/ 141700 h 960"/>
                <a:gd name="T10" fmla="*/ 320707 w 1081"/>
                <a:gd name="T11" fmla="*/ 141700 h 960"/>
                <a:gd name="T12" fmla="*/ 444290 w 1081"/>
                <a:gd name="T13" fmla="*/ 189660 h 960"/>
                <a:gd name="T14" fmla="*/ 444290 w 1081"/>
                <a:gd name="T15" fmla="*/ 189660 h 960"/>
                <a:gd name="T16" fmla="*/ 325058 w 1081"/>
                <a:gd name="T17" fmla="*/ 288632 h 960"/>
                <a:gd name="T18" fmla="*/ 325058 w 1081"/>
                <a:gd name="T19" fmla="*/ 288632 h 960"/>
                <a:gd name="T20" fmla="*/ 255869 w 1081"/>
                <a:gd name="T21" fmla="*/ 402864 h 960"/>
                <a:gd name="T22" fmla="*/ 255869 w 1081"/>
                <a:gd name="T23" fmla="*/ 402864 h 960"/>
                <a:gd name="T24" fmla="*/ 159266 w 1081"/>
                <a:gd name="T25" fmla="*/ 296044 h 960"/>
                <a:gd name="T26" fmla="*/ 159266 w 1081"/>
                <a:gd name="T27" fmla="*/ 296044 h 960"/>
                <a:gd name="T28" fmla="*/ 30461 w 1081"/>
                <a:gd name="T29" fmla="*/ 251136 h 960"/>
                <a:gd name="T30" fmla="*/ 30461 w 1081"/>
                <a:gd name="T31" fmla="*/ 251136 h 960"/>
                <a:gd name="T32" fmla="*/ 154479 w 1081"/>
                <a:gd name="T33" fmla="*/ 137776 h 96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81" h="960">
                  <a:moveTo>
                    <a:pt x="355" y="316"/>
                  </a:moveTo>
                  <a:lnTo>
                    <a:pt x="355" y="316"/>
                  </a:lnTo>
                  <a:cubicBezTo>
                    <a:pt x="355" y="316"/>
                    <a:pt x="307" y="29"/>
                    <a:pt x="538" y="13"/>
                  </a:cubicBezTo>
                  <a:cubicBezTo>
                    <a:pt x="745" y="0"/>
                    <a:pt x="766" y="263"/>
                    <a:pt x="737" y="325"/>
                  </a:cubicBezTo>
                  <a:cubicBezTo>
                    <a:pt x="737" y="325"/>
                    <a:pt x="960" y="265"/>
                    <a:pt x="1021" y="435"/>
                  </a:cubicBezTo>
                  <a:cubicBezTo>
                    <a:pt x="1080" y="606"/>
                    <a:pt x="850" y="693"/>
                    <a:pt x="747" y="662"/>
                  </a:cubicBezTo>
                  <a:cubicBezTo>
                    <a:pt x="747" y="662"/>
                    <a:pt x="817" y="887"/>
                    <a:pt x="588" y="924"/>
                  </a:cubicBezTo>
                  <a:cubicBezTo>
                    <a:pt x="358" y="959"/>
                    <a:pt x="366" y="679"/>
                    <a:pt x="366" y="679"/>
                  </a:cubicBezTo>
                  <a:cubicBezTo>
                    <a:pt x="366" y="679"/>
                    <a:pt x="140" y="746"/>
                    <a:pt x="70" y="576"/>
                  </a:cubicBezTo>
                  <a:cubicBezTo>
                    <a:pt x="0" y="405"/>
                    <a:pt x="157" y="266"/>
                    <a:pt x="355" y="3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50222792-6D66-5A4E-B48C-C38CB13A0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8789" y="3721399"/>
              <a:ext cx="154011" cy="150558"/>
            </a:xfrm>
            <a:custGeom>
              <a:avLst/>
              <a:gdLst>
                <a:gd name="T0" fmla="*/ 224 w 351"/>
                <a:gd name="T1" fmla="*/ 323 h 350"/>
                <a:gd name="T2" fmla="*/ 224 w 351"/>
                <a:gd name="T3" fmla="*/ 323 h 350"/>
                <a:gd name="T4" fmla="*/ 324 w 351"/>
                <a:gd name="T5" fmla="*/ 127 h 350"/>
                <a:gd name="T6" fmla="*/ 324 w 351"/>
                <a:gd name="T7" fmla="*/ 127 h 350"/>
                <a:gd name="T8" fmla="*/ 127 w 351"/>
                <a:gd name="T9" fmla="*/ 26 h 350"/>
                <a:gd name="T10" fmla="*/ 127 w 351"/>
                <a:gd name="T11" fmla="*/ 26 h 350"/>
                <a:gd name="T12" fmla="*/ 27 w 351"/>
                <a:gd name="T13" fmla="*/ 223 h 350"/>
                <a:gd name="T14" fmla="*/ 27 w 351"/>
                <a:gd name="T15" fmla="*/ 223 h 350"/>
                <a:gd name="T16" fmla="*/ 224 w 351"/>
                <a:gd name="T17" fmla="*/ 32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" h="350">
                  <a:moveTo>
                    <a:pt x="224" y="323"/>
                  </a:moveTo>
                  <a:lnTo>
                    <a:pt x="224" y="323"/>
                  </a:lnTo>
                  <a:cubicBezTo>
                    <a:pt x="305" y="296"/>
                    <a:pt x="350" y="209"/>
                    <a:pt x="324" y="127"/>
                  </a:cubicBezTo>
                  <a:lnTo>
                    <a:pt x="324" y="127"/>
                  </a:lnTo>
                  <a:cubicBezTo>
                    <a:pt x="297" y="45"/>
                    <a:pt x="209" y="0"/>
                    <a:pt x="127" y="26"/>
                  </a:cubicBezTo>
                  <a:lnTo>
                    <a:pt x="127" y="26"/>
                  </a:lnTo>
                  <a:cubicBezTo>
                    <a:pt x="45" y="53"/>
                    <a:pt x="0" y="141"/>
                    <a:pt x="27" y="223"/>
                  </a:cubicBezTo>
                  <a:lnTo>
                    <a:pt x="27" y="223"/>
                  </a:lnTo>
                  <a:cubicBezTo>
                    <a:pt x="54" y="305"/>
                    <a:pt x="142" y="349"/>
                    <a:pt x="224" y="32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49833268-5292-AA49-99B3-CAE2985E6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9430" y="3740417"/>
              <a:ext cx="114318" cy="112523"/>
            </a:xfrm>
            <a:custGeom>
              <a:avLst/>
              <a:gdLst>
                <a:gd name="T0" fmla="*/ 19 w 258"/>
                <a:gd name="T1" fmla="*/ 164 h 258"/>
                <a:gd name="T2" fmla="*/ 19 w 258"/>
                <a:gd name="T3" fmla="*/ 164 h 258"/>
                <a:gd name="T4" fmla="*/ 163 w 258"/>
                <a:gd name="T5" fmla="*/ 238 h 258"/>
                <a:gd name="T6" fmla="*/ 163 w 258"/>
                <a:gd name="T7" fmla="*/ 238 h 258"/>
                <a:gd name="T8" fmla="*/ 238 w 258"/>
                <a:gd name="T9" fmla="*/ 93 h 258"/>
                <a:gd name="T10" fmla="*/ 238 w 258"/>
                <a:gd name="T11" fmla="*/ 93 h 258"/>
                <a:gd name="T12" fmla="*/ 93 w 258"/>
                <a:gd name="T13" fmla="*/ 20 h 258"/>
                <a:gd name="T14" fmla="*/ 93 w 258"/>
                <a:gd name="T15" fmla="*/ 20 h 258"/>
                <a:gd name="T16" fmla="*/ 19 w 258"/>
                <a:gd name="T17" fmla="*/ 16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258">
                  <a:moveTo>
                    <a:pt x="19" y="164"/>
                  </a:moveTo>
                  <a:lnTo>
                    <a:pt x="19" y="164"/>
                  </a:lnTo>
                  <a:cubicBezTo>
                    <a:pt x="39" y="224"/>
                    <a:pt x="104" y="257"/>
                    <a:pt x="163" y="238"/>
                  </a:cubicBezTo>
                  <a:lnTo>
                    <a:pt x="163" y="238"/>
                  </a:lnTo>
                  <a:cubicBezTo>
                    <a:pt x="224" y="218"/>
                    <a:pt x="257" y="154"/>
                    <a:pt x="238" y="93"/>
                  </a:cubicBezTo>
                  <a:lnTo>
                    <a:pt x="238" y="93"/>
                  </a:lnTo>
                  <a:cubicBezTo>
                    <a:pt x="218" y="33"/>
                    <a:pt x="153" y="0"/>
                    <a:pt x="93" y="20"/>
                  </a:cubicBezTo>
                  <a:lnTo>
                    <a:pt x="93" y="20"/>
                  </a:lnTo>
                  <a:cubicBezTo>
                    <a:pt x="33" y="39"/>
                    <a:pt x="0" y="104"/>
                    <a:pt x="19" y="16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79" name="Freeform 22">
              <a:extLst>
                <a:ext uri="{FF2B5EF4-FFF2-40B4-BE49-F238E27FC236}">
                  <a16:creationId xmlns:a16="http://schemas.microsoft.com/office/drawing/2014/main" id="{1B52BE73-DBB4-C74B-AAE6-5F93945BF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000" y="3882122"/>
              <a:ext cx="470401" cy="418560"/>
            </a:xfrm>
            <a:custGeom>
              <a:avLst/>
              <a:gdLst>
                <a:gd name="T0" fmla="*/ 154044 w 1081"/>
                <a:gd name="T1" fmla="*/ 138068 h 961"/>
                <a:gd name="T2" fmla="*/ 154044 w 1081"/>
                <a:gd name="T3" fmla="*/ 138068 h 961"/>
                <a:gd name="T4" fmla="*/ 234113 w 1081"/>
                <a:gd name="T5" fmla="*/ 6098 h 961"/>
                <a:gd name="T6" fmla="*/ 234113 w 1081"/>
                <a:gd name="T7" fmla="*/ 6098 h 961"/>
                <a:gd name="T8" fmla="*/ 320708 w 1081"/>
                <a:gd name="T9" fmla="*/ 141988 h 961"/>
                <a:gd name="T10" fmla="*/ 320708 w 1081"/>
                <a:gd name="T11" fmla="*/ 141988 h 961"/>
                <a:gd name="T12" fmla="*/ 443857 w 1081"/>
                <a:gd name="T13" fmla="*/ 190334 h 961"/>
                <a:gd name="T14" fmla="*/ 443857 w 1081"/>
                <a:gd name="T15" fmla="*/ 190334 h 961"/>
                <a:gd name="T16" fmla="*/ 324625 w 1081"/>
                <a:gd name="T17" fmla="*/ 288767 h 961"/>
                <a:gd name="T18" fmla="*/ 324625 w 1081"/>
                <a:gd name="T19" fmla="*/ 288767 h 961"/>
                <a:gd name="T20" fmla="*/ 255435 w 1081"/>
                <a:gd name="T21" fmla="*/ 402445 h 961"/>
                <a:gd name="T22" fmla="*/ 255435 w 1081"/>
                <a:gd name="T23" fmla="*/ 402445 h 961"/>
                <a:gd name="T24" fmla="*/ 159266 w 1081"/>
                <a:gd name="T25" fmla="*/ 296607 h 961"/>
                <a:gd name="T26" fmla="*/ 159266 w 1081"/>
                <a:gd name="T27" fmla="*/ 296607 h 961"/>
                <a:gd name="T28" fmla="*/ 30026 w 1081"/>
                <a:gd name="T29" fmla="*/ 251310 h 961"/>
                <a:gd name="T30" fmla="*/ 30026 w 1081"/>
                <a:gd name="T31" fmla="*/ 251310 h 961"/>
                <a:gd name="T32" fmla="*/ 154044 w 1081"/>
                <a:gd name="T33" fmla="*/ 138068 h 96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81" h="961">
                  <a:moveTo>
                    <a:pt x="354" y="317"/>
                  </a:moveTo>
                  <a:lnTo>
                    <a:pt x="354" y="317"/>
                  </a:lnTo>
                  <a:cubicBezTo>
                    <a:pt x="354" y="317"/>
                    <a:pt x="306" y="30"/>
                    <a:pt x="538" y="14"/>
                  </a:cubicBezTo>
                  <a:cubicBezTo>
                    <a:pt x="745" y="0"/>
                    <a:pt x="765" y="264"/>
                    <a:pt x="737" y="326"/>
                  </a:cubicBezTo>
                  <a:cubicBezTo>
                    <a:pt x="737" y="326"/>
                    <a:pt x="959" y="266"/>
                    <a:pt x="1020" y="437"/>
                  </a:cubicBezTo>
                  <a:cubicBezTo>
                    <a:pt x="1080" y="608"/>
                    <a:pt x="849" y="694"/>
                    <a:pt x="746" y="663"/>
                  </a:cubicBezTo>
                  <a:cubicBezTo>
                    <a:pt x="746" y="663"/>
                    <a:pt x="817" y="888"/>
                    <a:pt x="587" y="924"/>
                  </a:cubicBezTo>
                  <a:cubicBezTo>
                    <a:pt x="358" y="960"/>
                    <a:pt x="366" y="681"/>
                    <a:pt x="366" y="681"/>
                  </a:cubicBezTo>
                  <a:cubicBezTo>
                    <a:pt x="366" y="681"/>
                    <a:pt x="139" y="747"/>
                    <a:pt x="69" y="577"/>
                  </a:cubicBezTo>
                  <a:cubicBezTo>
                    <a:pt x="0" y="407"/>
                    <a:pt x="157" y="266"/>
                    <a:pt x="354" y="31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0" name="Freeform 23">
              <a:extLst>
                <a:ext uri="{FF2B5EF4-FFF2-40B4-BE49-F238E27FC236}">
                  <a16:creationId xmlns:a16="http://schemas.microsoft.com/office/drawing/2014/main" id="{8D7D6D48-ED61-AB45-86E7-30B98531B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7203" y="4022514"/>
              <a:ext cx="154011" cy="153728"/>
            </a:xfrm>
            <a:custGeom>
              <a:avLst/>
              <a:gdLst>
                <a:gd name="T0" fmla="*/ 223 w 351"/>
                <a:gd name="T1" fmla="*/ 323 h 351"/>
                <a:gd name="T2" fmla="*/ 223 w 351"/>
                <a:gd name="T3" fmla="*/ 323 h 351"/>
                <a:gd name="T4" fmla="*/ 323 w 351"/>
                <a:gd name="T5" fmla="*/ 127 h 351"/>
                <a:gd name="T6" fmla="*/ 323 w 351"/>
                <a:gd name="T7" fmla="*/ 127 h 351"/>
                <a:gd name="T8" fmla="*/ 127 w 351"/>
                <a:gd name="T9" fmla="*/ 27 h 351"/>
                <a:gd name="T10" fmla="*/ 127 w 351"/>
                <a:gd name="T11" fmla="*/ 27 h 351"/>
                <a:gd name="T12" fmla="*/ 26 w 351"/>
                <a:gd name="T13" fmla="*/ 223 h 351"/>
                <a:gd name="T14" fmla="*/ 26 w 351"/>
                <a:gd name="T15" fmla="*/ 223 h 351"/>
                <a:gd name="T16" fmla="*/ 223 w 351"/>
                <a:gd name="T17" fmla="*/ 323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" h="351">
                  <a:moveTo>
                    <a:pt x="223" y="323"/>
                  </a:moveTo>
                  <a:lnTo>
                    <a:pt x="223" y="323"/>
                  </a:lnTo>
                  <a:cubicBezTo>
                    <a:pt x="304" y="297"/>
                    <a:pt x="350" y="208"/>
                    <a:pt x="323" y="127"/>
                  </a:cubicBezTo>
                  <a:lnTo>
                    <a:pt x="323" y="127"/>
                  </a:lnTo>
                  <a:cubicBezTo>
                    <a:pt x="296" y="45"/>
                    <a:pt x="208" y="0"/>
                    <a:pt x="127" y="27"/>
                  </a:cubicBezTo>
                  <a:lnTo>
                    <a:pt x="127" y="27"/>
                  </a:lnTo>
                  <a:cubicBezTo>
                    <a:pt x="45" y="53"/>
                    <a:pt x="0" y="141"/>
                    <a:pt x="26" y="223"/>
                  </a:cubicBezTo>
                  <a:lnTo>
                    <a:pt x="26" y="223"/>
                  </a:lnTo>
                  <a:cubicBezTo>
                    <a:pt x="53" y="304"/>
                    <a:pt x="141" y="350"/>
                    <a:pt x="223" y="32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1" name="Freeform 24">
              <a:extLst>
                <a:ext uri="{FF2B5EF4-FFF2-40B4-BE49-F238E27FC236}">
                  <a16:creationId xmlns:a16="http://schemas.microsoft.com/office/drawing/2014/main" id="{337C3B7C-23B2-AE40-BECA-EBF954F8E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256" y="4043117"/>
              <a:ext cx="114318" cy="114107"/>
            </a:xfrm>
            <a:custGeom>
              <a:avLst/>
              <a:gdLst>
                <a:gd name="T0" fmla="*/ 20 w 258"/>
                <a:gd name="T1" fmla="*/ 164 h 258"/>
                <a:gd name="T2" fmla="*/ 20 w 258"/>
                <a:gd name="T3" fmla="*/ 164 h 258"/>
                <a:gd name="T4" fmla="*/ 164 w 258"/>
                <a:gd name="T5" fmla="*/ 238 h 258"/>
                <a:gd name="T6" fmla="*/ 164 w 258"/>
                <a:gd name="T7" fmla="*/ 238 h 258"/>
                <a:gd name="T8" fmla="*/ 237 w 258"/>
                <a:gd name="T9" fmla="*/ 93 h 258"/>
                <a:gd name="T10" fmla="*/ 237 w 258"/>
                <a:gd name="T11" fmla="*/ 93 h 258"/>
                <a:gd name="T12" fmla="*/ 93 w 258"/>
                <a:gd name="T13" fmla="*/ 19 h 258"/>
                <a:gd name="T14" fmla="*/ 93 w 258"/>
                <a:gd name="T15" fmla="*/ 19 h 258"/>
                <a:gd name="T16" fmla="*/ 20 w 258"/>
                <a:gd name="T17" fmla="*/ 16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258">
                  <a:moveTo>
                    <a:pt x="20" y="164"/>
                  </a:moveTo>
                  <a:lnTo>
                    <a:pt x="20" y="164"/>
                  </a:lnTo>
                  <a:cubicBezTo>
                    <a:pt x="39" y="224"/>
                    <a:pt x="104" y="257"/>
                    <a:pt x="164" y="238"/>
                  </a:cubicBezTo>
                  <a:lnTo>
                    <a:pt x="164" y="238"/>
                  </a:lnTo>
                  <a:cubicBezTo>
                    <a:pt x="225" y="219"/>
                    <a:pt x="257" y="153"/>
                    <a:pt x="237" y="93"/>
                  </a:cubicBezTo>
                  <a:lnTo>
                    <a:pt x="237" y="93"/>
                  </a:lnTo>
                  <a:cubicBezTo>
                    <a:pt x="218" y="33"/>
                    <a:pt x="153" y="0"/>
                    <a:pt x="93" y="19"/>
                  </a:cubicBezTo>
                  <a:lnTo>
                    <a:pt x="93" y="19"/>
                  </a:lnTo>
                  <a:cubicBezTo>
                    <a:pt x="33" y="39"/>
                    <a:pt x="0" y="104"/>
                    <a:pt x="20" y="16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grpSp>
        <p:nvGrpSpPr>
          <p:cNvPr id="182" name="Group 2">
            <a:extLst>
              <a:ext uri="{FF2B5EF4-FFF2-40B4-BE49-F238E27FC236}">
                <a16:creationId xmlns:a16="http://schemas.microsoft.com/office/drawing/2014/main" id="{75364F73-8907-EC46-B15A-643BFA543252}"/>
              </a:ext>
            </a:extLst>
          </p:cNvPr>
          <p:cNvGrpSpPr>
            <a:grpSpLocks/>
          </p:cNvGrpSpPr>
          <p:nvPr/>
        </p:nvGrpSpPr>
        <p:grpSpPr bwMode="auto">
          <a:xfrm rot="18169036">
            <a:off x="2352812" y="5036627"/>
            <a:ext cx="1036638" cy="836612"/>
            <a:chOff x="3561602" y="3478922"/>
            <a:chExt cx="1036799" cy="835199"/>
          </a:xfrm>
        </p:grpSpPr>
        <p:sp>
          <p:nvSpPr>
            <p:cNvPr id="183" name="Freeform 13">
              <a:extLst>
                <a:ext uri="{FF2B5EF4-FFF2-40B4-BE49-F238E27FC236}">
                  <a16:creationId xmlns:a16="http://schemas.microsoft.com/office/drawing/2014/main" id="{0981608E-5866-B846-A8F1-E6F5D9EBC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7281" y="3684361"/>
              <a:ext cx="328319" cy="627841"/>
            </a:xfrm>
            <a:custGeom>
              <a:avLst/>
              <a:gdLst>
                <a:gd name="T0" fmla="*/ 18264 w 755"/>
                <a:gd name="T1" fmla="*/ 627405 h 1441"/>
                <a:gd name="T2" fmla="*/ 18264 w 755"/>
                <a:gd name="T3" fmla="*/ 627405 h 1441"/>
                <a:gd name="T4" fmla="*/ 6523 w 755"/>
                <a:gd name="T5" fmla="*/ 622613 h 1441"/>
                <a:gd name="T6" fmla="*/ 6523 w 755"/>
                <a:gd name="T7" fmla="*/ 622613 h 1441"/>
                <a:gd name="T8" fmla="*/ 6523 w 755"/>
                <a:gd name="T9" fmla="*/ 599521 h 1441"/>
                <a:gd name="T10" fmla="*/ 6523 w 755"/>
                <a:gd name="T11" fmla="*/ 599521 h 1441"/>
                <a:gd name="T12" fmla="*/ 293965 w 755"/>
                <a:gd name="T13" fmla="*/ 15249 h 1441"/>
                <a:gd name="T14" fmla="*/ 293965 w 755"/>
                <a:gd name="T15" fmla="*/ 15249 h 1441"/>
                <a:gd name="T16" fmla="*/ 312664 w 755"/>
                <a:gd name="T17" fmla="*/ 1307 h 1441"/>
                <a:gd name="T18" fmla="*/ 312664 w 755"/>
                <a:gd name="T19" fmla="*/ 1307 h 1441"/>
                <a:gd name="T20" fmla="*/ 326580 w 755"/>
                <a:gd name="T21" fmla="*/ 20478 h 1441"/>
                <a:gd name="T22" fmla="*/ 326580 w 755"/>
                <a:gd name="T23" fmla="*/ 20478 h 1441"/>
                <a:gd name="T24" fmla="*/ 30005 w 755"/>
                <a:gd name="T25" fmla="*/ 622177 h 1441"/>
                <a:gd name="T26" fmla="*/ 30005 w 755"/>
                <a:gd name="T27" fmla="*/ 622177 h 1441"/>
                <a:gd name="T28" fmla="*/ 18264 w 755"/>
                <a:gd name="T29" fmla="*/ 627405 h 144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55" h="1441">
                  <a:moveTo>
                    <a:pt x="42" y="1440"/>
                  </a:moveTo>
                  <a:lnTo>
                    <a:pt x="42" y="1440"/>
                  </a:lnTo>
                  <a:cubicBezTo>
                    <a:pt x="32" y="1440"/>
                    <a:pt x="23" y="1437"/>
                    <a:pt x="15" y="1429"/>
                  </a:cubicBezTo>
                  <a:cubicBezTo>
                    <a:pt x="1" y="1415"/>
                    <a:pt x="0" y="1391"/>
                    <a:pt x="15" y="1376"/>
                  </a:cubicBezTo>
                  <a:cubicBezTo>
                    <a:pt x="541" y="832"/>
                    <a:pt x="674" y="43"/>
                    <a:pt x="676" y="35"/>
                  </a:cubicBezTo>
                  <a:cubicBezTo>
                    <a:pt x="679" y="14"/>
                    <a:pt x="699" y="0"/>
                    <a:pt x="719" y="3"/>
                  </a:cubicBezTo>
                  <a:cubicBezTo>
                    <a:pt x="740" y="7"/>
                    <a:pt x="754" y="26"/>
                    <a:pt x="751" y="47"/>
                  </a:cubicBezTo>
                  <a:cubicBezTo>
                    <a:pt x="745" y="80"/>
                    <a:pt x="613" y="867"/>
                    <a:pt x="69" y="1428"/>
                  </a:cubicBezTo>
                  <a:cubicBezTo>
                    <a:pt x="62" y="1437"/>
                    <a:pt x="52" y="1440"/>
                    <a:pt x="42" y="1440"/>
                  </a:cubicBezTo>
                </a:path>
              </a:pathLst>
            </a:custGeom>
            <a:solidFill>
              <a:srgbClr val="35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14">
              <a:extLst>
                <a:ext uri="{FF2B5EF4-FFF2-40B4-BE49-F238E27FC236}">
                  <a16:creationId xmlns:a16="http://schemas.microsoft.com/office/drawing/2014/main" id="{4BEB0792-632B-3F4E-88A6-ECA9CD0F8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8561" y="3807240"/>
              <a:ext cx="161280" cy="501121"/>
            </a:xfrm>
            <a:custGeom>
              <a:avLst/>
              <a:gdLst>
                <a:gd name="T0" fmla="*/ 101401 w 369"/>
                <a:gd name="T1" fmla="*/ 500686 h 1153"/>
                <a:gd name="T2" fmla="*/ 101401 w 369"/>
                <a:gd name="T3" fmla="*/ 500686 h 1153"/>
                <a:gd name="T4" fmla="*/ 98779 w 369"/>
                <a:gd name="T5" fmla="*/ 500686 h 1153"/>
                <a:gd name="T6" fmla="*/ 98779 w 369"/>
                <a:gd name="T7" fmla="*/ 500686 h 1153"/>
                <a:gd name="T8" fmla="*/ 84792 w 369"/>
                <a:gd name="T9" fmla="*/ 481563 h 1153"/>
                <a:gd name="T10" fmla="*/ 84792 w 369"/>
                <a:gd name="T11" fmla="*/ 481563 h 1153"/>
                <a:gd name="T12" fmla="*/ 5682 w 369"/>
                <a:gd name="T13" fmla="*/ 28685 h 1153"/>
                <a:gd name="T14" fmla="*/ 5682 w 369"/>
                <a:gd name="T15" fmla="*/ 28685 h 1153"/>
                <a:gd name="T16" fmla="*/ 9179 w 369"/>
                <a:gd name="T17" fmla="*/ 5650 h 1153"/>
                <a:gd name="T18" fmla="*/ 9179 w 369"/>
                <a:gd name="T19" fmla="*/ 5650 h 1153"/>
                <a:gd name="T20" fmla="*/ 32343 w 369"/>
                <a:gd name="T21" fmla="*/ 8692 h 1153"/>
                <a:gd name="T22" fmla="*/ 32343 w 369"/>
                <a:gd name="T23" fmla="*/ 8692 h 1153"/>
                <a:gd name="T24" fmla="*/ 117573 w 369"/>
                <a:gd name="T25" fmla="*/ 486344 h 1153"/>
                <a:gd name="T26" fmla="*/ 117573 w 369"/>
                <a:gd name="T27" fmla="*/ 486344 h 1153"/>
                <a:gd name="T28" fmla="*/ 101401 w 369"/>
                <a:gd name="T29" fmla="*/ 500686 h 115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69" h="1153">
                  <a:moveTo>
                    <a:pt x="232" y="1152"/>
                  </a:moveTo>
                  <a:lnTo>
                    <a:pt x="232" y="1152"/>
                  </a:lnTo>
                  <a:cubicBezTo>
                    <a:pt x="230" y="1152"/>
                    <a:pt x="228" y="1152"/>
                    <a:pt x="226" y="1152"/>
                  </a:cubicBezTo>
                  <a:cubicBezTo>
                    <a:pt x="206" y="1149"/>
                    <a:pt x="191" y="1130"/>
                    <a:pt x="194" y="1108"/>
                  </a:cubicBezTo>
                  <a:cubicBezTo>
                    <a:pt x="289" y="440"/>
                    <a:pt x="16" y="70"/>
                    <a:pt x="13" y="66"/>
                  </a:cubicBezTo>
                  <a:cubicBezTo>
                    <a:pt x="0" y="50"/>
                    <a:pt x="4" y="25"/>
                    <a:pt x="21" y="13"/>
                  </a:cubicBezTo>
                  <a:cubicBezTo>
                    <a:pt x="37" y="0"/>
                    <a:pt x="61" y="3"/>
                    <a:pt x="74" y="20"/>
                  </a:cubicBezTo>
                  <a:cubicBezTo>
                    <a:pt x="86" y="36"/>
                    <a:pt x="368" y="419"/>
                    <a:pt x="269" y="1119"/>
                  </a:cubicBezTo>
                  <a:cubicBezTo>
                    <a:pt x="267" y="1138"/>
                    <a:pt x="251" y="1152"/>
                    <a:pt x="232" y="1152"/>
                  </a:cubicBezTo>
                </a:path>
              </a:pathLst>
            </a:custGeom>
            <a:solidFill>
              <a:srgbClr val="35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15">
              <a:extLst>
                <a:ext uri="{FF2B5EF4-FFF2-40B4-BE49-F238E27FC236}">
                  <a16:creationId xmlns:a16="http://schemas.microsoft.com/office/drawing/2014/main" id="{6EB98423-1954-9E44-9857-EB31C9CF3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9200" y="4143242"/>
              <a:ext cx="470401" cy="170879"/>
            </a:xfrm>
            <a:custGeom>
              <a:avLst/>
              <a:gdLst>
                <a:gd name="T0" fmla="*/ 16566 w 1079"/>
                <a:gd name="T1" fmla="*/ 170442 h 391"/>
                <a:gd name="T2" fmla="*/ 16566 w 1079"/>
                <a:gd name="T3" fmla="*/ 170442 h 391"/>
                <a:gd name="T4" fmla="*/ 0 w 1079"/>
                <a:gd name="T5" fmla="*/ 153835 h 391"/>
                <a:gd name="T6" fmla="*/ 0 w 1079"/>
                <a:gd name="T7" fmla="*/ 153835 h 391"/>
                <a:gd name="T8" fmla="*/ 16566 w 1079"/>
                <a:gd name="T9" fmla="*/ 137228 h 391"/>
                <a:gd name="T10" fmla="*/ 16566 w 1079"/>
                <a:gd name="T11" fmla="*/ 137228 h 391"/>
                <a:gd name="T12" fmla="*/ 439012 w 1079"/>
                <a:gd name="T13" fmla="*/ 6992 h 391"/>
                <a:gd name="T14" fmla="*/ 439012 w 1079"/>
                <a:gd name="T15" fmla="*/ 6992 h 391"/>
                <a:gd name="T16" fmla="*/ 462554 w 1079"/>
                <a:gd name="T17" fmla="*/ 6555 h 391"/>
                <a:gd name="T18" fmla="*/ 462554 w 1079"/>
                <a:gd name="T19" fmla="*/ 6555 h 391"/>
                <a:gd name="T20" fmla="*/ 463426 w 1079"/>
                <a:gd name="T21" fmla="*/ 29718 h 391"/>
                <a:gd name="T22" fmla="*/ 463426 w 1079"/>
                <a:gd name="T23" fmla="*/ 29718 h 391"/>
                <a:gd name="T24" fmla="*/ 16566 w 1079"/>
                <a:gd name="T25" fmla="*/ 170442 h 39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79" h="391">
                  <a:moveTo>
                    <a:pt x="38" y="390"/>
                  </a:moveTo>
                  <a:lnTo>
                    <a:pt x="38" y="390"/>
                  </a:lnTo>
                  <a:cubicBezTo>
                    <a:pt x="17" y="390"/>
                    <a:pt x="0" y="373"/>
                    <a:pt x="0" y="352"/>
                  </a:cubicBezTo>
                  <a:cubicBezTo>
                    <a:pt x="0" y="331"/>
                    <a:pt x="17" y="314"/>
                    <a:pt x="38" y="314"/>
                  </a:cubicBezTo>
                  <a:cubicBezTo>
                    <a:pt x="719" y="314"/>
                    <a:pt x="1005" y="19"/>
                    <a:pt x="1007" y="16"/>
                  </a:cubicBezTo>
                  <a:cubicBezTo>
                    <a:pt x="1022" y="1"/>
                    <a:pt x="1046" y="0"/>
                    <a:pt x="1061" y="15"/>
                  </a:cubicBezTo>
                  <a:cubicBezTo>
                    <a:pt x="1077" y="29"/>
                    <a:pt x="1078" y="53"/>
                    <a:pt x="1063" y="68"/>
                  </a:cubicBezTo>
                  <a:cubicBezTo>
                    <a:pt x="1051" y="81"/>
                    <a:pt x="755" y="390"/>
                    <a:pt x="38" y="390"/>
                  </a:cubicBezTo>
                </a:path>
              </a:pathLst>
            </a:custGeom>
            <a:solidFill>
              <a:srgbClr val="35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92D5ED1B-D986-DE44-A313-42A0F60F5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121" y="3478922"/>
              <a:ext cx="420479" cy="424319"/>
            </a:xfrm>
            <a:custGeom>
              <a:avLst/>
              <a:gdLst>
                <a:gd name="T0" fmla="*/ 158712 w 967"/>
                <a:gd name="T1" fmla="*/ 125644 h 976"/>
                <a:gd name="T2" fmla="*/ 158712 w 967"/>
                <a:gd name="T3" fmla="*/ 125644 h 976"/>
                <a:gd name="T4" fmla="*/ 275246 w 967"/>
                <a:gd name="T5" fmla="*/ 24781 h 976"/>
                <a:gd name="T6" fmla="*/ 275246 w 967"/>
                <a:gd name="T7" fmla="*/ 24781 h 976"/>
                <a:gd name="T8" fmla="*/ 315685 w 967"/>
                <a:gd name="T9" fmla="*/ 180423 h 976"/>
                <a:gd name="T10" fmla="*/ 315685 w 967"/>
                <a:gd name="T11" fmla="*/ 180423 h 976"/>
                <a:gd name="T12" fmla="*/ 417870 w 967"/>
                <a:gd name="T13" fmla="*/ 264330 h 976"/>
                <a:gd name="T14" fmla="*/ 417870 w 967"/>
                <a:gd name="T15" fmla="*/ 264330 h 976"/>
                <a:gd name="T16" fmla="*/ 274377 w 967"/>
                <a:gd name="T17" fmla="*/ 320848 h 976"/>
                <a:gd name="T18" fmla="*/ 274377 w 967"/>
                <a:gd name="T19" fmla="*/ 320848 h 976"/>
                <a:gd name="T20" fmla="*/ 173497 w 967"/>
                <a:gd name="T21" fmla="*/ 407798 h 976"/>
                <a:gd name="T22" fmla="*/ 173497 w 967"/>
                <a:gd name="T23" fmla="*/ 407798 h 976"/>
                <a:gd name="T24" fmla="*/ 114795 w 967"/>
                <a:gd name="T25" fmla="*/ 277372 h 976"/>
                <a:gd name="T26" fmla="*/ 114795 w 967"/>
                <a:gd name="T27" fmla="*/ 277372 h 976"/>
                <a:gd name="T28" fmla="*/ 6088 w 967"/>
                <a:gd name="T29" fmla="*/ 194769 h 976"/>
                <a:gd name="T30" fmla="*/ 6088 w 967"/>
                <a:gd name="T31" fmla="*/ 194769 h 976"/>
                <a:gd name="T32" fmla="*/ 158712 w 967"/>
                <a:gd name="T33" fmla="*/ 125644 h 9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67" h="976">
                  <a:moveTo>
                    <a:pt x="365" y="289"/>
                  </a:moveTo>
                  <a:lnTo>
                    <a:pt x="365" y="289"/>
                  </a:lnTo>
                  <a:cubicBezTo>
                    <a:pt x="365" y="289"/>
                    <a:pt x="408" y="0"/>
                    <a:pt x="633" y="57"/>
                  </a:cubicBezTo>
                  <a:cubicBezTo>
                    <a:pt x="834" y="108"/>
                    <a:pt x="772" y="364"/>
                    <a:pt x="726" y="415"/>
                  </a:cubicBezTo>
                  <a:cubicBezTo>
                    <a:pt x="726" y="415"/>
                    <a:pt x="957" y="427"/>
                    <a:pt x="961" y="608"/>
                  </a:cubicBezTo>
                  <a:cubicBezTo>
                    <a:pt x="966" y="789"/>
                    <a:pt x="720" y="800"/>
                    <a:pt x="631" y="738"/>
                  </a:cubicBezTo>
                  <a:cubicBezTo>
                    <a:pt x="631" y="738"/>
                    <a:pt x="629" y="975"/>
                    <a:pt x="399" y="938"/>
                  </a:cubicBezTo>
                  <a:cubicBezTo>
                    <a:pt x="170" y="901"/>
                    <a:pt x="264" y="638"/>
                    <a:pt x="264" y="638"/>
                  </a:cubicBezTo>
                  <a:cubicBezTo>
                    <a:pt x="264" y="638"/>
                    <a:pt x="28" y="631"/>
                    <a:pt x="14" y="448"/>
                  </a:cubicBezTo>
                  <a:cubicBezTo>
                    <a:pt x="0" y="264"/>
                    <a:pt x="193" y="180"/>
                    <a:pt x="365" y="28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17">
              <a:extLst>
                <a:ext uri="{FF2B5EF4-FFF2-40B4-BE49-F238E27FC236}">
                  <a16:creationId xmlns:a16="http://schemas.microsoft.com/office/drawing/2014/main" id="{CF30ECE0-A9EF-0140-8923-9A6A7FCBD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1436" y="3634234"/>
              <a:ext cx="136546" cy="136294"/>
            </a:xfrm>
            <a:custGeom>
              <a:avLst/>
              <a:gdLst>
                <a:gd name="T0" fmla="*/ 156 w 313"/>
                <a:gd name="T1" fmla="*/ 312 h 313"/>
                <a:gd name="T2" fmla="*/ 156 w 313"/>
                <a:gd name="T3" fmla="*/ 312 h 313"/>
                <a:gd name="T4" fmla="*/ 312 w 313"/>
                <a:gd name="T5" fmla="*/ 156 h 313"/>
                <a:gd name="T6" fmla="*/ 312 w 313"/>
                <a:gd name="T7" fmla="*/ 156 h 313"/>
                <a:gd name="T8" fmla="*/ 156 w 313"/>
                <a:gd name="T9" fmla="*/ 0 h 313"/>
                <a:gd name="T10" fmla="*/ 156 w 313"/>
                <a:gd name="T11" fmla="*/ 0 h 313"/>
                <a:gd name="T12" fmla="*/ 0 w 313"/>
                <a:gd name="T13" fmla="*/ 156 h 313"/>
                <a:gd name="T14" fmla="*/ 0 w 313"/>
                <a:gd name="T15" fmla="*/ 156 h 313"/>
                <a:gd name="T16" fmla="*/ 156 w 313"/>
                <a:gd name="T17" fmla="*/ 31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3" h="313">
                  <a:moveTo>
                    <a:pt x="156" y="312"/>
                  </a:moveTo>
                  <a:lnTo>
                    <a:pt x="156" y="312"/>
                  </a:lnTo>
                  <a:cubicBezTo>
                    <a:pt x="242" y="312"/>
                    <a:pt x="312" y="242"/>
                    <a:pt x="312" y="156"/>
                  </a:cubicBezTo>
                  <a:lnTo>
                    <a:pt x="312" y="156"/>
                  </a:lnTo>
                  <a:cubicBezTo>
                    <a:pt x="312" y="70"/>
                    <a:pt x="242" y="0"/>
                    <a:pt x="156" y="0"/>
                  </a:cubicBezTo>
                  <a:lnTo>
                    <a:pt x="156" y="0"/>
                  </a:lnTo>
                  <a:cubicBezTo>
                    <a:pt x="70" y="0"/>
                    <a:pt x="0" y="70"/>
                    <a:pt x="0" y="156"/>
                  </a:cubicBezTo>
                  <a:lnTo>
                    <a:pt x="0" y="156"/>
                  </a:lnTo>
                  <a:cubicBezTo>
                    <a:pt x="0" y="242"/>
                    <a:pt x="70" y="312"/>
                    <a:pt x="156" y="31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8" name="Freeform 18">
              <a:extLst>
                <a:ext uri="{FF2B5EF4-FFF2-40B4-BE49-F238E27FC236}">
                  <a16:creationId xmlns:a16="http://schemas.microsoft.com/office/drawing/2014/main" id="{3C9B7036-4233-B945-BE12-E420333FF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8902" y="3653252"/>
              <a:ext cx="100028" cy="99843"/>
            </a:xfrm>
            <a:custGeom>
              <a:avLst/>
              <a:gdLst>
                <a:gd name="T0" fmla="*/ 0 w 231"/>
                <a:gd name="T1" fmla="*/ 114 h 229"/>
                <a:gd name="T2" fmla="*/ 0 w 231"/>
                <a:gd name="T3" fmla="*/ 114 h 229"/>
                <a:gd name="T4" fmla="*/ 115 w 231"/>
                <a:gd name="T5" fmla="*/ 228 h 229"/>
                <a:gd name="T6" fmla="*/ 115 w 231"/>
                <a:gd name="T7" fmla="*/ 228 h 229"/>
                <a:gd name="T8" fmla="*/ 230 w 231"/>
                <a:gd name="T9" fmla="*/ 114 h 229"/>
                <a:gd name="T10" fmla="*/ 230 w 231"/>
                <a:gd name="T11" fmla="*/ 114 h 229"/>
                <a:gd name="T12" fmla="*/ 115 w 231"/>
                <a:gd name="T13" fmla="*/ 0 h 229"/>
                <a:gd name="T14" fmla="*/ 115 w 231"/>
                <a:gd name="T15" fmla="*/ 0 h 229"/>
                <a:gd name="T16" fmla="*/ 0 w 231"/>
                <a:gd name="T17" fmla="*/ 11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9">
                  <a:moveTo>
                    <a:pt x="0" y="114"/>
                  </a:moveTo>
                  <a:lnTo>
                    <a:pt x="0" y="114"/>
                  </a:lnTo>
                  <a:cubicBezTo>
                    <a:pt x="0" y="177"/>
                    <a:pt x="51" y="228"/>
                    <a:pt x="115" y="228"/>
                  </a:cubicBezTo>
                  <a:lnTo>
                    <a:pt x="115" y="228"/>
                  </a:lnTo>
                  <a:cubicBezTo>
                    <a:pt x="179" y="228"/>
                    <a:pt x="230" y="177"/>
                    <a:pt x="230" y="114"/>
                  </a:cubicBezTo>
                  <a:lnTo>
                    <a:pt x="230" y="114"/>
                  </a:lnTo>
                  <a:cubicBezTo>
                    <a:pt x="230" y="51"/>
                    <a:pt x="179" y="0"/>
                    <a:pt x="115" y="0"/>
                  </a:cubicBezTo>
                  <a:lnTo>
                    <a:pt x="115" y="0"/>
                  </a:lnTo>
                  <a:cubicBezTo>
                    <a:pt x="51" y="0"/>
                    <a:pt x="0" y="51"/>
                    <a:pt x="0" y="1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9" name="Freeform 19">
              <a:extLst>
                <a:ext uri="{FF2B5EF4-FFF2-40B4-BE49-F238E27FC236}">
                  <a16:creationId xmlns:a16="http://schemas.microsoft.com/office/drawing/2014/main" id="{7FCCC6B8-5412-E840-ABEA-C4D7BD98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602" y="3580681"/>
              <a:ext cx="470399" cy="418560"/>
            </a:xfrm>
            <a:custGeom>
              <a:avLst/>
              <a:gdLst>
                <a:gd name="T0" fmla="*/ 154479 w 1081"/>
                <a:gd name="T1" fmla="*/ 137776 h 960"/>
                <a:gd name="T2" fmla="*/ 154479 w 1081"/>
                <a:gd name="T3" fmla="*/ 137776 h 960"/>
                <a:gd name="T4" fmla="*/ 234112 w 1081"/>
                <a:gd name="T5" fmla="*/ 5668 h 960"/>
                <a:gd name="T6" fmla="*/ 234112 w 1081"/>
                <a:gd name="T7" fmla="*/ 5668 h 960"/>
                <a:gd name="T8" fmla="*/ 320707 w 1081"/>
                <a:gd name="T9" fmla="*/ 141700 h 960"/>
                <a:gd name="T10" fmla="*/ 320707 w 1081"/>
                <a:gd name="T11" fmla="*/ 141700 h 960"/>
                <a:gd name="T12" fmla="*/ 444290 w 1081"/>
                <a:gd name="T13" fmla="*/ 189660 h 960"/>
                <a:gd name="T14" fmla="*/ 444290 w 1081"/>
                <a:gd name="T15" fmla="*/ 189660 h 960"/>
                <a:gd name="T16" fmla="*/ 325058 w 1081"/>
                <a:gd name="T17" fmla="*/ 288632 h 960"/>
                <a:gd name="T18" fmla="*/ 325058 w 1081"/>
                <a:gd name="T19" fmla="*/ 288632 h 960"/>
                <a:gd name="T20" fmla="*/ 255869 w 1081"/>
                <a:gd name="T21" fmla="*/ 402864 h 960"/>
                <a:gd name="T22" fmla="*/ 255869 w 1081"/>
                <a:gd name="T23" fmla="*/ 402864 h 960"/>
                <a:gd name="T24" fmla="*/ 159266 w 1081"/>
                <a:gd name="T25" fmla="*/ 296044 h 960"/>
                <a:gd name="T26" fmla="*/ 159266 w 1081"/>
                <a:gd name="T27" fmla="*/ 296044 h 960"/>
                <a:gd name="T28" fmla="*/ 30461 w 1081"/>
                <a:gd name="T29" fmla="*/ 251136 h 960"/>
                <a:gd name="T30" fmla="*/ 30461 w 1081"/>
                <a:gd name="T31" fmla="*/ 251136 h 960"/>
                <a:gd name="T32" fmla="*/ 154479 w 1081"/>
                <a:gd name="T33" fmla="*/ 137776 h 96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81" h="960">
                  <a:moveTo>
                    <a:pt x="355" y="316"/>
                  </a:moveTo>
                  <a:lnTo>
                    <a:pt x="355" y="316"/>
                  </a:lnTo>
                  <a:cubicBezTo>
                    <a:pt x="355" y="316"/>
                    <a:pt x="307" y="29"/>
                    <a:pt x="538" y="13"/>
                  </a:cubicBezTo>
                  <a:cubicBezTo>
                    <a:pt x="745" y="0"/>
                    <a:pt x="766" y="263"/>
                    <a:pt x="737" y="325"/>
                  </a:cubicBezTo>
                  <a:cubicBezTo>
                    <a:pt x="737" y="325"/>
                    <a:pt x="960" y="265"/>
                    <a:pt x="1021" y="435"/>
                  </a:cubicBezTo>
                  <a:cubicBezTo>
                    <a:pt x="1080" y="606"/>
                    <a:pt x="850" y="693"/>
                    <a:pt x="747" y="662"/>
                  </a:cubicBezTo>
                  <a:cubicBezTo>
                    <a:pt x="747" y="662"/>
                    <a:pt x="817" y="887"/>
                    <a:pt x="588" y="924"/>
                  </a:cubicBezTo>
                  <a:cubicBezTo>
                    <a:pt x="358" y="959"/>
                    <a:pt x="366" y="679"/>
                    <a:pt x="366" y="679"/>
                  </a:cubicBezTo>
                  <a:cubicBezTo>
                    <a:pt x="366" y="679"/>
                    <a:pt x="140" y="746"/>
                    <a:pt x="70" y="576"/>
                  </a:cubicBezTo>
                  <a:cubicBezTo>
                    <a:pt x="0" y="405"/>
                    <a:pt x="157" y="266"/>
                    <a:pt x="355" y="3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20">
              <a:extLst>
                <a:ext uri="{FF2B5EF4-FFF2-40B4-BE49-F238E27FC236}">
                  <a16:creationId xmlns:a16="http://schemas.microsoft.com/office/drawing/2014/main" id="{DF0EC292-5CB1-0141-9BD3-05596F525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8789" y="3721399"/>
              <a:ext cx="154011" cy="150558"/>
            </a:xfrm>
            <a:custGeom>
              <a:avLst/>
              <a:gdLst>
                <a:gd name="T0" fmla="*/ 224 w 351"/>
                <a:gd name="T1" fmla="*/ 323 h 350"/>
                <a:gd name="T2" fmla="*/ 224 w 351"/>
                <a:gd name="T3" fmla="*/ 323 h 350"/>
                <a:gd name="T4" fmla="*/ 324 w 351"/>
                <a:gd name="T5" fmla="*/ 127 h 350"/>
                <a:gd name="T6" fmla="*/ 324 w 351"/>
                <a:gd name="T7" fmla="*/ 127 h 350"/>
                <a:gd name="T8" fmla="*/ 127 w 351"/>
                <a:gd name="T9" fmla="*/ 26 h 350"/>
                <a:gd name="T10" fmla="*/ 127 w 351"/>
                <a:gd name="T11" fmla="*/ 26 h 350"/>
                <a:gd name="T12" fmla="*/ 27 w 351"/>
                <a:gd name="T13" fmla="*/ 223 h 350"/>
                <a:gd name="T14" fmla="*/ 27 w 351"/>
                <a:gd name="T15" fmla="*/ 223 h 350"/>
                <a:gd name="T16" fmla="*/ 224 w 351"/>
                <a:gd name="T17" fmla="*/ 32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" h="350">
                  <a:moveTo>
                    <a:pt x="224" y="323"/>
                  </a:moveTo>
                  <a:lnTo>
                    <a:pt x="224" y="323"/>
                  </a:lnTo>
                  <a:cubicBezTo>
                    <a:pt x="305" y="296"/>
                    <a:pt x="350" y="209"/>
                    <a:pt x="324" y="127"/>
                  </a:cubicBezTo>
                  <a:lnTo>
                    <a:pt x="324" y="127"/>
                  </a:lnTo>
                  <a:cubicBezTo>
                    <a:pt x="297" y="45"/>
                    <a:pt x="209" y="0"/>
                    <a:pt x="127" y="26"/>
                  </a:cubicBezTo>
                  <a:lnTo>
                    <a:pt x="127" y="26"/>
                  </a:lnTo>
                  <a:cubicBezTo>
                    <a:pt x="45" y="53"/>
                    <a:pt x="0" y="141"/>
                    <a:pt x="27" y="223"/>
                  </a:cubicBezTo>
                  <a:lnTo>
                    <a:pt x="27" y="223"/>
                  </a:lnTo>
                  <a:cubicBezTo>
                    <a:pt x="54" y="305"/>
                    <a:pt x="142" y="349"/>
                    <a:pt x="224" y="32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1" name="Freeform 21">
              <a:extLst>
                <a:ext uri="{FF2B5EF4-FFF2-40B4-BE49-F238E27FC236}">
                  <a16:creationId xmlns:a16="http://schemas.microsoft.com/office/drawing/2014/main" id="{9108B3A8-B733-5345-B75E-3D8C9EED1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9430" y="3740417"/>
              <a:ext cx="114318" cy="112523"/>
            </a:xfrm>
            <a:custGeom>
              <a:avLst/>
              <a:gdLst>
                <a:gd name="T0" fmla="*/ 19 w 258"/>
                <a:gd name="T1" fmla="*/ 164 h 258"/>
                <a:gd name="T2" fmla="*/ 19 w 258"/>
                <a:gd name="T3" fmla="*/ 164 h 258"/>
                <a:gd name="T4" fmla="*/ 163 w 258"/>
                <a:gd name="T5" fmla="*/ 238 h 258"/>
                <a:gd name="T6" fmla="*/ 163 w 258"/>
                <a:gd name="T7" fmla="*/ 238 h 258"/>
                <a:gd name="T8" fmla="*/ 238 w 258"/>
                <a:gd name="T9" fmla="*/ 93 h 258"/>
                <a:gd name="T10" fmla="*/ 238 w 258"/>
                <a:gd name="T11" fmla="*/ 93 h 258"/>
                <a:gd name="T12" fmla="*/ 93 w 258"/>
                <a:gd name="T13" fmla="*/ 20 h 258"/>
                <a:gd name="T14" fmla="*/ 93 w 258"/>
                <a:gd name="T15" fmla="*/ 20 h 258"/>
                <a:gd name="T16" fmla="*/ 19 w 258"/>
                <a:gd name="T17" fmla="*/ 16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258">
                  <a:moveTo>
                    <a:pt x="19" y="164"/>
                  </a:moveTo>
                  <a:lnTo>
                    <a:pt x="19" y="164"/>
                  </a:lnTo>
                  <a:cubicBezTo>
                    <a:pt x="39" y="224"/>
                    <a:pt x="104" y="257"/>
                    <a:pt x="163" y="238"/>
                  </a:cubicBezTo>
                  <a:lnTo>
                    <a:pt x="163" y="238"/>
                  </a:lnTo>
                  <a:cubicBezTo>
                    <a:pt x="224" y="218"/>
                    <a:pt x="257" y="154"/>
                    <a:pt x="238" y="93"/>
                  </a:cubicBezTo>
                  <a:lnTo>
                    <a:pt x="238" y="93"/>
                  </a:lnTo>
                  <a:cubicBezTo>
                    <a:pt x="218" y="33"/>
                    <a:pt x="153" y="0"/>
                    <a:pt x="93" y="20"/>
                  </a:cubicBezTo>
                  <a:lnTo>
                    <a:pt x="93" y="20"/>
                  </a:lnTo>
                  <a:cubicBezTo>
                    <a:pt x="33" y="39"/>
                    <a:pt x="0" y="104"/>
                    <a:pt x="19" y="16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2" name="Freeform 22">
              <a:extLst>
                <a:ext uri="{FF2B5EF4-FFF2-40B4-BE49-F238E27FC236}">
                  <a16:creationId xmlns:a16="http://schemas.microsoft.com/office/drawing/2014/main" id="{88C2B5BE-6DF0-7D4B-8743-4294D0360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000" y="3882122"/>
              <a:ext cx="470401" cy="418560"/>
            </a:xfrm>
            <a:custGeom>
              <a:avLst/>
              <a:gdLst>
                <a:gd name="T0" fmla="*/ 154044 w 1081"/>
                <a:gd name="T1" fmla="*/ 138068 h 961"/>
                <a:gd name="T2" fmla="*/ 154044 w 1081"/>
                <a:gd name="T3" fmla="*/ 138068 h 961"/>
                <a:gd name="T4" fmla="*/ 234113 w 1081"/>
                <a:gd name="T5" fmla="*/ 6098 h 961"/>
                <a:gd name="T6" fmla="*/ 234113 w 1081"/>
                <a:gd name="T7" fmla="*/ 6098 h 961"/>
                <a:gd name="T8" fmla="*/ 320708 w 1081"/>
                <a:gd name="T9" fmla="*/ 141988 h 961"/>
                <a:gd name="T10" fmla="*/ 320708 w 1081"/>
                <a:gd name="T11" fmla="*/ 141988 h 961"/>
                <a:gd name="T12" fmla="*/ 443857 w 1081"/>
                <a:gd name="T13" fmla="*/ 190334 h 961"/>
                <a:gd name="T14" fmla="*/ 443857 w 1081"/>
                <a:gd name="T15" fmla="*/ 190334 h 961"/>
                <a:gd name="T16" fmla="*/ 324625 w 1081"/>
                <a:gd name="T17" fmla="*/ 288767 h 961"/>
                <a:gd name="T18" fmla="*/ 324625 w 1081"/>
                <a:gd name="T19" fmla="*/ 288767 h 961"/>
                <a:gd name="T20" fmla="*/ 255435 w 1081"/>
                <a:gd name="T21" fmla="*/ 402445 h 961"/>
                <a:gd name="T22" fmla="*/ 255435 w 1081"/>
                <a:gd name="T23" fmla="*/ 402445 h 961"/>
                <a:gd name="T24" fmla="*/ 159266 w 1081"/>
                <a:gd name="T25" fmla="*/ 296607 h 961"/>
                <a:gd name="T26" fmla="*/ 159266 w 1081"/>
                <a:gd name="T27" fmla="*/ 296607 h 961"/>
                <a:gd name="T28" fmla="*/ 30026 w 1081"/>
                <a:gd name="T29" fmla="*/ 251310 h 961"/>
                <a:gd name="T30" fmla="*/ 30026 w 1081"/>
                <a:gd name="T31" fmla="*/ 251310 h 961"/>
                <a:gd name="T32" fmla="*/ 154044 w 1081"/>
                <a:gd name="T33" fmla="*/ 138068 h 96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81" h="961">
                  <a:moveTo>
                    <a:pt x="354" y="317"/>
                  </a:moveTo>
                  <a:lnTo>
                    <a:pt x="354" y="317"/>
                  </a:lnTo>
                  <a:cubicBezTo>
                    <a:pt x="354" y="317"/>
                    <a:pt x="306" y="30"/>
                    <a:pt x="538" y="14"/>
                  </a:cubicBezTo>
                  <a:cubicBezTo>
                    <a:pt x="745" y="0"/>
                    <a:pt x="765" y="264"/>
                    <a:pt x="737" y="326"/>
                  </a:cubicBezTo>
                  <a:cubicBezTo>
                    <a:pt x="737" y="326"/>
                    <a:pt x="959" y="266"/>
                    <a:pt x="1020" y="437"/>
                  </a:cubicBezTo>
                  <a:cubicBezTo>
                    <a:pt x="1080" y="608"/>
                    <a:pt x="849" y="694"/>
                    <a:pt x="746" y="663"/>
                  </a:cubicBezTo>
                  <a:cubicBezTo>
                    <a:pt x="746" y="663"/>
                    <a:pt x="817" y="888"/>
                    <a:pt x="587" y="924"/>
                  </a:cubicBezTo>
                  <a:cubicBezTo>
                    <a:pt x="358" y="960"/>
                    <a:pt x="366" y="681"/>
                    <a:pt x="366" y="681"/>
                  </a:cubicBezTo>
                  <a:cubicBezTo>
                    <a:pt x="366" y="681"/>
                    <a:pt x="139" y="747"/>
                    <a:pt x="69" y="577"/>
                  </a:cubicBezTo>
                  <a:cubicBezTo>
                    <a:pt x="0" y="407"/>
                    <a:pt x="157" y="266"/>
                    <a:pt x="354" y="31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23">
              <a:extLst>
                <a:ext uri="{FF2B5EF4-FFF2-40B4-BE49-F238E27FC236}">
                  <a16:creationId xmlns:a16="http://schemas.microsoft.com/office/drawing/2014/main" id="{3DD62315-9EDE-4B4E-9B2E-9C6DCA95B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7203" y="4022514"/>
              <a:ext cx="154011" cy="153728"/>
            </a:xfrm>
            <a:custGeom>
              <a:avLst/>
              <a:gdLst>
                <a:gd name="T0" fmla="*/ 223 w 351"/>
                <a:gd name="T1" fmla="*/ 323 h 351"/>
                <a:gd name="T2" fmla="*/ 223 w 351"/>
                <a:gd name="T3" fmla="*/ 323 h 351"/>
                <a:gd name="T4" fmla="*/ 323 w 351"/>
                <a:gd name="T5" fmla="*/ 127 h 351"/>
                <a:gd name="T6" fmla="*/ 323 w 351"/>
                <a:gd name="T7" fmla="*/ 127 h 351"/>
                <a:gd name="T8" fmla="*/ 127 w 351"/>
                <a:gd name="T9" fmla="*/ 27 h 351"/>
                <a:gd name="T10" fmla="*/ 127 w 351"/>
                <a:gd name="T11" fmla="*/ 27 h 351"/>
                <a:gd name="T12" fmla="*/ 26 w 351"/>
                <a:gd name="T13" fmla="*/ 223 h 351"/>
                <a:gd name="T14" fmla="*/ 26 w 351"/>
                <a:gd name="T15" fmla="*/ 223 h 351"/>
                <a:gd name="T16" fmla="*/ 223 w 351"/>
                <a:gd name="T17" fmla="*/ 323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" h="351">
                  <a:moveTo>
                    <a:pt x="223" y="323"/>
                  </a:moveTo>
                  <a:lnTo>
                    <a:pt x="223" y="323"/>
                  </a:lnTo>
                  <a:cubicBezTo>
                    <a:pt x="304" y="297"/>
                    <a:pt x="350" y="208"/>
                    <a:pt x="323" y="127"/>
                  </a:cubicBezTo>
                  <a:lnTo>
                    <a:pt x="323" y="127"/>
                  </a:lnTo>
                  <a:cubicBezTo>
                    <a:pt x="296" y="45"/>
                    <a:pt x="208" y="0"/>
                    <a:pt x="127" y="27"/>
                  </a:cubicBezTo>
                  <a:lnTo>
                    <a:pt x="127" y="27"/>
                  </a:lnTo>
                  <a:cubicBezTo>
                    <a:pt x="45" y="53"/>
                    <a:pt x="0" y="141"/>
                    <a:pt x="26" y="223"/>
                  </a:cubicBezTo>
                  <a:lnTo>
                    <a:pt x="26" y="223"/>
                  </a:lnTo>
                  <a:cubicBezTo>
                    <a:pt x="53" y="304"/>
                    <a:pt x="141" y="350"/>
                    <a:pt x="223" y="32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4" name="Freeform 24">
              <a:extLst>
                <a:ext uri="{FF2B5EF4-FFF2-40B4-BE49-F238E27FC236}">
                  <a16:creationId xmlns:a16="http://schemas.microsoft.com/office/drawing/2014/main" id="{E444F478-0667-7C41-9D36-F99C8885D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256" y="4043117"/>
              <a:ext cx="114318" cy="114107"/>
            </a:xfrm>
            <a:custGeom>
              <a:avLst/>
              <a:gdLst>
                <a:gd name="T0" fmla="*/ 20 w 258"/>
                <a:gd name="T1" fmla="*/ 164 h 258"/>
                <a:gd name="T2" fmla="*/ 20 w 258"/>
                <a:gd name="T3" fmla="*/ 164 h 258"/>
                <a:gd name="T4" fmla="*/ 164 w 258"/>
                <a:gd name="T5" fmla="*/ 238 h 258"/>
                <a:gd name="T6" fmla="*/ 164 w 258"/>
                <a:gd name="T7" fmla="*/ 238 h 258"/>
                <a:gd name="T8" fmla="*/ 237 w 258"/>
                <a:gd name="T9" fmla="*/ 93 h 258"/>
                <a:gd name="T10" fmla="*/ 237 w 258"/>
                <a:gd name="T11" fmla="*/ 93 h 258"/>
                <a:gd name="T12" fmla="*/ 93 w 258"/>
                <a:gd name="T13" fmla="*/ 19 h 258"/>
                <a:gd name="T14" fmla="*/ 93 w 258"/>
                <a:gd name="T15" fmla="*/ 19 h 258"/>
                <a:gd name="T16" fmla="*/ 20 w 258"/>
                <a:gd name="T17" fmla="*/ 16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258">
                  <a:moveTo>
                    <a:pt x="20" y="164"/>
                  </a:moveTo>
                  <a:lnTo>
                    <a:pt x="20" y="164"/>
                  </a:lnTo>
                  <a:cubicBezTo>
                    <a:pt x="39" y="224"/>
                    <a:pt x="104" y="257"/>
                    <a:pt x="164" y="238"/>
                  </a:cubicBezTo>
                  <a:lnTo>
                    <a:pt x="164" y="238"/>
                  </a:lnTo>
                  <a:cubicBezTo>
                    <a:pt x="225" y="219"/>
                    <a:pt x="257" y="153"/>
                    <a:pt x="237" y="93"/>
                  </a:cubicBezTo>
                  <a:lnTo>
                    <a:pt x="237" y="93"/>
                  </a:lnTo>
                  <a:cubicBezTo>
                    <a:pt x="218" y="33"/>
                    <a:pt x="153" y="0"/>
                    <a:pt x="93" y="19"/>
                  </a:cubicBezTo>
                  <a:lnTo>
                    <a:pt x="93" y="19"/>
                  </a:lnTo>
                  <a:cubicBezTo>
                    <a:pt x="33" y="39"/>
                    <a:pt x="0" y="104"/>
                    <a:pt x="20" y="16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grpSp>
        <p:nvGrpSpPr>
          <p:cNvPr id="195" name="Group 2">
            <a:extLst>
              <a:ext uri="{FF2B5EF4-FFF2-40B4-BE49-F238E27FC236}">
                <a16:creationId xmlns:a16="http://schemas.microsoft.com/office/drawing/2014/main" id="{23C5562F-63ED-A145-BAFA-CE62EE7F2226}"/>
              </a:ext>
            </a:extLst>
          </p:cNvPr>
          <p:cNvGrpSpPr>
            <a:grpSpLocks/>
          </p:cNvGrpSpPr>
          <p:nvPr/>
        </p:nvGrpSpPr>
        <p:grpSpPr bwMode="auto">
          <a:xfrm rot="589724">
            <a:off x="7392643" y="3511339"/>
            <a:ext cx="1036638" cy="836612"/>
            <a:chOff x="3561602" y="3478922"/>
            <a:chExt cx="1036799" cy="835199"/>
          </a:xfrm>
        </p:grpSpPr>
        <p:sp>
          <p:nvSpPr>
            <p:cNvPr id="196" name="Freeform 13">
              <a:extLst>
                <a:ext uri="{FF2B5EF4-FFF2-40B4-BE49-F238E27FC236}">
                  <a16:creationId xmlns:a16="http://schemas.microsoft.com/office/drawing/2014/main" id="{4567A13C-EE28-0342-A465-ACF6FEC7E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7281" y="3684361"/>
              <a:ext cx="328319" cy="627841"/>
            </a:xfrm>
            <a:custGeom>
              <a:avLst/>
              <a:gdLst>
                <a:gd name="T0" fmla="*/ 18264 w 755"/>
                <a:gd name="T1" fmla="*/ 627405 h 1441"/>
                <a:gd name="T2" fmla="*/ 18264 w 755"/>
                <a:gd name="T3" fmla="*/ 627405 h 1441"/>
                <a:gd name="T4" fmla="*/ 6523 w 755"/>
                <a:gd name="T5" fmla="*/ 622613 h 1441"/>
                <a:gd name="T6" fmla="*/ 6523 w 755"/>
                <a:gd name="T7" fmla="*/ 622613 h 1441"/>
                <a:gd name="T8" fmla="*/ 6523 w 755"/>
                <a:gd name="T9" fmla="*/ 599521 h 1441"/>
                <a:gd name="T10" fmla="*/ 6523 w 755"/>
                <a:gd name="T11" fmla="*/ 599521 h 1441"/>
                <a:gd name="T12" fmla="*/ 293965 w 755"/>
                <a:gd name="T13" fmla="*/ 15249 h 1441"/>
                <a:gd name="T14" fmla="*/ 293965 w 755"/>
                <a:gd name="T15" fmla="*/ 15249 h 1441"/>
                <a:gd name="T16" fmla="*/ 312664 w 755"/>
                <a:gd name="T17" fmla="*/ 1307 h 1441"/>
                <a:gd name="T18" fmla="*/ 312664 w 755"/>
                <a:gd name="T19" fmla="*/ 1307 h 1441"/>
                <a:gd name="T20" fmla="*/ 326580 w 755"/>
                <a:gd name="T21" fmla="*/ 20478 h 1441"/>
                <a:gd name="T22" fmla="*/ 326580 w 755"/>
                <a:gd name="T23" fmla="*/ 20478 h 1441"/>
                <a:gd name="T24" fmla="*/ 30005 w 755"/>
                <a:gd name="T25" fmla="*/ 622177 h 1441"/>
                <a:gd name="T26" fmla="*/ 30005 w 755"/>
                <a:gd name="T27" fmla="*/ 622177 h 1441"/>
                <a:gd name="T28" fmla="*/ 18264 w 755"/>
                <a:gd name="T29" fmla="*/ 627405 h 144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55" h="1441">
                  <a:moveTo>
                    <a:pt x="42" y="1440"/>
                  </a:moveTo>
                  <a:lnTo>
                    <a:pt x="42" y="1440"/>
                  </a:lnTo>
                  <a:cubicBezTo>
                    <a:pt x="32" y="1440"/>
                    <a:pt x="23" y="1437"/>
                    <a:pt x="15" y="1429"/>
                  </a:cubicBezTo>
                  <a:cubicBezTo>
                    <a:pt x="1" y="1415"/>
                    <a:pt x="0" y="1391"/>
                    <a:pt x="15" y="1376"/>
                  </a:cubicBezTo>
                  <a:cubicBezTo>
                    <a:pt x="541" y="832"/>
                    <a:pt x="674" y="43"/>
                    <a:pt x="676" y="35"/>
                  </a:cubicBezTo>
                  <a:cubicBezTo>
                    <a:pt x="679" y="14"/>
                    <a:pt x="699" y="0"/>
                    <a:pt x="719" y="3"/>
                  </a:cubicBezTo>
                  <a:cubicBezTo>
                    <a:pt x="740" y="7"/>
                    <a:pt x="754" y="26"/>
                    <a:pt x="751" y="47"/>
                  </a:cubicBezTo>
                  <a:cubicBezTo>
                    <a:pt x="745" y="80"/>
                    <a:pt x="613" y="867"/>
                    <a:pt x="69" y="1428"/>
                  </a:cubicBezTo>
                  <a:cubicBezTo>
                    <a:pt x="62" y="1437"/>
                    <a:pt x="52" y="1440"/>
                    <a:pt x="42" y="1440"/>
                  </a:cubicBezTo>
                </a:path>
              </a:pathLst>
            </a:custGeom>
            <a:solidFill>
              <a:srgbClr val="35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14">
              <a:extLst>
                <a:ext uri="{FF2B5EF4-FFF2-40B4-BE49-F238E27FC236}">
                  <a16:creationId xmlns:a16="http://schemas.microsoft.com/office/drawing/2014/main" id="{F002773A-A4F4-A349-84D6-28D84E1E5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8561" y="3807240"/>
              <a:ext cx="161280" cy="501121"/>
            </a:xfrm>
            <a:custGeom>
              <a:avLst/>
              <a:gdLst>
                <a:gd name="T0" fmla="*/ 101401 w 369"/>
                <a:gd name="T1" fmla="*/ 500686 h 1153"/>
                <a:gd name="T2" fmla="*/ 101401 w 369"/>
                <a:gd name="T3" fmla="*/ 500686 h 1153"/>
                <a:gd name="T4" fmla="*/ 98779 w 369"/>
                <a:gd name="T5" fmla="*/ 500686 h 1153"/>
                <a:gd name="T6" fmla="*/ 98779 w 369"/>
                <a:gd name="T7" fmla="*/ 500686 h 1153"/>
                <a:gd name="T8" fmla="*/ 84792 w 369"/>
                <a:gd name="T9" fmla="*/ 481563 h 1153"/>
                <a:gd name="T10" fmla="*/ 84792 w 369"/>
                <a:gd name="T11" fmla="*/ 481563 h 1153"/>
                <a:gd name="T12" fmla="*/ 5682 w 369"/>
                <a:gd name="T13" fmla="*/ 28685 h 1153"/>
                <a:gd name="T14" fmla="*/ 5682 w 369"/>
                <a:gd name="T15" fmla="*/ 28685 h 1153"/>
                <a:gd name="T16" fmla="*/ 9179 w 369"/>
                <a:gd name="T17" fmla="*/ 5650 h 1153"/>
                <a:gd name="T18" fmla="*/ 9179 w 369"/>
                <a:gd name="T19" fmla="*/ 5650 h 1153"/>
                <a:gd name="T20" fmla="*/ 32343 w 369"/>
                <a:gd name="T21" fmla="*/ 8692 h 1153"/>
                <a:gd name="T22" fmla="*/ 32343 w 369"/>
                <a:gd name="T23" fmla="*/ 8692 h 1153"/>
                <a:gd name="T24" fmla="*/ 117573 w 369"/>
                <a:gd name="T25" fmla="*/ 486344 h 1153"/>
                <a:gd name="T26" fmla="*/ 117573 w 369"/>
                <a:gd name="T27" fmla="*/ 486344 h 1153"/>
                <a:gd name="T28" fmla="*/ 101401 w 369"/>
                <a:gd name="T29" fmla="*/ 500686 h 115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69" h="1153">
                  <a:moveTo>
                    <a:pt x="232" y="1152"/>
                  </a:moveTo>
                  <a:lnTo>
                    <a:pt x="232" y="1152"/>
                  </a:lnTo>
                  <a:cubicBezTo>
                    <a:pt x="230" y="1152"/>
                    <a:pt x="228" y="1152"/>
                    <a:pt x="226" y="1152"/>
                  </a:cubicBezTo>
                  <a:cubicBezTo>
                    <a:pt x="206" y="1149"/>
                    <a:pt x="191" y="1130"/>
                    <a:pt x="194" y="1108"/>
                  </a:cubicBezTo>
                  <a:cubicBezTo>
                    <a:pt x="289" y="440"/>
                    <a:pt x="16" y="70"/>
                    <a:pt x="13" y="66"/>
                  </a:cubicBezTo>
                  <a:cubicBezTo>
                    <a:pt x="0" y="50"/>
                    <a:pt x="4" y="25"/>
                    <a:pt x="21" y="13"/>
                  </a:cubicBezTo>
                  <a:cubicBezTo>
                    <a:pt x="37" y="0"/>
                    <a:pt x="61" y="3"/>
                    <a:pt x="74" y="20"/>
                  </a:cubicBezTo>
                  <a:cubicBezTo>
                    <a:pt x="86" y="36"/>
                    <a:pt x="368" y="419"/>
                    <a:pt x="269" y="1119"/>
                  </a:cubicBezTo>
                  <a:cubicBezTo>
                    <a:pt x="267" y="1138"/>
                    <a:pt x="251" y="1152"/>
                    <a:pt x="232" y="1152"/>
                  </a:cubicBezTo>
                </a:path>
              </a:pathLst>
            </a:custGeom>
            <a:solidFill>
              <a:srgbClr val="35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15">
              <a:extLst>
                <a:ext uri="{FF2B5EF4-FFF2-40B4-BE49-F238E27FC236}">
                  <a16:creationId xmlns:a16="http://schemas.microsoft.com/office/drawing/2014/main" id="{3D813B3F-39A2-DE46-98FF-3CFD8A610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9200" y="4143242"/>
              <a:ext cx="470401" cy="170879"/>
            </a:xfrm>
            <a:custGeom>
              <a:avLst/>
              <a:gdLst>
                <a:gd name="T0" fmla="*/ 16566 w 1079"/>
                <a:gd name="T1" fmla="*/ 170442 h 391"/>
                <a:gd name="T2" fmla="*/ 16566 w 1079"/>
                <a:gd name="T3" fmla="*/ 170442 h 391"/>
                <a:gd name="T4" fmla="*/ 0 w 1079"/>
                <a:gd name="T5" fmla="*/ 153835 h 391"/>
                <a:gd name="T6" fmla="*/ 0 w 1079"/>
                <a:gd name="T7" fmla="*/ 153835 h 391"/>
                <a:gd name="T8" fmla="*/ 16566 w 1079"/>
                <a:gd name="T9" fmla="*/ 137228 h 391"/>
                <a:gd name="T10" fmla="*/ 16566 w 1079"/>
                <a:gd name="T11" fmla="*/ 137228 h 391"/>
                <a:gd name="T12" fmla="*/ 439012 w 1079"/>
                <a:gd name="T13" fmla="*/ 6992 h 391"/>
                <a:gd name="T14" fmla="*/ 439012 w 1079"/>
                <a:gd name="T15" fmla="*/ 6992 h 391"/>
                <a:gd name="T16" fmla="*/ 462554 w 1079"/>
                <a:gd name="T17" fmla="*/ 6555 h 391"/>
                <a:gd name="T18" fmla="*/ 462554 w 1079"/>
                <a:gd name="T19" fmla="*/ 6555 h 391"/>
                <a:gd name="T20" fmla="*/ 463426 w 1079"/>
                <a:gd name="T21" fmla="*/ 29718 h 391"/>
                <a:gd name="T22" fmla="*/ 463426 w 1079"/>
                <a:gd name="T23" fmla="*/ 29718 h 391"/>
                <a:gd name="T24" fmla="*/ 16566 w 1079"/>
                <a:gd name="T25" fmla="*/ 170442 h 39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79" h="391">
                  <a:moveTo>
                    <a:pt x="38" y="390"/>
                  </a:moveTo>
                  <a:lnTo>
                    <a:pt x="38" y="390"/>
                  </a:lnTo>
                  <a:cubicBezTo>
                    <a:pt x="17" y="390"/>
                    <a:pt x="0" y="373"/>
                    <a:pt x="0" y="352"/>
                  </a:cubicBezTo>
                  <a:cubicBezTo>
                    <a:pt x="0" y="331"/>
                    <a:pt x="17" y="314"/>
                    <a:pt x="38" y="314"/>
                  </a:cubicBezTo>
                  <a:cubicBezTo>
                    <a:pt x="719" y="314"/>
                    <a:pt x="1005" y="19"/>
                    <a:pt x="1007" y="16"/>
                  </a:cubicBezTo>
                  <a:cubicBezTo>
                    <a:pt x="1022" y="1"/>
                    <a:pt x="1046" y="0"/>
                    <a:pt x="1061" y="15"/>
                  </a:cubicBezTo>
                  <a:cubicBezTo>
                    <a:pt x="1077" y="29"/>
                    <a:pt x="1078" y="53"/>
                    <a:pt x="1063" y="68"/>
                  </a:cubicBezTo>
                  <a:cubicBezTo>
                    <a:pt x="1051" y="81"/>
                    <a:pt x="755" y="390"/>
                    <a:pt x="38" y="390"/>
                  </a:cubicBezTo>
                </a:path>
              </a:pathLst>
            </a:custGeom>
            <a:solidFill>
              <a:srgbClr val="3581B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FCF21B67-41D9-5B40-AF08-B68B1AFAF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121" y="3478922"/>
              <a:ext cx="420479" cy="424319"/>
            </a:xfrm>
            <a:custGeom>
              <a:avLst/>
              <a:gdLst>
                <a:gd name="T0" fmla="*/ 158712 w 967"/>
                <a:gd name="T1" fmla="*/ 125644 h 976"/>
                <a:gd name="T2" fmla="*/ 158712 w 967"/>
                <a:gd name="T3" fmla="*/ 125644 h 976"/>
                <a:gd name="T4" fmla="*/ 275246 w 967"/>
                <a:gd name="T5" fmla="*/ 24781 h 976"/>
                <a:gd name="T6" fmla="*/ 275246 w 967"/>
                <a:gd name="T7" fmla="*/ 24781 h 976"/>
                <a:gd name="T8" fmla="*/ 315685 w 967"/>
                <a:gd name="T9" fmla="*/ 180423 h 976"/>
                <a:gd name="T10" fmla="*/ 315685 w 967"/>
                <a:gd name="T11" fmla="*/ 180423 h 976"/>
                <a:gd name="T12" fmla="*/ 417870 w 967"/>
                <a:gd name="T13" fmla="*/ 264330 h 976"/>
                <a:gd name="T14" fmla="*/ 417870 w 967"/>
                <a:gd name="T15" fmla="*/ 264330 h 976"/>
                <a:gd name="T16" fmla="*/ 274377 w 967"/>
                <a:gd name="T17" fmla="*/ 320848 h 976"/>
                <a:gd name="T18" fmla="*/ 274377 w 967"/>
                <a:gd name="T19" fmla="*/ 320848 h 976"/>
                <a:gd name="T20" fmla="*/ 173497 w 967"/>
                <a:gd name="T21" fmla="*/ 407798 h 976"/>
                <a:gd name="T22" fmla="*/ 173497 w 967"/>
                <a:gd name="T23" fmla="*/ 407798 h 976"/>
                <a:gd name="T24" fmla="*/ 114795 w 967"/>
                <a:gd name="T25" fmla="*/ 277372 h 976"/>
                <a:gd name="T26" fmla="*/ 114795 w 967"/>
                <a:gd name="T27" fmla="*/ 277372 h 976"/>
                <a:gd name="T28" fmla="*/ 6088 w 967"/>
                <a:gd name="T29" fmla="*/ 194769 h 976"/>
                <a:gd name="T30" fmla="*/ 6088 w 967"/>
                <a:gd name="T31" fmla="*/ 194769 h 976"/>
                <a:gd name="T32" fmla="*/ 158712 w 967"/>
                <a:gd name="T33" fmla="*/ 125644 h 9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967" h="976">
                  <a:moveTo>
                    <a:pt x="365" y="289"/>
                  </a:moveTo>
                  <a:lnTo>
                    <a:pt x="365" y="289"/>
                  </a:lnTo>
                  <a:cubicBezTo>
                    <a:pt x="365" y="289"/>
                    <a:pt x="408" y="0"/>
                    <a:pt x="633" y="57"/>
                  </a:cubicBezTo>
                  <a:cubicBezTo>
                    <a:pt x="834" y="108"/>
                    <a:pt x="772" y="364"/>
                    <a:pt x="726" y="415"/>
                  </a:cubicBezTo>
                  <a:cubicBezTo>
                    <a:pt x="726" y="415"/>
                    <a:pt x="957" y="427"/>
                    <a:pt x="961" y="608"/>
                  </a:cubicBezTo>
                  <a:cubicBezTo>
                    <a:pt x="966" y="789"/>
                    <a:pt x="720" y="800"/>
                    <a:pt x="631" y="738"/>
                  </a:cubicBezTo>
                  <a:cubicBezTo>
                    <a:pt x="631" y="738"/>
                    <a:pt x="629" y="975"/>
                    <a:pt x="399" y="938"/>
                  </a:cubicBezTo>
                  <a:cubicBezTo>
                    <a:pt x="170" y="901"/>
                    <a:pt x="264" y="638"/>
                    <a:pt x="264" y="638"/>
                  </a:cubicBezTo>
                  <a:cubicBezTo>
                    <a:pt x="264" y="638"/>
                    <a:pt x="28" y="631"/>
                    <a:pt x="14" y="448"/>
                  </a:cubicBezTo>
                  <a:cubicBezTo>
                    <a:pt x="0" y="264"/>
                    <a:pt x="193" y="180"/>
                    <a:pt x="365" y="28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0" name="Freeform 17">
              <a:extLst>
                <a:ext uri="{FF2B5EF4-FFF2-40B4-BE49-F238E27FC236}">
                  <a16:creationId xmlns:a16="http://schemas.microsoft.com/office/drawing/2014/main" id="{01326909-9637-A44C-A7AD-457F56A9F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1436" y="3634234"/>
              <a:ext cx="136546" cy="136294"/>
            </a:xfrm>
            <a:custGeom>
              <a:avLst/>
              <a:gdLst>
                <a:gd name="T0" fmla="*/ 156 w 313"/>
                <a:gd name="T1" fmla="*/ 312 h 313"/>
                <a:gd name="T2" fmla="*/ 156 w 313"/>
                <a:gd name="T3" fmla="*/ 312 h 313"/>
                <a:gd name="T4" fmla="*/ 312 w 313"/>
                <a:gd name="T5" fmla="*/ 156 h 313"/>
                <a:gd name="T6" fmla="*/ 312 w 313"/>
                <a:gd name="T7" fmla="*/ 156 h 313"/>
                <a:gd name="T8" fmla="*/ 156 w 313"/>
                <a:gd name="T9" fmla="*/ 0 h 313"/>
                <a:gd name="T10" fmla="*/ 156 w 313"/>
                <a:gd name="T11" fmla="*/ 0 h 313"/>
                <a:gd name="T12" fmla="*/ 0 w 313"/>
                <a:gd name="T13" fmla="*/ 156 h 313"/>
                <a:gd name="T14" fmla="*/ 0 w 313"/>
                <a:gd name="T15" fmla="*/ 156 h 313"/>
                <a:gd name="T16" fmla="*/ 156 w 313"/>
                <a:gd name="T17" fmla="*/ 31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3" h="313">
                  <a:moveTo>
                    <a:pt x="156" y="312"/>
                  </a:moveTo>
                  <a:lnTo>
                    <a:pt x="156" y="312"/>
                  </a:lnTo>
                  <a:cubicBezTo>
                    <a:pt x="242" y="312"/>
                    <a:pt x="312" y="242"/>
                    <a:pt x="312" y="156"/>
                  </a:cubicBezTo>
                  <a:lnTo>
                    <a:pt x="312" y="156"/>
                  </a:lnTo>
                  <a:cubicBezTo>
                    <a:pt x="312" y="70"/>
                    <a:pt x="242" y="0"/>
                    <a:pt x="156" y="0"/>
                  </a:cubicBezTo>
                  <a:lnTo>
                    <a:pt x="156" y="0"/>
                  </a:lnTo>
                  <a:cubicBezTo>
                    <a:pt x="70" y="0"/>
                    <a:pt x="0" y="70"/>
                    <a:pt x="0" y="156"/>
                  </a:cubicBezTo>
                  <a:lnTo>
                    <a:pt x="0" y="156"/>
                  </a:lnTo>
                  <a:cubicBezTo>
                    <a:pt x="0" y="242"/>
                    <a:pt x="70" y="312"/>
                    <a:pt x="156" y="312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1" name="Freeform 18">
              <a:extLst>
                <a:ext uri="{FF2B5EF4-FFF2-40B4-BE49-F238E27FC236}">
                  <a16:creationId xmlns:a16="http://schemas.microsoft.com/office/drawing/2014/main" id="{66E7719D-251F-734B-A733-A976D3DD3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8902" y="3653252"/>
              <a:ext cx="100028" cy="99843"/>
            </a:xfrm>
            <a:custGeom>
              <a:avLst/>
              <a:gdLst>
                <a:gd name="T0" fmla="*/ 0 w 231"/>
                <a:gd name="T1" fmla="*/ 114 h 229"/>
                <a:gd name="T2" fmla="*/ 0 w 231"/>
                <a:gd name="T3" fmla="*/ 114 h 229"/>
                <a:gd name="T4" fmla="*/ 115 w 231"/>
                <a:gd name="T5" fmla="*/ 228 h 229"/>
                <a:gd name="T6" fmla="*/ 115 w 231"/>
                <a:gd name="T7" fmla="*/ 228 h 229"/>
                <a:gd name="T8" fmla="*/ 230 w 231"/>
                <a:gd name="T9" fmla="*/ 114 h 229"/>
                <a:gd name="T10" fmla="*/ 230 w 231"/>
                <a:gd name="T11" fmla="*/ 114 h 229"/>
                <a:gd name="T12" fmla="*/ 115 w 231"/>
                <a:gd name="T13" fmla="*/ 0 h 229"/>
                <a:gd name="T14" fmla="*/ 115 w 231"/>
                <a:gd name="T15" fmla="*/ 0 h 229"/>
                <a:gd name="T16" fmla="*/ 0 w 231"/>
                <a:gd name="T17" fmla="*/ 11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9">
                  <a:moveTo>
                    <a:pt x="0" y="114"/>
                  </a:moveTo>
                  <a:lnTo>
                    <a:pt x="0" y="114"/>
                  </a:lnTo>
                  <a:cubicBezTo>
                    <a:pt x="0" y="177"/>
                    <a:pt x="51" y="228"/>
                    <a:pt x="115" y="228"/>
                  </a:cubicBezTo>
                  <a:lnTo>
                    <a:pt x="115" y="228"/>
                  </a:lnTo>
                  <a:cubicBezTo>
                    <a:pt x="179" y="228"/>
                    <a:pt x="230" y="177"/>
                    <a:pt x="230" y="114"/>
                  </a:cubicBezTo>
                  <a:lnTo>
                    <a:pt x="230" y="114"/>
                  </a:lnTo>
                  <a:cubicBezTo>
                    <a:pt x="230" y="51"/>
                    <a:pt x="179" y="0"/>
                    <a:pt x="115" y="0"/>
                  </a:cubicBezTo>
                  <a:lnTo>
                    <a:pt x="115" y="0"/>
                  </a:lnTo>
                  <a:cubicBezTo>
                    <a:pt x="51" y="0"/>
                    <a:pt x="0" y="51"/>
                    <a:pt x="0" y="11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2" name="Freeform 19">
              <a:extLst>
                <a:ext uri="{FF2B5EF4-FFF2-40B4-BE49-F238E27FC236}">
                  <a16:creationId xmlns:a16="http://schemas.microsoft.com/office/drawing/2014/main" id="{BBA22702-19DB-CB4C-9EBE-74BC2A008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602" y="3580681"/>
              <a:ext cx="470399" cy="418560"/>
            </a:xfrm>
            <a:custGeom>
              <a:avLst/>
              <a:gdLst>
                <a:gd name="T0" fmla="*/ 154479 w 1081"/>
                <a:gd name="T1" fmla="*/ 137776 h 960"/>
                <a:gd name="T2" fmla="*/ 154479 w 1081"/>
                <a:gd name="T3" fmla="*/ 137776 h 960"/>
                <a:gd name="T4" fmla="*/ 234112 w 1081"/>
                <a:gd name="T5" fmla="*/ 5668 h 960"/>
                <a:gd name="T6" fmla="*/ 234112 w 1081"/>
                <a:gd name="T7" fmla="*/ 5668 h 960"/>
                <a:gd name="T8" fmla="*/ 320707 w 1081"/>
                <a:gd name="T9" fmla="*/ 141700 h 960"/>
                <a:gd name="T10" fmla="*/ 320707 w 1081"/>
                <a:gd name="T11" fmla="*/ 141700 h 960"/>
                <a:gd name="T12" fmla="*/ 444290 w 1081"/>
                <a:gd name="T13" fmla="*/ 189660 h 960"/>
                <a:gd name="T14" fmla="*/ 444290 w 1081"/>
                <a:gd name="T15" fmla="*/ 189660 h 960"/>
                <a:gd name="T16" fmla="*/ 325058 w 1081"/>
                <a:gd name="T17" fmla="*/ 288632 h 960"/>
                <a:gd name="T18" fmla="*/ 325058 w 1081"/>
                <a:gd name="T19" fmla="*/ 288632 h 960"/>
                <a:gd name="T20" fmla="*/ 255869 w 1081"/>
                <a:gd name="T21" fmla="*/ 402864 h 960"/>
                <a:gd name="T22" fmla="*/ 255869 w 1081"/>
                <a:gd name="T23" fmla="*/ 402864 h 960"/>
                <a:gd name="T24" fmla="*/ 159266 w 1081"/>
                <a:gd name="T25" fmla="*/ 296044 h 960"/>
                <a:gd name="T26" fmla="*/ 159266 w 1081"/>
                <a:gd name="T27" fmla="*/ 296044 h 960"/>
                <a:gd name="T28" fmla="*/ 30461 w 1081"/>
                <a:gd name="T29" fmla="*/ 251136 h 960"/>
                <a:gd name="T30" fmla="*/ 30461 w 1081"/>
                <a:gd name="T31" fmla="*/ 251136 h 960"/>
                <a:gd name="T32" fmla="*/ 154479 w 1081"/>
                <a:gd name="T33" fmla="*/ 137776 h 96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81" h="960">
                  <a:moveTo>
                    <a:pt x="355" y="316"/>
                  </a:moveTo>
                  <a:lnTo>
                    <a:pt x="355" y="316"/>
                  </a:lnTo>
                  <a:cubicBezTo>
                    <a:pt x="355" y="316"/>
                    <a:pt x="307" y="29"/>
                    <a:pt x="538" y="13"/>
                  </a:cubicBezTo>
                  <a:cubicBezTo>
                    <a:pt x="745" y="0"/>
                    <a:pt x="766" y="263"/>
                    <a:pt x="737" y="325"/>
                  </a:cubicBezTo>
                  <a:cubicBezTo>
                    <a:pt x="737" y="325"/>
                    <a:pt x="960" y="265"/>
                    <a:pt x="1021" y="435"/>
                  </a:cubicBezTo>
                  <a:cubicBezTo>
                    <a:pt x="1080" y="606"/>
                    <a:pt x="850" y="693"/>
                    <a:pt x="747" y="662"/>
                  </a:cubicBezTo>
                  <a:cubicBezTo>
                    <a:pt x="747" y="662"/>
                    <a:pt x="817" y="887"/>
                    <a:pt x="588" y="924"/>
                  </a:cubicBezTo>
                  <a:cubicBezTo>
                    <a:pt x="358" y="959"/>
                    <a:pt x="366" y="679"/>
                    <a:pt x="366" y="679"/>
                  </a:cubicBezTo>
                  <a:cubicBezTo>
                    <a:pt x="366" y="679"/>
                    <a:pt x="140" y="746"/>
                    <a:pt x="70" y="576"/>
                  </a:cubicBezTo>
                  <a:cubicBezTo>
                    <a:pt x="0" y="405"/>
                    <a:pt x="157" y="266"/>
                    <a:pt x="355" y="3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3" name="Freeform 20">
              <a:extLst>
                <a:ext uri="{FF2B5EF4-FFF2-40B4-BE49-F238E27FC236}">
                  <a16:creationId xmlns:a16="http://schemas.microsoft.com/office/drawing/2014/main" id="{47D636EF-BBDF-4344-9F5A-4E17FD928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8789" y="3721399"/>
              <a:ext cx="154011" cy="150558"/>
            </a:xfrm>
            <a:custGeom>
              <a:avLst/>
              <a:gdLst>
                <a:gd name="T0" fmla="*/ 224 w 351"/>
                <a:gd name="T1" fmla="*/ 323 h 350"/>
                <a:gd name="T2" fmla="*/ 224 w 351"/>
                <a:gd name="T3" fmla="*/ 323 h 350"/>
                <a:gd name="T4" fmla="*/ 324 w 351"/>
                <a:gd name="T5" fmla="*/ 127 h 350"/>
                <a:gd name="T6" fmla="*/ 324 w 351"/>
                <a:gd name="T7" fmla="*/ 127 h 350"/>
                <a:gd name="T8" fmla="*/ 127 w 351"/>
                <a:gd name="T9" fmla="*/ 26 h 350"/>
                <a:gd name="T10" fmla="*/ 127 w 351"/>
                <a:gd name="T11" fmla="*/ 26 h 350"/>
                <a:gd name="T12" fmla="*/ 27 w 351"/>
                <a:gd name="T13" fmla="*/ 223 h 350"/>
                <a:gd name="T14" fmla="*/ 27 w 351"/>
                <a:gd name="T15" fmla="*/ 223 h 350"/>
                <a:gd name="T16" fmla="*/ 224 w 351"/>
                <a:gd name="T17" fmla="*/ 32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" h="350">
                  <a:moveTo>
                    <a:pt x="224" y="323"/>
                  </a:moveTo>
                  <a:lnTo>
                    <a:pt x="224" y="323"/>
                  </a:lnTo>
                  <a:cubicBezTo>
                    <a:pt x="305" y="296"/>
                    <a:pt x="350" y="209"/>
                    <a:pt x="324" y="127"/>
                  </a:cubicBezTo>
                  <a:lnTo>
                    <a:pt x="324" y="127"/>
                  </a:lnTo>
                  <a:cubicBezTo>
                    <a:pt x="297" y="45"/>
                    <a:pt x="209" y="0"/>
                    <a:pt x="127" y="26"/>
                  </a:cubicBezTo>
                  <a:lnTo>
                    <a:pt x="127" y="26"/>
                  </a:lnTo>
                  <a:cubicBezTo>
                    <a:pt x="45" y="53"/>
                    <a:pt x="0" y="141"/>
                    <a:pt x="27" y="223"/>
                  </a:cubicBezTo>
                  <a:lnTo>
                    <a:pt x="27" y="223"/>
                  </a:lnTo>
                  <a:cubicBezTo>
                    <a:pt x="54" y="305"/>
                    <a:pt x="142" y="349"/>
                    <a:pt x="224" y="32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4" name="Freeform 21">
              <a:extLst>
                <a:ext uri="{FF2B5EF4-FFF2-40B4-BE49-F238E27FC236}">
                  <a16:creationId xmlns:a16="http://schemas.microsoft.com/office/drawing/2014/main" id="{BC4A125A-6940-0B44-8FA0-6F5558C1F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9430" y="3740417"/>
              <a:ext cx="114318" cy="112523"/>
            </a:xfrm>
            <a:custGeom>
              <a:avLst/>
              <a:gdLst>
                <a:gd name="T0" fmla="*/ 19 w 258"/>
                <a:gd name="T1" fmla="*/ 164 h 258"/>
                <a:gd name="T2" fmla="*/ 19 w 258"/>
                <a:gd name="T3" fmla="*/ 164 h 258"/>
                <a:gd name="T4" fmla="*/ 163 w 258"/>
                <a:gd name="T5" fmla="*/ 238 h 258"/>
                <a:gd name="T6" fmla="*/ 163 w 258"/>
                <a:gd name="T7" fmla="*/ 238 h 258"/>
                <a:gd name="T8" fmla="*/ 238 w 258"/>
                <a:gd name="T9" fmla="*/ 93 h 258"/>
                <a:gd name="T10" fmla="*/ 238 w 258"/>
                <a:gd name="T11" fmla="*/ 93 h 258"/>
                <a:gd name="T12" fmla="*/ 93 w 258"/>
                <a:gd name="T13" fmla="*/ 20 h 258"/>
                <a:gd name="T14" fmla="*/ 93 w 258"/>
                <a:gd name="T15" fmla="*/ 20 h 258"/>
                <a:gd name="T16" fmla="*/ 19 w 258"/>
                <a:gd name="T17" fmla="*/ 16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258">
                  <a:moveTo>
                    <a:pt x="19" y="164"/>
                  </a:moveTo>
                  <a:lnTo>
                    <a:pt x="19" y="164"/>
                  </a:lnTo>
                  <a:cubicBezTo>
                    <a:pt x="39" y="224"/>
                    <a:pt x="104" y="257"/>
                    <a:pt x="163" y="238"/>
                  </a:cubicBezTo>
                  <a:lnTo>
                    <a:pt x="163" y="238"/>
                  </a:lnTo>
                  <a:cubicBezTo>
                    <a:pt x="224" y="218"/>
                    <a:pt x="257" y="154"/>
                    <a:pt x="238" y="93"/>
                  </a:cubicBezTo>
                  <a:lnTo>
                    <a:pt x="238" y="93"/>
                  </a:lnTo>
                  <a:cubicBezTo>
                    <a:pt x="218" y="33"/>
                    <a:pt x="153" y="0"/>
                    <a:pt x="93" y="20"/>
                  </a:cubicBezTo>
                  <a:lnTo>
                    <a:pt x="93" y="20"/>
                  </a:lnTo>
                  <a:cubicBezTo>
                    <a:pt x="33" y="39"/>
                    <a:pt x="0" y="104"/>
                    <a:pt x="19" y="16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5" name="Freeform 22">
              <a:extLst>
                <a:ext uri="{FF2B5EF4-FFF2-40B4-BE49-F238E27FC236}">
                  <a16:creationId xmlns:a16="http://schemas.microsoft.com/office/drawing/2014/main" id="{FFA4354D-F201-4A4C-A220-6E2C9993F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000" y="3882122"/>
              <a:ext cx="470401" cy="418560"/>
            </a:xfrm>
            <a:custGeom>
              <a:avLst/>
              <a:gdLst>
                <a:gd name="T0" fmla="*/ 154044 w 1081"/>
                <a:gd name="T1" fmla="*/ 138068 h 961"/>
                <a:gd name="T2" fmla="*/ 154044 w 1081"/>
                <a:gd name="T3" fmla="*/ 138068 h 961"/>
                <a:gd name="T4" fmla="*/ 234113 w 1081"/>
                <a:gd name="T5" fmla="*/ 6098 h 961"/>
                <a:gd name="T6" fmla="*/ 234113 w 1081"/>
                <a:gd name="T7" fmla="*/ 6098 h 961"/>
                <a:gd name="T8" fmla="*/ 320708 w 1081"/>
                <a:gd name="T9" fmla="*/ 141988 h 961"/>
                <a:gd name="T10" fmla="*/ 320708 w 1081"/>
                <a:gd name="T11" fmla="*/ 141988 h 961"/>
                <a:gd name="T12" fmla="*/ 443857 w 1081"/>
                <a:gd name="T13" fmla="*/ 190334 h 961"/>
                <a:gd name="T14" fmla="*/ 443857 w 1081"/>
                <a:gd name="T15" fmla="*/ 190334 h 961"/>
                <a:gd name="T16" fmla="*/ 324625 w 1081"/>
                <a:gd name="T17" fmla="*/ 288767 h 961"/>
                <a:gd name="T18" fmla="*/ 324625 w 1081"/>
                <a:gd name="T19" fmla="*/ 288767 h 961"/>
                <a:gd name="T20" fmla="*/ 255435 w 1081"/>
                <a:gd name="T21" fmla="*/ 402445 h 961"/>
                <a:gd name="T22" fmla="*/ 255435 w 1081"/>
                <a:gd name="T23" fmla="*/ 402445 h 961"/>
                <a:gd name="T24" fmla="*/ 159266 w 1081"/>
                <a:gd name="T25" fmla="*/ 296607 h 961"/>
                <a:gd name="T26" fmla="*/ 159266 w 1081"/>
                <a:gd name="T27" fmla="*/ 296607 h 961"/>
                <a:gd name="T28" fmla="*/ 30026 w 1081"/>
                <a:gd name="T29" fmla="*/ 251310 h 961"/>
                <a:gd name="T30" fmla="*/ 30026 w 1081"/>
                <a:gd name="T31" fmla="*/ 251310 h 961"/>
                <a:gd name="T32" fmla="*/ 154044 w 1081"/>
                <a:gd name="T33" fmla="*/ 138068 h 96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81" h="961">
                  <a:moveTo>
                    <a:pt x="354" y="317"/>
                  </a:moveTo>
                  <a:lnTo>
                    <a:pt x="354" y="317"/>
                  </a:lnTo>
                  <a:cubicBezTo>
                    <a:pt x="354" y="317"/>
                    <a:pt x="306" y="30"/>
                    <a:pt x="538" y="14"/>
                  </a:cubicBezTo>
                  <a:cubicBezTo>
                    <a:pt x="745" y="0"/>
                    <a:pt x="765" y="264"/>
                    <a:pt x="737" y="326"/>
                  </a:cubicBezTo>
                  <a:cubicBezTo>
                    <a:pt x="737" y="326"/>
                    <a:pt x="959" y="266"/>
                    <a:pt x="1020" y="437"/>
                  </a:cubicBezTo>
                  <a:cubicBezTo>
                    <a:pt x="1080" y="608"/>
                    <a:pt x="849" y="694"/>
                    <a:pt x="746" y="663"/>
                  </a:cubicBezTo>
                  <a:cubicBezTo>
                    <a:pt x="746" y="663"/>
                    <a:pt x="817" y="888"/>
                    <a:pt x="587" y="924"/>
                  </a:cubicBezTo>
                  <a:cubicBezTo>
                    <a:pt x="358" y="960"/>
                    <a:pt x="366" y="681"/>
                    <a:pt x="366" y="681"/>
                  </a:cubicBezTo>
                  <a:cubicBezTo>
                    <a:pt x="366" y="681"/>
                    <a:pt x="139" y="747"/>
                    <a:pt x="69" y="577"/>
                  </a:cubicBezTo>
                  <a:cubicBezTo>
                    <a:pt x="0" y="407"/>
                    <a:pt x="157" y="266"/>
                    <a:pt x="354" y="31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6" name="Freeform 23">
              <a:extLst>
                <a:ext uri="{FF2B5EF4-FFF2-40B4-BE49-F238E27FC236}">
                  <a16:creationId xmlns:a16="http://schemas.microsoft.com/office/drawing/2014/main" id="{DEE548E2-7C55-844D-A9DB-A9A54F22F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7203" y="4022514"/>
              <a:ext cx="154011" cy="153728"/>
            </a:xfrm>
            <a:custGeom>
              <a:avLst/>
              <a:gdLst>
                <a:gd name="T0" fmla="*/ 223 w 351"/>
                <a:gd name="T1" fmla="*/ 323 h 351"/>
                <a:gd name="T2" fmla="*/ 223 w 351"/>
                <a:gd name="T3" fmla="*/ 323 h 351"/>
                <a:gd name="T4" fmla="*/ 323 w 351"/>
                <a:gd name="T5" fmla="*/ 127 h 351"/>
                <a:gd name="T6" fmla="*/ 323 w 351"/>
                <a:gd name="T7" fmla="*/ 127 h 351"/>
                <a:gd name="T8" fmla="*/ 127 w 351"/>
                <a:gd name="T9" fmla="*/ 27 h 351"/>
                <a:gd name="T10" fmla="*/ 127 w 351"/>
                <a:gd name="T11" fmla="*/ 27 h 351"/>
                <a:gd name="T12" fmla="*/ 26 w 351"/>
                <a:gd name="T13" fmla="*/ 223 h 351"/>
                <a:gd name="T14" fmla="*/ 26 w 351"/>
                <a:gd name="T15" fmla="*/ 223 h 351"/>
                <a:gd name="T16" fmla="*/ 223 w 351"/>
                <a:gd name="T17" fmla="*/ 323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" h="351">
                  <a:moveTo>
                    <a:pt x="223" y="323"/>
                  </a:moveTo>
                  <a:lnTo>
                    <a:pt x="223" y="323"/>
                  </a:lnTo>
                  <a:cubicBezTo>
                    <a:pt x="304" y="297"/>
                    <a:pt x="350" y="208"/>
                    <a:pt x="323" y="127"/>
                  </a:cubicBezTo>
                  <a:lnTo>
                    <a:pt x="323" y="127"/>
                  </a:lnTo>
                  <a:cubicBezTo>
                    <a:pt x="296" y="45"/>
                    <a:pt x="208" y="0"/>
                    <a:pt x="127" y="27"/>
                  </a:cubicBezTo>
                  <a:lnTo>
                    <a:pt x="127" y="27"/>
                  </a:lnTo>
                  <a:cubicBezTo>
                    <a:pt x="45" y="53"/>
                    <a:pt x="0" y="141"/>
                    <a:pt x="26" y="223"/>
                  </a:cubicBezTo>
                  <a:lnTo>
                    <a:pt x="26" y="223"/>
                  </a:lnTo>
                  <a:cubicBezTo>
                    <a:pt x="53" y="304"/>
                    <a:pt x="141" y="350"/>
                    <a:pt x="223" y="323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7" name="Freeform 24">
              <a:extLst>
                <a:ext uri="{FF2B5EF4-FFF2-40B4-BE49-F238E27FC236}">
                  <a16:creationId xmlns:a16="http://schemas.microsoft.com/office/drawing/2014/main" id="{7303185F-F2EF-DC4F-A7AC-CDE365F33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256" y="4043117"/>
              <a:ext cx="114318" cy="114107"/>
            </a:xfrm>
            <a:custGeom>
              <a:avLst/>
              <a:gdLst>
                <a:gd name="T0" fmla="*/ 20 w 258"/>
                <a:gd name="T1" fmla="*/ 164 h 258"/>
                <a:gd name="T2" fmla="*/ 20 w 258"/>
                <a:gd name="T3" fmla="*/ 164 h 258"/>
                <a:gd name="T4" fmla="*/ 164 w 258"/>
                <a:gd name="T5" fmla="*/ 238 h 258"/>
                <a:gd name="T6" fmla="*/ 164 w 258"/>
                <a:gd name="T7" fmla="*/ 238 h 258"/>
                <a:gd name="T8" fmla="*/ 237 w 258"/>
                <a:gd name="T9" fmla="*/ 93 h 258"/>
                <a:gd name="T10" fmla="*/ 237 w 258"/>
                <a:gd name="T11" fmla="*/ 93 h 258"/>
                <a:gd name="T12" fmla="*/ 93 w 258"/>
                <a:gd name="T13" fmla="*/ 19 h 258"/>
                <a:gd name="T14" fmla="*/ 93 w 258"/>
                <a:gd name="T15" fmla="*/ 19 h 258"/>
                <a:gd name="T16" fmla="*/ 20 w 258"/>
                <a:gd name="T17" fmla="*/ 16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258">
                  <a:moveTo>
                    <a:pt x="20" y="164"/>
                  </a:moveTo>
                  <a:lnTo>
                    <a:pt x="20" y="164"/>
                  </a:lnTo>
                  <a:cubicBezTo>
                    <a:pt x="39" y="224"/>
                    <a:pt x="104" y="257"/>
                    <a:pt x="164" y="238"/>
                  </a:cubicBezTo>
                  <a:lnTo>
                    <a:pt x="164" y="238"/>
                  </a:lnTo>
                  <a:cubicBezTo>
                    <a:pt x="225" y="219"/>
                    <a:pt x="257" y="153"/>
                    <a:pt x="237" y="93"/>
                  </a:cubicBezTo>
                  <a:lnTo>
                    <a:pt x="237" y="93"/>
                  </a:lnTo>
                  <a:cubicBezTo>
                    <a:pt x="218" y="33"/>
                    <a:pt x="153" y="0"/>
                    <a:pt x="93" y="19"/>
                  </a:cubicBezTo>
                  <a:lnTo>
                    <a:pt x="93" y="19"/>
                  </a:lnTo>
                  <a:cubicBezTo>
                    <a:pt x="33" y="39"/>
                    <a:pt x="0" y="104"/>
                    <a:pt x="20" y="16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grpSp>
        <p:nvGrpSpPr>
          <p:cNvPr id="208" name="Group 6">
            <a:extLst>
              <a:ext uri="{FF2B5EF4-FFF2-40B4-BE49-F238E27FC236}">
                <a16:creationId xmlns:a16="http://schemas.microsoft.com/office/drawing/2014/main" id="{D6662867-CD52-504D-816C-7681898D2E0D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8571976" y="2348999"/>
            <a:ext cx="6096195" cy="2160000"/>
            <a:chOff x="2952960" y="5066761"/>
            <a:chExt cx="3050881" cy="1080961"/>
          </a:xfrm>
        </p:grpSpPr>
        <p:sp>
          <p:nvSpPr>
            <p:cNvPr id="209" name="Freeform 177">
              <a:extLst>
                <a:ext uri="{FF2B5EF4-FFF2-40B4-BE49-F238E27FC236}">
                  <a16:creationId xmlns:a16="http://schemas.microsoft.com/office/drawing/2014/main" id="{F9EF977E-149F-3A40-BFF0-C1F82FC19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108" y="5066761"/>
              <a:ext cx="352391" cy="396828"/>
            </a:xfrm>
            <a:custGeom>
              <a:avLst/>
              <a:gdLst>
                <a:gd name="T0" fmla="*/ 520 w 807"/>
                <a:gd name="T1" fmla="*/ 885 h 915"/>
                <a:gd name="T2" fmla="*/ 520 w 807"/>
                <a:gd name="T3" fmla="*/ 885 h 915"/>
                <a:gd name="T4" fmla="*/ 41 w 807"/>
                <a:gd name="T5" fmla="*/ 0 h 915"/>
                <a:gd name="T6" fmla="*/ 41 w 807"/>
                <a:gd name="T7" fmla="*/ 0 h 915"/>
                <a:gd name="T8" fmla="*/ 520 w 807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7" h="915">
                  <a:moveTo>
                    <a:pt x="520" y="885"/>
                  </a:moveTo>
                  <a:lnTo>
                    <a:pt x="520" y="885"/>
                  </a:lnTo>
                  <a:cubicBezTo>
                    <a:pt x="520" y="885"/>
                    <a:pt x="0" y="914"/>
                    <a:pt x="41" y="0"/>
                  </a:cubicBezTo>
                  <a:lnTo>
                    <a:pt x="41" y="0"/>
                  </a:lnTo>
                  <a:cubicBezTo>
                    <a:pt x="41" y="0"/>
                    <a:pt x="806" y="485"/>
                    <a:pt x="520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0" name="Freeform 178">
              <a:extLst>
                <a:ext uri="{FF2B5EF4-FFF2-40B4-BE49-F238E27FC236}">
                  <a16:creationId xmlns:a16="http://schemas.microsoft.com/office/drawing/2014/main" id="{5794F85F-65A7-154B-8A2F-3C7701B60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201" y="5601686"/>
              <a:ext cx="411123" cy="373018"/>
            </a:xfrm>
            <a:custGeom>
              <a:avLst/>
              <a:gdLst>
                <a:gd name="T0" fmla="*/ 941 w 942"/>
                <a:gd name="T1" fmla="*/ 336 h 857"/>
                <a:gd name="T2" fmla="*/ 941 w 942"/>
                <a:gd name="T3" fmla="*/ 336 h 857"/>
                <a:gd name="T4" fmla="*/ 0 w 942"/>
                <a:gd name="T5" fmla="*/ 691 h 857"/>
                <a:gd name="T6" fmla="*/ 0 w 942"/>
                <a:gd name="T7" fmla="*/ 691 h 857"/>
                <a:gd name="T8" fmla="*/ 941 w 942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857">
                  <a:moveTo>
                    <a:pt x="941" y="336"/>
                  </a:moveTo>
                  <a:lnTo>
                    <a:pt x="941" y="336"/>
                  </a:lnTo>
                  <a:cubicBezTo>
                    <a:pt x="941" y="336"/>
                    <a:pt x="900" y="856"/>
                    <a:pt x="0" y="691"/>
                  </a:cubicBezTo>
                  <a:lnTo>
                    <a:pt x="0" y="691"/>
                  </a:lnTo>
                  <a:cubicBezTo>
                    <a:pt x="0" y="691"/>
                    <a:pt x="583" y="0"/>
                    <a:pt x="941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1" name="Freeform 179">
              <a:extLst>
                <a:ext uri="{FF2B5EF4-FFF2-40B4-BE49-F238E27FC236}">
                  <a16:creationId xmlns:a16="http://schemas.microsoft.com/office/drawing/2014/main" id="{F18F8B11-FD83-2F41-8A22-DE64CA427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724" y="5203270"/>
              <a:ext cx="373027" cy="412702"/>
            </a:xfrm>
            <a:custGeom>
              <a:avLst/>
              <a:gdLst>
                <a:gd name="T0" fmla="*/ 488 w 856"/>
                <a:gd name="T1" fmla="*/ 945 h 946"/>
                <a:gd name="T2" fmla="*/ 488 w 856"/>
                <a:gd name="T3" fmla="*/ 945 h 946"/>
                <a:gd name="T4" fmla="*/ 143 w 856"/>
                <a:gd name="T5" fmla="*/ 0 h 946"/>
                <a:gd name="T6" fmla="*/ 143 w 856"/>
                <a:gd name="T7" fmla="*/ 0 h 946"/>
                <a:gd name="T8" fmla="*/ 488 w 856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46">
                  <a:moveTo>
                    <a:pt x="488" y="945"/>
                  </a:moveTo>
                  <a:lnTo>
                    <a:pt x="488" y="945"/>
                  </a:lnTo>
                  <a:cubicBezTo>
                    <a:pt x="488" y="945"/>
                    <a:pt x="855" y="576"/>
                    <a:pt x="143" y="0"/>
                  </a:cubicBezTo>
                  <a:lnTo>
                    <a:pt x="143" y="0"/>
                  </a:lnTo>
                  <a:cubicBezTo>
                    <a:pt x="143" y="0"/>
                    <a:pt x="0" y="894"/>
                    <a:pt x="48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2" name="Freeform 180">
              <a:extLst>
                <a:ext uri="{FF2B5EF4-FFF2-40B4-BE49-F238E27FC236}">
                  <a16:creationId xmlns:a16="http://schemas.microsoft.com/office/drawing/2014/main" id="{E866C073-ACC4-F14E-B13A-69B0BD8C7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658" y="5774703"/>
              <a:ext cx="411123" cy="373019"/>
            </a:xfrm>
            <a:custGeom>
              <a:avLst/>
              <a:gdLst>
                <a:gd name="T0" fmla="*/ 944 w 945"/>
                <a:gd name="T1" fmla="*/ 367 h 857"/>
                <a:gd name="T2" fmla="*/ 944 w 945"/>
                <a:gd name="T3" fmla="*/ 367 h 857"/>
                <a:gd name="T4" fmla="*/ 0 w 945"/>
                <a:gd name="T5" fmla="*/ 713 h 857"/>
                <a:gd name="T6" fmla="*/ 0 w 945"/>
                <a:gd name="T7" fmla="*/ 713 h 857"/>
                <a:gd name="T8" fmla="*/ 944 w 945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5" h="857">
                  <a:moveTo>
                    <a:pt x="944" y="367"/>
                  </a:moveTo>
                  <a:lnTo>
                    <a:pt x="944" y="367"/>
                  </a:lnTo>
                  <a:cubicBezTo>
                    <a:pt x="944" y="367"/>
                    <a:pt x="575" y="0"/>
                    <a:pt x="0" y="713"/>
                  </a:cubicBezTo>
                  <a:lnTo>
                    <a:pt x="0" y="713"/>
                  </a:lnTo>
                  <a:cubicBezTo>
                    <a:pt x="0" y="713"/>
                    <a:pt x="893" y="856"/>
                    <a:pt x="944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3" name="Freeform 181">
              <a:extLst>
                <a:ext uri="{FF2B5EF4-FFF2-40B4-BE49-F238E27FC236}">
                  <a16:creationId xmlns:a16="http://schemas.microsoft.com/office/drawing/2014/main" id="{86D80100-132F-1D48-BD8C-D7737680B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386" y="5363589"/>
              <a:ext cx="373027" cy="411114"/>
            </a:xfrm>
            <a:custGeom>
              <a:avLst/>
              <a:gdLst>
                <a:gd name="T0" fmla="*/ 489 w 857"/>
                <a:gd name="T1" fmla="*/ 944 h 945"/>
                <a:gd name="T2" fmla="*/ 489 w 857"/>
                <a:gd name="T3" fmla="*/ 944 h 945"/>
                <a:gd name="T4" fmla="*/ 144 w 857"/>
                <a:gd name="T5" fmla="*/ 0 h 945"/>
                <a:gd name="T6" fmla="*/ 144 w 857"/>
                <a:gd name="T7" fmla="*/ 0 h 945"/>
                <a:gd name="T8" fmla="*/ 489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489" y="944"/>
                  </a:moveTo>
                  <a:lnTo>
                    <a:pt x="489" y="944"/>
                  </a:lnTo>
                  <a:cubicBezTo>
                    <a:pt x="489" y="944"/>
                    <a:pt x="856" y="575"/>
                    <a:pt x="144" y="0"/>
                  </a:cubicBezTo>
                  <a:lnTo>
                    <a:pt x="144" y="0"/>
                  </a:lnTo>
                  <a:cubicBezTo>
                    <a:pt x="144" y="0"/>
                    <a:pt x="0" y="893"/>
                    <a:pt x="489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4" name="Freeform 182">
              <a:extLst>
                <a:ext uri="{FF2B5EF4-FFF2-40B4-BE49-F238E27FC236}">
                  <a16:creationId xmlns:a16="http://schemas.microsoft.com/office/drawing/2014/main" id="{2EEBBB4C-184F-E74C-A119-DD347C5D0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960" y="5463589"/>
              <a:ext cx="1476233" cy="600005"/>
            </a:xfrm>
            <a:custGeom>
              <a:avLst/>
              <a:gdLst>
                <a:gd name="T0" fmla="*/ 3329 w 3393"/>
                <a:gd name="T1" fmla="*/ 1376 h 1377"/>
                <a:gd name="T2" fmla="*/ 3329 w 3393"/>
                <a:gd name="T3" fmla="*/ 1376 h 1377"/>
                <a:gd name="T4" fmla="*/ 3301 w 3393"/>
                <a:gd name="T5" fmla="*/ 1369 h 1377"/>
                <a:gd name="T6" fmla="*/ 3301 w 3393"/>
                <a:gd name="T7" fmla="*/ 1369 h 1377"/>
                <a:gd name="T8" fmla="*/ 50 w 3393"/>
                <a:gd name="T9" fmla="*/ 115 h 1377"/>
                <a:gd name="T10" fmla="*/ 50 w 3393"/>
                <a:gd name="T11" fmla="*/ 115 h 1377"/>
                <a:gd name="T12" fmla="*/ 6 w 3393"/>
                <a:gd name="T13" fmla="*/ 50 h 1377"/>
                <a:gd name="T14" fmla="*/ 6 w 3393"/>
                <a:gd name="T15" fmla="*/ 50 h 1377"/>
                <a:gd name="T16" fmla="*/ 71 w 3393"/>
                <a:gd name="T17" fmla="*/ 6 h 1377"/>
                <a:gd name="T18" fmla="*/ 71 w 3393"/>
                <a:gd name="T19" fmla="*/ 6 h 1377"/>
                <a:gd name="T20" fmla="*/ 3356 w 3393"/>
                <a:gd name="T21" fmla="*/ 1272 h 1377"/>
                <a:gd name="T22" fmla="*/ 3356 w 3393"/>
                <a:gd name="T23" fmla="*/ 1272 h 1377"/>
                <a:gd name="T24" fmla="*/ 3377 w 3393"/>
                <a:gd name="T25" fmla="*/ 1348 h 1377"/>
                <a:gd name="T26" fmla="*/ 3377 w 3393"/>
                <a:gd name="T27" fmla="*/ 1348 h 1377"/>
                <a:gd name="T28" fmla="*/ 3329 w 3393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3" h="1377">
                  <a:moveTo>
                    <a:pt x="3329" y="1376"/>
                  </a:moveTo>
                  <a:lnTo>
                    <a:pt x="3329" y="1376"/>
                  </a:lnTo>
                  <a:cubicBezTo>
                    <a:pt x="3319" y="1376"/>
                    <a:pt x="3310" y="1374"/>
                    <a:pt x="3301" y="1369"/>
                  </a:cubicBezTo>
                  <a:lnTo>
                    <a:pt x="3301" y="1369"/>
                  </a:lnTo>
                  <a:cubicBezTo>
                    <a:pt x="3285" y="1360"/>
                    <a:pt x="1611" y="417"/>
                    <a:pt x="50" y="115"/>
                  </a:cubicBezTo>
                  <a:lnTo>
                    <a:pt x="50" y="115"/>
                  </a:lnTo>
                  <a:cubicBezTo>
                    <a:pt x="20" y="109"/>
                    <a:pt x="0" y="80"/>
                    <a:pt x="6" y="50"/>
                  </a:cubicBezTo>
                  <a:lnTo>
                    <a:pt x="6" y="50"/>
                  </a:lnTo>
                  <a:cubicBezTo>
                    <a:pt x="12" y="20"/>
                    <a:pt x="41" y="0"/>
                    <a:pt x="71" y="6"/>
                  </a:cubicBezTo>
                  <a:lnTo>
                    <a:pt x="71" y="6"/>
                  </a:lnTo>
                  <a:cubicBezTo>
                    <a:pt x="1651" y="311"/>
                    <a:pt x="3339" y="1262"/>
                    <a:pt x="3356" y="1272"/>
                  </a:cubicBezTo>
                  <a:lnTo>
                    <a:pt x="3356" y="1272"/>
                  </a:lnTo>
                  <a:cubicBezTo>
                    <a:pt x="3383" y="1287"/>
                    <a:pt x="3392" y="1321"/>
                    <a:pt x="3377" y="1348"/>
                  </a:cubicBezTo>
                  <a:lnTo>
                    <a:pt x="3377" y="1348"/>
                  </a:lnTo>
                  <a:cubicBezTo>
                    <a:pt x="3367" y="1366"/>
                    <a:pt x="3348" y="1376"/>
                    <a:pt x="3329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5" name="Freeform 183">
              <a:extLst>
                <a:ext uri="{FF2B5EF4-FFF2-40B4-BE49-F238E27FC236}">
                  <a16:creationId xmlns:a16="http://schemas.microsoft.com/office/drawing/2014/main" id="{4C961375-913E-8840-8136-8890CBFB3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6144" y="5317557"/>
              <a:ext cx="120638" cy="268256"/>
            </a:xfrm>
            <a:custGeom>
              <a:avLst/>
              <a:gdLst>
                <a:gd name="T0" fmla="*/ 238 w 279"/>
                <a:gd name="T1" fmla="*/ 612 h 613"/>
                <a:gd name="T2" fmla="*/ 238 w 279"/>
                <a:gd name="T3" fmla="*/ 612 h 613"/>
                <a:gd name="T4" fmla="*/ 237 w 279"/>
                <a:gd name="T5" fmla="*/ 612 h 613"/>
                <a:gd name="T6" fmla="*/ 237 w 279"/>
                <a:gd name="T7" fmla="*/ 612 h 613"/>
                <a:gd name="T8" fmla="*/ 205 w 279"/>
                <a:gd name="T9" fmla="*/ 577 h 613"/>
                <a:gd name="T10" fmla="*/ 205 w 279"/>
                <a:gd name="T11" fmla="*/ 577 h 613"/>
                <a:gd name="T12" fmla="*/ 11 w 279"/>
                <a:gd name="T13" fmla="*/ 58 h 613"/>
                <a:gd name="T14" fmla="*/ 11 w 279"/>
                <a:gd name="T15" fmla="*/ 58 h 613"/>
                <a:gd name="T16" fmla="*/ 18 w 279"/>
                <a:gd name="T17" fmla="*/ 11 h 613"/>
                <a:gd name="T18" fmla="*/ 18 w 279"/>
                <a:gd name="T19" fmla="*/ 11 h 613"/>
                <a:gd name="T20" fmla="*/ 65 w 279"/>
                <a:gd name="T21" fmla="*/ 18 h 613"/>
                <a:gd name="T22" fmla="*/ 65 w 279"/>
                <a:gd name="T23" fmla="*/ 18 h 613"/>
                <a:gd name="T24" fmla="*/ 272 w 279"/>
                <a:gd name="T25" fmla="*/ 579 h 613"/>
                <a:gd name="T26" fmla="*/ 272 w 279"/>
                <a:gd name="T27" fmla="*/ 579 h 613"/>
                <a:gd name="T28" fmla="*/ 238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238" y="612"/>
                  </a:moveTo>
                  <a:lnTo>
                    <a:pt x="238" y="612"/>
                  </a:lnTo>
                  <a:cubicBezTo>
                    <a:pt x="238" y="612"/>
                    <a:pt x="238" y="612"/>
                    <a:pt x="237" y="612"/>
                  </a:cubicBezTo>
                  <a:lnTo>
                    <a:pt x="237" y="612"/>
                  </a:lnTo>
                  <a:cubicBezTo>
                    <a:pt x="219" y="611"/>
                    <a:pt x="205" y="596"/>
                    <a:pt x="205" y="577"/>
                  </a:cubicBezTo>
                  <a:lnTo>
                    <a:pt x="205" y="577"/>
                  </a:lnTo>
                  <a:cubicBezTo>
                    <a:pt x="205" y="573"/>
                    <a:pt x="209" y="329"/>
                    <a:pt x="11" y="58"/>
                  </a:cubicBezTo>
                  <a:lnTo>
                    <a:pt x="11" y="58"/>
                  </a:lnTo>
                  <a:cubicBezTo>
                    <a:pt x="0" y="42"/>
                    <a:pt x="3" y="22"/>
                    <a:pt x="18" y="11"/>
                  </a:cubicBezTo>
                  <a:lnTo>
                    <a:pt x="18" y="11"/>
                  </a:lnTo>
                  <a:cubicBezTo>
                    <a:pt x="33" y="0"/>
                    <a:pt x="54" y="3"/>
                    <a:pt x="65" y="18"/>
                  </a:cubicBezTo>
                  <a:lnTo>
                    <a:pt x="65" y="18"/>
                  </a:lnTo>
                  <a:cubicBezTo>
                    <a:pt x="278" y="310"/>
                    <a:pt x="272" y="568"/>
                    <a:pt x="272" y="579"/>
                  </a:cubicBezTo>
                  <a:lnTo>
                    <a:pt x="272" y="579"/>
                  </a:lnTo>
                  <a:cubicBezTo>
                    <a:pt x="271" y="597"/>
                    <a:pt x="257" y="612"/>
                    <a:pt x="238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6" name="Freeform 184">
              <a:extLst>
                <a:ext uri="{FF2B5EF4-FFF2-40B4-BE49-F238E27FC236}">
                  <a16:creationId xmlns:a16="http://schemas.microsoft.com/office/drawing/2014/main" id="{9A50A3A7-0089-8849-B15B-F5661D7C0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336" y="5660416"/>
              <a:ext cx="258737" cy="141271"/>
            </a:xfrm>
            <a:custGeom>
              <a:avLst/>
              <a:gdLst>
                <a:gd name="T0" fmla="*/ 36 w 591"/>
                <a:gd name="T1" fmla="*/ 327 h 328"/>
                <a:gd name="T2" fmla="*/ 36 w 591"/>
                <a:gd name="T3" fmla="*/ 327 h 328"/>
                <a:gd name="T4" fmla="*/ 4 w 591"/>
                <a:gd name="T5" fmla="*/ 300 h 328"/>
                <a:gd name="T6" fmla="*/ 4 w 591"/>
                <a:gd name="T7" fmla="*/ 300 h 328"/>
                <a:gd name="T8" fmla="*/ 30 w 591"/>
                <a:gd name="T9" fmla="*/ 261 h 328"/>
                <a:gd name="T10" fmla="*/ 30 w 591"/>
                <a:gd name="T11" fmla="*/ 261 h 328"/>
                <a:gd name="T12" fmla="*/ 528 w 591"/>
                <a:gd name="T13" fmla="*/ 15 h 328"/>
                <a:gd name="T14" fmla="*/ 528 w 591"/>
                <a:gd name="T15" fmla="*/ 15 h 328"/>
                <a:gd name="T16" fmla="*/ 575 w 591"/>
                <a:gd name="T17" fmla="*/ 12 h 328"/>
                <a:gd name="T18" fmla="*/ 575 w 591"/>
                <a:gd name="T19" fmla="*/ 12 h 328"/>
                <a:gd name="T20" fmla="*/ 578 w 591"/>
                <a:gd name="T21" fmla="*/ 59 h 328"/>
                <a:gd name="T22" fmla="*/ 578 w 591"/>
                <a:gd name="T23" fmla="*/ 59 h 328"/>
                <a:gd name="T24" fmla="*/ 43 w 591"/>
                <a:gd name="T25" fmla="*/ 326 h 328"/>
                <a:gd name="T26" fmla="*/ 43 w 591"/>
                <a:gd name="T27" fmla="*/ 326 h 328"/>
                <a:gd name="T28" fmla="*/ 36 w 591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1" h="328">
                  <a:moveTo>
                    <a:pt x="36" y="327"/>
                  </a:moveTo>
                  <a:lnTo>
                    <a:pt x="36" y="327"/>
                  </a:lnTo>
                  <a:cubicBezTo>
                    <a:pt x="21" y="327"/>
                    <a:pt x="7" y="316"/>
                    <a:pt x="4" y="300"/>
                  </a:cubicBezTo>
                  <a:lnTo>
                    <a:pt x="4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3" y="198"/>
                    <a:pt x="526" y="17"/>
                    <a:pt x="528" y="15"/>
                  </a:cubicBezTo>
                  <a:lnTo>
                    <a:pt x="528" y="15"/>
                  </a:lnTo>
                  <a:cubicBezTo>
                    <a:pt x="540" y="2"/>
                    <a:pt x="561" y="0"/>
                    <a:pt x="575" y="12"/>
                  </a:cubicBezTo>
                  <a:lnTo>
                    <a:pt x="575" y="12"/>
                  </a:lnTo>
                  <a:cubicBezTo>
                    <a:pt x="588" y="24"/>
                    <a:pt x="590" y="46"/>
                    <a:pt x="578" y="59"/>
                  </a:cubicBezTo>
                  <a:lnTo>
                    <a:pt x="578" y="59"/>
                  </a:lnTo>
                  <a:cubicBezTo>
                    <a:pt x="571" y="67"/>
                    <a:pt x="398" y="259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9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7" name="Freeform 185">
              <a:extLst>
                <a:ext uri="{FF2B5EF4-FFF2-40B4-BE49-F238E27FC236}">
                  <a16:creationId xmlns:a16="http://schemas.microsoft.com/office/drawing/2014/main" id="{9DF89F8E-8AAC-F443-A43C-C01D96169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332" y="5846132"/>
              <a:ext cx="257150" cy="142858"/>
            </a:xfrm>
            <a:custGeom>
              <a:avLst/>
              <a:gdLst>
                <a:gd name="T0" fmla="*/ 36 w 590"/>
                <a:gd name="T1" fmla="*/ 327 h 328"/>
                <a:gd name="T2" fmla="*/ 36 w 590"/>
                <a:gd name="T3" fmla="*/ 327 h 328"/>
                <a:gd name="T4" fmla="*/ 3 w 590"/>
                <a:gd name="T5" fmla="*/ 300 h 328"/>
                <a:gd name="T6" fmla="*/ 3 w 590"/>
                <a:gd name="T7" fmla="*/ 300 h 328"/>
                <a:gd name="T8" fmla="*/ 30 w 590"/>
                <a:gd name="T9" fmla="*/ 261 h 328"/>
                <a:gd name="T10" fmla="*/ 30 w 590"/>
                <a:gd name="T11" fmla="*/ 261 h 328"/>
                <a:gd name="T12" fmla="*/ 527 w 590"/>
                <a:gd name="T13" fmla="*/ 15 h 328"/>
                <a:gd name="T14" fmla="*/ 527 w 590"/>
                <a:gd name="T15" fmla="*/ 15 h 328"/>
                <a:gd name="T16" fmla="*/ 574 w 590"/>
                <a:gd name="T17" fmla="*/ 12 h 328"/>
                <a:gd name="T18" fmla="*/ 574 w 590"/>
                <a:gd name="T19" fmla="*/ 12 h 328"/>
                <a:gd name="T20" fmla="*/ 577 w 590"/>
                <a:gd name="T21" fmla="*/ 59 h 328"/>
                <a:gd name="T22" fmla="*/ 577 w 590"/>
                <a:gd name="T23" fmla="*/ 59 h 328"/>
                <a:gd name="T24" fmla="*/ 43 w 590"/>
                <a:gd name="T25" fmla="*/ 326 h 328"/>
                <a:gd name="T26" fmla="*/ 43 w 590"/>
                <a:gd name="T27" fmla="*/ 326 h 328"/>
                <a:gd name="T28" fmla="*/ 36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36" y="327"/>
                  </a:moveTo>
                  <a:lnTo>
                    <a:pt x="36" y="327"/>
                  </a:lnTo>
                  <a:cubicBezTo>
                    <a:pt x="20" y="327"/>
                    <a:pt x="6" y="316"/>
                    <a:pt x="3" y="300"/>
                  </a:cubicBezTo>
                  <a:lnTo>
                    <a:pt x="3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1" y="199"/>
                    <a:pt x="526" y="17"/>
                    <a:pt x="527" y="15"/>
                  </a:cubicBezTo>
                  <a:lnTo>
                    <a:pt x="527" y="15"/>
                  </a:lnTo>
                  <a:cubicBezTo>
                    <a:pt x="539" y="2"/>
                    <a:pt x="561" y="0"/>
                    <a:pt x="574" y="12"/>
                  </a:cubicBezTo>
                  <a:lnTo>
                    <a:pt x="574" y="12"/>
                  </a:lnTo>
                  <a:cubicBezTo>
                    <a:pt x="588" y="25"/>
                    <a:pt x="589" y="46"/>
                    <a:pt x="577" y="59"/>
                  </a:cubicBezTo>
                  <a:lnTo>
                    <a:pt x="577" y="59"/>
                  </a:lnTo>
                  <a:cubicBezTo>
                    <a:pt x="570" y="68"/>
                    <a:pt x="397" y="260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8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8" name="Freeform 186">
              <a:extLst>
                <a:ext uri="{FF2B5EF4-FFF2-40B4-BE49-F238E27FC236}">
                  <a16:creationId xmlns:a16="http://schemas.microsoft.com/office/drawing/2014/main" id="{DA62D025-6661-604E-ADD1-8A5E77A4D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697" y="5476288"/>
              <a:ext cx="93653" cy="279367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2 w 218"/>
                <a:gd name="T9" fmla="*/ 600 h 642"/>
                <a:gd name="T10" fmla="*/ 92 w 218"/>
                <a:gd name="T11" fmla="*/ 600 h 642"/>
                <a:gd name="T12" fmla="*/ 8 w 218"/>
                <a:gd name="T13" fmla="*/ 51 h 642"/>
                <a:gd name="T14" fmla="*/ 8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6 h 642"/>
                <a:gd name="T26" fmla="*/ 156 w 218"/>
                <a:gd name="T27" fmla="*/ 616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9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8"/>
                    <a:pt x="92" y="600"/>
                  </a:cubicBezTo>
                  <a:lnTo>
                    <a:pt x="92" y="600"/>
                  </a:lnTo>
                  <a:cubicBezTo>
                    <a:pt x="92" y="597"/>
                    <a:pt x="146" y="359"/>
                    <a:pt x="8" y="51"/>
                  </a:cubicBezTo>
                  <a:lnTo>
                    <a:pt x="8" y="51"/>
                  </a:lnTo>
                  <a:cubicBezTo>
                    <a:pt x="0" y="35"/>
                    <a:pt x="8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6"/>
                  </a:cubicBezTo>
                  <a:lnTo>
                    <a:pt x="156" y="616"/>
                  </a:lnTo>
                  <a:cubicBezTo>
                    <a:pt x="153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9" name="Freeform 187">
              <a:extLst>
                <a:ext uri="{FF2B5EF4-FFF2-40B4-BE49-F238E27FC236}">
                  <a16:creationId xmlns:a16="http://schemas.microsoft.com/office/drawing/2014/main" id="{F2873F6C-25A6-764F-9656-C52D06D7A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946" y="5654067"/>
              <a:ext cx="93654" cy="280955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1 w 218"/>
                <a:gd name="T9" fmla="*/ 600 h 642"/>
                <a:gd name="T10" fmla="*/ 91 w 218"/>
                <a:gd name="T11" fmla="*/ 600 h 642"/>
                <a:gd name="T12" fmla="*/ 7 w 218"/>
                <a:gd name="T13" fmla="*/ 51 h 642"/>
                <a:gd name="T14" fmla="*/ 7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5 h 642"/>
                <a:gd name="T26" fmla="*/ 156 w 218"/>
                <a:gd name="T27" fmla="*/ 615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8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7"/>
                    <a:pt x="91" y="600"/>
                  </a:cubicBezTo>
                  <a:lnTo>
                    <a:pt x="91" y="600"/>
                  </a:lnTo>
                  <a:cubicBezTo>
                    <a:pt x="92" y="597"/>
                    <a:pt x="146" y="358"/>
                    <a:pt x="7" y="51"/>
                  </a:cubicBezTo>
                  <a:lnTo>
                    <a:pt x="7" y="51"/>
                  </a:lnTo>
                  <a:cubicBezTo>
                    <a:pt x="0" y="34"/>
                    <a:pt x="7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5"/>
                  </a:cubicBezTo>
                  <a:lnTo>
                    <a:pt x="156" y="615"/>
                  </a:lnTo>
                  <a:cubicBezTo>
                    <a:pt x="152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0" name="Freeform 188">
              <a:extLst>
                <a:ext uri="{FF2B5EF4-FFF2-40B4-BE49-F238E27FC236}">
                  <a16:creationId xmlns:a16="http://schemas.microsoft.com/office/drawing/2014/main" id="{8CDD18BE-B219-4F4B-BCD3-73AB2C1DD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484" y="5541368"/>
              <a:ext cx="258738" cy="109524"/>
            </a:xfrm>
            <a:custGeom>
              <a:avLst/>
              <a:gdLst>
                <a:gd name="T0" fmla="*/ 38 w 597"/>
                <a:gd name="T1" fmla="*/ 250 h 251"/>
                <a:gd name="T2" fmla="*/ 38 w 597"/>
                <a:gd name="T3" fmla="*/ 250 h 251"/>
                <a:gd name="T4" fmla="*/ 8 w 597"/>
                <a:gd name="T5" fmla="*/ 231 h 251"/>
                <a:gd name="T6" fmla="*/ 8 w 597"/>
                <a:gd name="T7" fmla="*/ 231 h 251"/>
                <a:gd name="T8" fmla="*/ 23 w 597"/>
                <a:gd name="T9" fmla="*/ 186 h 251"/>
                <a:gd name="T10" fmla="*/ 23 w 597"/>
                <a:gd name="T11" fmla="*/ 186 h 251"/>
                <a:gd name="T12" fmla="*/ 554 w 597"/>
                <a:gd name="T13" fmla="*/ 3 h 251"/>
                <a:gd name="T14" fmla="*/ 554 w 597"/>
                <a:gd name="T15" fmla="*/ 3 h 251"/>
                <a:gd name="T16" fmla="*/ 593 w 597"/>
                <a:gd name="T17" fmla="*/ 30 h 251"/>
                <a:gd name="T18" fmla="*/ 593 w 597"/>
                <a:gd name="T19" fmla="*/ 30 h 251"/>
                <a:gd name="T20" fmla="*/ 567 w 597"/>
                <a:gd name="T21" fmla="*/ 69 h 251"/>
                <a:gd name="T22" fmla="*/ 567 w 597"/>
                <a:gd name="T23" fmla="*/ 69 h 251"/>
                <a:gd name="T24" fmla="*/ 53 w 597"/>
                <a:gd name="T25" fmla="*/ 246 h 251"/>
                <a:gd name="T26" fmla="*/ 53 w 597"/>
                <a:gd name="T27" fmla="*/ 246 h 251"/>
                <a:gd name="T28" fmla="*/ 38 w 597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7" h="251">
                  <a:moveTo>
                    <a:pt x="38" y="250"/>
                  </a:moveTo>
                  <a:lnTo>
                    <a:pt x="38" y="250"/>
                  </a:lnTo>
                  <a:cubicBezTo>
                    <a:pt x="25" y="250"/>
                    <a:pt x="14" y="243"/>
                    <a:pt x="8" y="231"/>
                  </a:cubicBezTo>
                  <a:lnTo>
                    <a:pt x="8" y="231"/>
                  </a:lnTo>
                  <a:cubicBezTo>
                    <a:pt x="0" y="215"/>
                    <a:pt x="7" y="195"/>
                    <a:pt x="23" y="186"/>
                  </a:cubicBezTo>
                  <a:lnTo>
                    <a:pt x="23" y="186"/>
                  </a:lnTo>
                  <a:cubicBezTo>
                    <a:pt x="285" y="57"/>
                    <a:pt x="543" y="5"/>
                    <a:pt x="554" y="3"/>
                  </a:cubicBezTo>
                  <a:lnTo>
                    <a:pt x="554" y="3"/>
                  </a:lnTo>
                  <a:cubicBezTo>
                    <a:pt x="572" y="0"/>
                    <a:pt x="589" y="11"/>
                    <a:pt x="593" y="30"/>
                  </a:cubicBezTo>
                  <a:lnTo>
                    <a:pt x="593" y="30"/>
                  </a:lnTo>
                  <a:cubicBezTo>
                    <a:pt x="596" y="48"/>
                    <a:pt x="584" y="65"/>
                    <a:pt x="567" y="69"/>
                  </a:cubicBezTo>
                  <a:lnTo>
                    <a:pt x="567" y="69"/>
                  </a:lnTo>
                  <a:cubicBezTo>
                    <a:pt x="564" y="69"/>
                    <a:pt x="307" y="121"/>
                    <a:pt x="53" y="246"/>
                  </a:cubicBezTo>
                  <a:lnTo>
                    <a:pt x="53" y="246"/>
                  </a:lnTo>
                  <a:cubicBezTo>
                    <a:pt x="48" y="249"/>
                    <a:pt x="43" y="250"/>
                    <a:pt x="38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1" name="Freeform 189">
              <a:extLst>
                <a:ext uri="{FF2B5EF4-FFF2-40B4-BE49-F238E27FC236}">
                  <a16:creationId xmlns:a16="http://schemas.microsoft.com/office/drawing/2014/main" id="{1622B530-CE6E-3143-BEC3-85F84EE1A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15" y="5066761"/>
              <a:ext cx="352391" cy="396828"/>
            </a:xfrm>
            <a:custGeom>
              <a:avLst/>
              <a:gdLst>
                <a:gd name="T0" fmla="*/ 287 w 808"/>
                <a:gd name="T1" fmla="*/ 885 h 915"/>
                <a:gd name="T2" fmla="*/ 287 w 808"/>
                <a:gd name="T3" fmla="*/ 885 h 915"/>
                <a:gd name="T4" fmla="*/ 764 w 808"/>
                <a:gd name="T5" fmla="*/ 0 h 915"/>
                <a:gd name="T6" fmla="*/ 764 w 808"/>
                <a:gd name="T7" fmla="*/ 0 h 915"/>
                <a:gd name="T8" fmla="*/ 287 w 808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915">
                  <a:moveTo>
                    <a:pt x="287" y="885"/>
                  </a:moveTo>
                  <a:lnTo>
                    <a:pt x="287" y="885"/>
                  </a:lnTo>
                  <a:cubicBezTo>
                    <a:pt x="287" y="885"/>
                    <a:pt x="807" y="914"/>
                    <a:pt x="764" y="0"/>
                  </a:cubicBezTo>
                  <a:lnTo>
                    <a:pt x="764" y="0"/>
                  </a:lnTo>
                  <a:cubicBezTo>
                    <a:pt x="764" y="0"/>
                    <a:pt x="0" y="485"/>
                    <a:pt x="287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2" name="Freeform 190">
              <a:extLst>
                <a:ext uri="{FF2B5EF4-FFF2-40B4-BE49-F238E27FC236}">
                  <a16:creationId xmlns:a16="http://schemas.microsoft.com/office/drawing/2014/main" id="{5F64B1AC-EB1D-B646-BD5A-FA1D6460D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478" y="5601686"/>
              <a:ext cx="411122" cy="373018"/>
            </a:xfrm>
            <a:custGeom>
              <a:avLst/>
              <a:gdLst>
                <a:gd name="T0" fmla="*/ 0 w 943"/>
                <a:gd name="T1" fmla="*/ 336 h 857"/>
                <a:gd name="T2" fmla="*/ 0 w 943"/>
                <a:gd name="T3" fmla="*/ 336 h 857"/>
                <a:gd name="T4" fmla="*/ 942 w 943"/>
                <a:gd name="T5" fmla="*/ 691 h 857"/>
                <a:gd name="T6" fmla="*/ 942 w 943"/>
                <a:gd name="T7" fmla="*/ 691 h 857"/>
                <a:gd name="T8" fmla="*/ 0 w 943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857">
                  <a:moveTo>
                    <a:pt x="0" y="336"/>
                  </a:moveTo>
                  <a:lnTo>
                    <a:pt x="0" y="336"/>
                  </a:lnTo>
                  <a:cubicBezTo>
                    <a:pt x="0" y="336"/>
                    <a:pt x="41" y="856"/>
                    <a:pt x="942" y="691"/>
                  </a:cubicBezTo>
                  <a:lnTo>
                    <a:pt x="942" y="691"/>
                  </a:lnTo>
                  <a:cubicBezTo>
                    <a:pt x="942" y="691"/>
                    <a:pt x="358" y="0"/>
                    <a:pt x="0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3" name="Freeform 191">
              <a:extLst>
                <a:ext uri="{FF2B5EF4-FFF2-40B4-BE49-F238E27FC236}">
                  <a16:creationId xmlns:a16="http://schemas.microsoft.com/office/drawing/2014/main" id="{774A9087-DB7F-F240-A629-D2617360D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63" y="5203270"/>
              <a:ext cx="374614" cy="412702"/>
            </a:xfrm>
            <a:custGeom>
              <a:avLst/>
              <a:gdLst>
                <a:gd name="T0" fmla="*/ 368 w 858"/>
                <a:gd name="T1" fmla="*/ 945 h 946"/>
                <a:gd name="T2" fmla="*/ 368 w 858"/>
                <a:gd name="T3" fmla="*/ 945 h 946"/>
                <a:gd name="T4" fmla="*/ 713 w 858"/>
                <a:gd name="T5" fmla="*/ 0 h 946"/>
                <a:gd name="T6" fmla="*/ 713 w 858"/>
                <a:gd name="T7" fmla="*/ 0 h 946"/>
                <a:gd name="T8" fmla="*/ 368 w 858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8" h="946">
                  <a:moveTo>
                    <a:pt x="368" y="945"/>
                  </a:moveTo>
                  <a:lnTo>
                    <a:pt x="368" y="945"/>
                  </a:lnTo>
                  <a:cubicBezTo>
                    <a:pt x="368" y="945"/>
                    <a:pt x="0" y="576"/>
                    <a:pt x="713" y="0"/>
                  </a:cubicBezTo>
                  <a:lnTo>
                    <a:pt x="713" y="0"/>
                  </a:lnTo>
                  <a:cubicBezTo>
                    <a:pt x="713" y="0"/>
                    <a:pt x="857" y="894"/>
                    <a:pt x="36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4" name="Freeform 192">
              <a:extLst>
                <a:ext uri="{FF2B5EF4-FFF2-40B4-BE49-F238E27FC236}">
                  <a16:creationId xmlns:a16="http://schemas.microsoft.com/office/drawing/2014/main" id="{32901211-7717-1D4B-BB4B-5778C0F00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433" y="5774703"/>
              <a:ext cx="412710" cy="373019"/>
            </a:xfrm>
            <a:custGeom>
              <a:avLst/>
              <a:gdLst>
                <a:gd name="T0" fmla="*/ 0 w 946"/>
                <a:gd name="T1" fmla="*/ 367 h 857"/>
                <a:gd name="T2" fmla="*/ 0 w 946"/>
                <a:gd name="T3" fmla="*/ 367 h 857"/>
                <a:gd name="T4" fmla="*/ 945 w 946"/>
                <a:gd name="T5" fmla="*/ 713 h 857"/>
                <a:gd name="T6" fmla="*/ 945 w 946"/>
                <a:gd name="T7" fmla="*/ 713 h 857"/>
                <a:gd name="T8" fmla="*/ 0 w 946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6" h="857">
                  <a:moveTo>
                    <a:pt x="0" y="367"/>
                  </a:moveTo>
                  <a:lnTo>
                    <a:pt x="0" y="367"/>
                  </a:lnTo>
                  <a:cubicBezTo>
                    <a:pt x="0" y="367"/>
                    <a:pt x="370" y="0"/>
                    <a:pt x="945" y="713"/>
                  </a:cubicBezTo>
                  <a:lnTo>
                    <a:pt x="945" y="713"/>
                  </a:lnTo>
                  <a:cubicBezTo>
                    <a:pt x="945" y="713"/>
                    <a:pt x="51" y="856"/>
                    <a:pt x="0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5" name="Freeform 193">
              <a:extLst>
                <a:ext uri="{FF2B5EF4-FFF2-40B4-BE49-F238E27FC236}">
                  <a16:creationId xmlns:a16="http://schemas.microsoft.com/office/drawing/2014/main" id="{0D128579-6483-6A4B-B8F5-BC4517ABB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801" y="5363589"/>
              <a:ext cx="373027" cy="411114"/>
            </a:xfrm>
            <a:custGeom>
              <a:avLst/>
              <a:gdLst>
                <a:gd name="T0" fmla="*/ 367 w 857"/>
                <a:gd name="T1" fmla="*/ 944 h 945"/>
                <a:gd name="T2" fmla="*/ 367 w 857"/>
                <a:gd name="T3" fmla="*/ 944 h 945"/>
                <a:gd name="T4" fmla="*/ 712 w 857"/>
                <a:gd name="T5" fmla="*/ 0 h 945"/>
                <a:gd name="T6" fmla="*/ 712 w 857"/>
                <a:gd name="T7" fmla="*/ 0 h 945"/>
                <a:gd name="T8" fmla="*/ 367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367" y="944"/>
                  </a:moveTo>
                  <a:lnTo>
                    <a:pt x="367" y="944"/>
                  </a:lnTo>
                  <a:cubicBezTo>
                    <a:pt x="367" y="944"/>
                    <a:pt x="0" y="575"/>
                    <a:pt x="712" y="0"/>
                  </a:cubicBezTo>
                  <a:lnTo>
                    <a:pt x="712" y="0"/>
                  </a:lnTo>
                  <a:cubicBezTo>
                    <a:pt x="712" y="0"/>
                    <a:pt x="856" y="893"/>
                    <a:pt x="367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6" name="Freeform 194">
              <a:extLst>
                <a:ext uri="{FF2B5EF4-FFF2-40B4-BE49-F238E27FC236}">
                  <a16:creationId xmlns:a16="http://schemas.microsoft.com/office/drawing/2014/main" id="{7874563B-87A7-1247-A07F-F4E8A33C8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608" y="5463589"/>
              <a:ext cx="1476233" cy="600005"/>
            </a:xfrm>
            <a:custGeom>
              <a:avLst/>
              <a:gdLst>
                <a:gd name="T0" fmla="*/ 64 w 3392"/>
                <a:gd name="T1" fmla="*/ 1376 h 1377"/>
                <a:gd name="T2" fmla="*/ 64 w 3392"/>
                <a:gd name="T3" fmla="*/ 1376 h 1377"/>
                <a:gd name="T4" fmla="*/ 15 w 3392"/>
                <a:gd name="T5" fmla="*/ 1348 h 1377"/>
                <a:gd name="T6" fmla="*/ 15 w 3392"/>
                <a:gd name="T7" fmla="*/ 1348 h 1377"/>
                <a:gd name="T8" fmla="*/ 36 w 3392"/>
                <a:gd name="T9" fmla="*/ 1272 h 1377"/>
                <a:gd name="T10" fmla="*/ 36 w 3392"/>
                <a:gd name="T11" fmla="*/ 1272 h 1377"/>
                <a:gd name="T12" fmla="*/ 3320 w 3392"/>
                <a:gd name="T13" fmla="*/ 6 h 1377"/>
                <a:gd name="T14" fmla="*/ 3320 w 3392"/>
                <a:gd name="T15" fmla="*/ 6 h 1377"/>
                <a:gd name="T16" fmla="*/ 3386 w 3392"/>
                <a:gd name="T17" fmla="*/ 50 h 1377"/>
                <a:gd name="T18" fmla="*/ 3386 w 3392"/>
                <a:gd name="T19" fmla="*/ 50 h 1377"/>
                <a:gd name="T20" fmla="*/ 3342 w 3392"/>
                <a:gd name="T21" fmla="*/ 115 h 1377"/>
                <a:gd name="T22" fmla="*/ 3342 w 3392"/>
                <a:gd name="T23" fmla="*/ 115 h 1377"/>
                <a:gd name="T24" fmla="*/ 91 w 3392"/>
                <a:gd name="T25" fmla="*/ 1369 h 1377"/>
                <a:gd name="T26" fmla="*/ 91 w 3392"/>
                <a:gd name="T27" fmla="*/ 1369 h 1377"/>
                <a:gd name="T28" fmla="*/ 64 w 3392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2" h="1377">
                  <a:moveTo>
                    <a:pt x="64" y="1376"/>
                  </a:moveTo>
                  <a:lnTo>
                    <a:pt x="64" y="1376"/>
                  </a:lnTo>
                  <a:cubicBezTo>
                    <a:pt x="45" y="1376"/>
                    <a:pt x="26" y="1366"/>
                    <a:pt x="15" y="1348"/>
                  </a:cubicBezTo>
                  <a:lnTo>
                    <a:pt x="15" y="1348"/>
                  </a:lnTo>
                  <a:cubicBezTo>
                    <a:pt x="0" y="1321"/>
                    <a:pt x="9" y="1287"/>
                    <a:pt x="36" y="1272"/>
                  </a:cubicBezTo>
                  <a:lnTo>
                    <a:pt x="36" y="1272"/>
                  </a:lnTo>
                  <a:cubicBezTo>
                    <a:pt x="53" y="1262"/>
                    <a:pt x="1741" y="311"/>
                    <a:pt x="3320" y="6"/>
                  </a:cubicBezTo>
                  <a:lnTo>
                    <a:pt x="3320" y="6"/>
                  </a:lnTo>
                  <a:cubicBezTo>
                    <a:pt x="3351" y="0"/>
                    <a:pt x="3380" y="20"/>
                    <a:pt x="3386" y="50"/>
                  </a:cubicBezTo>
                  <a:lnTo>
                    <a:pt x="3386" y="50"/>
                  </a:lnTo>
                  <a:cubicBezTo>
                    <a:pt x="3391" y="80"/>
                    <a:pt x="3372" y="109"/>
                    <a:pt x="3342" y="115"/>
                  </a:cubicBezTo>
                  <a:lnTo>
                    <a:pt x="3342" y="115"/>
                  </a:lnTo>
                  <a:cubicBezTo>
                    <a:pt x="1780" y="417"/>
                    <a:pt x="108" y="1360"/>
                    <a:pt x="91" y="1369"/>
                  </a:cubicBezTo>
                  <a:lnTo>
                    <a:pt x="91" y="1369"/>
                  </a:lnTo>
                  <a:cubicBezTo>
                    <a:pt x="82" y="1374"/>
                    <a:pt x="73" y="1376"/>
                    <a:pt x="64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7" name="Freeform 195">
              <a:extLst>
                <a:ext uri="{FF2B5EF4-FFF2-40B4-BE49-F238E27FC236}">
                  <a16:creationId xmlns:a16="http://schemas.microsoft.com/office/drawing/2014/main" id="{658F45A5-AB69-AF46-AC98-7D223CC38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845" y="5317557"/>
              <a:ext cx="122225" cy="268256"/>
            </a:xfrm>
            <a:custGeom>
              <a:avLst/>
              <a:gdLst>
                <a:gd name="T0" fmla="*/ 40 w 279"/>
                <a:gd name="T1" fmla="*/ 612 h 613"/>
                <a:gd name="T2" fmla="*/ 40 w 279"/>
                <a:gd name="T3" fmla="*/ 612 h 613"/>
                <a:gd name="T4" fmla="*/ 6 w 279"/>
                <a:gd name="T5" fmla="*/ 579 h 613"/>
                <a:gd name="T6" fmla="*/ 6 w 279"/>
                <a:gd name="T7" fmla="*/ 579 h 613"/>
                <a:gd name="T8" fmla="*/ 213 w 279"/>
                <a:gd name="T9" fmla="*/ 18 h 613"/>
                <a:gd name="T10" fmla="*/ 213 w 279"/>
                <a:gd name="T11" fmla="*/ 18 h 613"/>
                <a:gd name="T12" fmla="*/ 260 w 279"/>
                <a:gd name="T13" fmla="*/ 11 h 613"/>
                <a:gd name="T14" fmla="*/ 260 w 279"/>
                <a:gd name="T15" fmla="*/ 11 h 613"/>
                <a:gd name="T16" fmla="*/ 267 w 279"/>
                <a:gd name="T17" fmla="*/ 58 h 613"/>
                <a:gd name="T18" fmla="*/ 267 w 279"/>
                <a:gd name="T19" fmla="*/ 58 h 613"/>
                <a:gd name="T20" fmla="*/ 73 w 279"/>
                <a:gd name="T21" fmla="*/ 577 h 613"/>
                <a:gd name="T22" fmla="*/ 73 w 279"/>
                <a:gd name="T23" fmla="*/ 577 h 613"/>
                <a:gd name="T24" fmla="*/ 41 w 279"/>
                <a:gd name="T25" fmla="*/ 612 h 613"/>
                <a:gd name="T26" fmla="*/ 41 w 279"/>
                <a:gd name="T27" fmla="*/ 612 h 613"/>
                <a:gd name="T28" fmla="*/ 40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40" y="612"/>
                  </a:moveTo>
                  <a:lnTo>
                    <a:pt x="40" y="612"/>
                  </a:lnTo>
                  <a:cubicBezTo>
                    <a:pt x="22" y="612"/>
                    <a:pt x="7" y="597"/>
                    <a:pt x="6" y="579"/>
                  </a:cubicBezTo>
                  <a:lnTo>
                    <a:pt x="6" y="579"/>
                  </a:lnTo>
                  <a:cubicBezTo>
                    <a:pt x="6" y="568"/>
                    <a:pt x="0" y="310"/>
                    <a:pt x="213" y="18"/>
                  </a:cubicBezTo>
                  <a:lnTo>
                    <a:pt x="213" y="18"/>
                  </a:lnTo>
                  <a:cubicBezTo>
                    <a:pt x="224" y="3"/>
                    <a:pt x="245" y="0"/>
                    <a:pt x="260" y="11"/>
                  </a:cubicBezTo>
                  <a:lnTo>
                    <a:pt x="260" y="11"/>
                  </a:lnTo>
                  <a:cubicBezTo>
                    <a:pt x="275" y="22"/>
                    <a:pt x="278" y="42"/>
                    <a:pt x="267" y="58"/>
                  </a:cubicBezTo>
                  <a:lnTo>
                    <a:pt x="267" y="58"/>
                  </a:lnTo>
                  <a:cubicBezTo>
                    <a:pt x="68" y="331"/>
                    <a:pt x="73" y="575"/>
                    <a:pt x="73" y="577"/>
                  </a:cubicBezTo>
                  <a:lnTo>
                    <a:pt x="73" y="577"/>
                  </a:lnTo>
                  <a:cubicBezTo>
                    <a:pt x="74" y="596"/>
                    <a:pt x="59" y="611"/>
                    <a:pt x="41" y="612"/>
                  </a:cubicBezTo>
                  <a:lnTo>
                    <a:pt x="41" y="612"/>
                  </a:lnTo>
                  <a:cubicBezTo>
                    <a:pt x="40" y="612"/>
                    <a:pt x="40" y="612"/>
                    <a:pt x="40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8" name="Freeform 196">
              <a:extLst>
                <a:ext uri="{FF2B5EF4-FFF2-40B4-BE49-F238E27FC236}">
                  <a16:creationId xmlns:a16="http://schemas.microsoft.com/office/drawing/2014/main" id="{AED29B66-8DE8-284B-8200-EA3B1513D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27" y="5660416"/>
              <a:ext cx="258738" cy="141271"/>
            </a:xfrm>
            <a:custGeom>
              <a:avLst/>
              <a:gdLst>
                <a:gd name="T0" fmla="*/ 554 w 590"/>
                <a:gd name="T1" fmla="*/ 327 h 328"/>
                <a:gd name="T2" fmla="*/ 554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3 w 590"/>
                <a:gd name="T17" fmla="*/ 15 h 328"/>
                <a:gd name="T18" fmla="*/ 63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7 w 590"/>
                <a:gd name="T25" fmla="*/ 300 h 328"/>
                <a:gd name="T26" fmla="*/ 587 w 590"/>
                <a:gd name="T27" fmla="*/ 300 h 328"/>
                <a:gd name="T28" fmla="*/ 554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4" y="327"/>
                  </a:moveTo>
                  <a:lnTo>
                    <a:pt x="554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3" y="259"/>
                    <a:pt x="20" y="67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2" y="24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3" y="15"/>
                  </a:cubicBezTo>
                  <a:lnTo>
                    <a:pt x="63" y="15"/>
                  </a:lnTo>
                  <a:cubicBezTo>
                    <a:pt x="64" y="17"/>
                    <a:pt x="228" y="198"/>
                    <a:pt x="559" y="261"/>
                  </a:cubicBezTo>
                  <a:lnTo>
                    <a:pt x="559" y="261"/>
                  </a:lnTo>
                  <a:cubicBezTo>
                    <a:pt x="578" y="265"/>
                    <a:pt x="589" y="282"/>
                    <a:pt x="587" y="300"/>
                  </a:cubicBezTo>
                  <a:lnTo>
                    <a:pt x="587" y="300"/>
                  </a:lnTo>
                  <a:cubicBezTo>
                    <a:pt x="583" y="316"/>
                    <a:pt x="569" y="327"/>
                    <a:pt x="554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9" name="Freeform 197">
              <a:extLst>
                <a:ext uri="{FF2B5EF4-FFF2-40B4-BE49-F238E27FC236}">
                  <a16:creationId xmlns:a16="http://schemas.microsoft.com/office/drawing/2014/main" id="{D00DBAB7-EA4F-EE4C-AD9D-9AF08F494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732" y="5846132"/>
              <a:ext cx="257150" cy="142858"/>
            </a:xfrm>
            <a:custGeom>
              <a:avLst/>
              <a:gdLst>
                <a:gd name="T0" fmla="*/ 553 w 590"/>
                <a:gd name="T1" fmla="*/ 327 h 328"/>
                <a:gd name="T2" fmla="*/ 553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2 w 590"/>
                <a:gd name="T17" fmla="*/ 15 h 328"/>
                <a:gd name="T18" fmla="*/ 62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6 w 590"/>
                <a:gd name="T25" fmla="*/ 300 h 328"/>
                <a:gd name="T26" fmla="*/ 586 w 590"/>
                <a:gd name="T27" fmla="*/ 300 h 328"/>
                <a:gd name="T28" fmla="*/ 553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3" y="327"/>
                  </a:moveTo>
                  <a:lnTo>
                    <a:pt x="553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2" y="260"/>
                    <a:pt x="19" y="68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1" y="25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2" y="15"/>
                  </a:cubicBezTo>
                  <a:lnTo>
                    <a:pt x="62" y="15"/>
                  </a:lnTo>
                  <a:cubicBezTo>
                    <a:pt x="63" y="17"/>
                    <a:pt x="228" y="199"/>
                    <a:pt x="559" y="261"/>
                  </a:cubicBezTo>
                  <a:lnTo>
                    <a:pt x="559" y="261"/>
                  </a:lnTo>
                  <a:cubicBezTo>
                    <a:pt x="577" y="265"/>
                    <a:pt x="589" y="282"/>
                    <a:pt x="586" y="300"/>
                  </a:cubicBezTo>
                  <a:lnTo>
                    <a:pt x="586" y="300"/>
                  </a:lnTo>
                  <a:cubicBezTo>
                    <a:pt x="583" y="316"/>
                    <a:pt x="569" y="327"/>
                    <a:pt x="553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0" name="Freeform 198">
              <a:extLst>
                <a:ext uri="{FF2B5EF4-FFF2-40B4-BE49-F238E27FC236}">
                  <a16:creationId xmlns:a16="http://schemas.microsoft.com/office/drawing/2014/main" id="{77924B4B-BD2C-5343-91A7-EF188CA12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4" y="5476288"/>
              <a:ext cx="93653" cy="279367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6 h 642"/>
                <a:gd name="T6" fmla="*/ 61 w 218"/>
                <a:gd name="T7" fmla="*/ 616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6 w 218"/>
                <a:gd name="T21" fmla="*/ 600 h 642"/>
                <a:gd name="T22" fmla="*/ 126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5" y="631"/>
                    <a:pt x="61" y="616"/>
                  </a:cubicBezTo>
                  <a:lnTo>
                    <a:pt x="61" y="616"/>
                  </a:lnTo>
                  <a:cubicBezTo>
                    <a:pt x="58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5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8"/>
                    <a:pt x="126" y="600"/>
                  </a:cubicBezTo>
                  <a:lnTo>
                    <a:pt x="126" y="600"/>
                  </a:lnTo>
                  <a:cubicBezTo>
                    <a:pt x="130" y="618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8" y="641"/>
                    <a:pt x="96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1" name="Freeform 199">
              <a:extLst>
                <a:ext uri="{FF2B5EF4-FFF2-40B4-BE49-F238E27FC236}">
                  <a16:creationId xmlns:a16="http://schemas.microsoft.com/office/drawing/2014/main" id="{2CEF54BC-B6C5-DB47-A8EF-483A5A439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614" y="5654067"/>
              <a:ext cx="93654" cy="280955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5 h 642"/>
                <a:gd name="T6" fmla="*/ 61 w 218"/>
                <a:gd name="T7" fmla="*/ 615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5 w 218"/>
                <a:gd name="T21" fmla="*/ 600 h 642"/>
                <a:gd name="T22" fmla="*/ 125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4" y="631"/>
                    <a:pt x="61" y="615"/>
                  </a:cubicBezTo>
                  <a:lnTo>
                    <a:pt x="61" y="615"/>
                  </a:lnTo>
                  <a:cubicBezTo>
                    <a:pt x="59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4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7"/>
                    <a:pt x="125" y="600"/>
                  </a:cubicBezTo>
                  <a:lnTo>
                    <a:pt x="125" y="600"/>
                  </a:lnTo>
                  <a:cubicBezTo>
                    <a:pt x="130" y="617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9" y="641"/>
                    <a:pt x="95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2" name="Freeform 200">
              <a:extLst>
                <a:ext uri="{FF2B5EF4-FFF2-40B4-BE49-F238E27FC236}">
                  <a16:creationId xmlns:a16="http://schemas.microsoft.com/office/drawing/2014/main" id="{01005EC6-BD94-4947-8D04-C1299C6E9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405" y="5541368"/>
              <a:ext cx="261912" cy="109524"/>
            </a:xfrm>
            <a:custGeom>
              <a:avLst/>
              <a:gdLst>
                <a:gd name="T0" fmla="*/ 559 w 598"/>
                <a:gd name="T1" fmla="*/ 250 h 251"/>
                <a:gd name="T2" fmla="*/ 559 w 598"/>
                <a:gd name="T3" fmla="*/ 250 h 251"/>
                <a:gd name="T4" fmla="*/ 544 w 598"/>
                <a:gd name="T5" fmla="*/ 246 h 251"/>
                <a:gd name="T6" fmla="*/ 544 w 598"/>
                <a:gd name="T7" fmla="*/ 246 h 251"/>
                <a:gd name="T8" fmla="*/ 30 w 598"/>
                <a:gd name="T9" fmla="*/ 69 h 251"/>
                <a:gd name="T10" fmla="*/ 30 w 598"/>
                <a:gd name="T11" fmla="*/ 69 h 251"/>
                <a:gd name="T12" fmla="*/ 4 w 598"/>
                <a:gd name="T13" fmla="*/ 30 h 251"/>
                <a:gd name="T14" fmla="*/ 4 w 598"/>
                <a:gd name="T15" fmla="*/ 30 h 251"/>
                <a:gd name="T16" fmla="*/ 43 w 598"/>
                <a:gd name="T17" fmla="*/ 3 h 251"/>
                <a:gd name="T18" fmla="*/ 43 w 598"/>
                <a:gd name="T19" fmla="*/ 3 h 251"/>
                <a:gd name="T20" fmla="*/ 574 w 598"/>
                <a:gd name="T21" fmla="*/ 186 h 251"/>
                <a:gd name="T22" fmla="*/ 574 w 598"/>
                <a:gd name="T23" fmla="*/ 186 h 251"/>
                <a:gd name="T24" fmla="*/ 589 w 598"/>
                <a:gd name="T25" fmla="*/ 231 h 251"/>
                <a:gd name="T26" fmla="*/ 589 w 598"/>
                <a:gd name="T27" fmla="*/ 231 h 251"/>
                <a:gd name="T28" fmla="*/ 559 w 598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8" h="251">
                  <a:moveTo>
                    <a:pt x="559" y="250"/>
                  </a:moveTo>
                  <a:lnTo>
                    <a:pt x="559" y="250"/>
                  </a:lnTo>
                  <a:cubicBezTo>
                    <a:pt x="554" y="250"/>
                    <a:pt x="549" y="249"/>
                    <a:pt x="544" y="246"/>
                  </a:cubicBezTo>
                  <a:lnTo>
                    <a:pt x="544" y="246"/>
                  </a:lnTo>
                  <a:cubicBezTo>
                    <a:pt x="290" y="121"/>
                    <a:pt x="33" y="69"/>
                    <a:pt x="30" y="69"/>
                  </a:cubicBezTo>
                  <a:lnTo>
                    <a:pt x="30" y="69"/>
                  </a:lnTo>
                  <a:cubicBezTo>
                    <a:pt x="12" y="65"/>
                    <a:pt x="0" y="48"/>
                    <a:pt x="4" y="30"/>
                  </a:cubicBezTo>
                  <a:lnTo>
                    <a:pt x="4" y="30"/>
                  </a:lnTo>
                  <a:cubicBezTo>
                    <a:pt x="8" y="11"/>
                    <a:pt x="25" y="0"/>
                    <a:pt x="43" y="3"/>
                  </a:cubicBezTo>
                  <a:lnTo>
                    <a:pt x="43" y="3"/>
                  </a:lnTo>
                  <a:cubicBezTo>
                    <a:pt x="54" y="5"/>
                    <a:pt x="312" y="57"/>
                    <a:pt x="574" y="186"/>
                  </a:cubicBezTo>
                  <a:lnTo>
                    <a:pt x="574" y="186"/>
                  </a:lnTo>
                  <a:cubicBezTo>
                    <a:pt x="590" y="195"/>
                    <a:pt x="597" y="215"/>
                    <a:pt x="589" y="231"/>
                  </a:cubicBezTo>
                  <a:lnTo>
                    <a:pt x="589" y="231"/>
                  </a:lnTo>
                  <a:cubicBezTo>
                    <a:pt x="583" y="243"/>
                    <a:pt x="571" y="250"/>
                    <a:pt x="559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1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Web service</a:t>
            </a:r>
          </a:p>
        </p:txBody>
      </p:sp>
      <p:grpSp>
        <p:nvGrpSpPr>
          <p:cNvPr id="47" name="Group 6">
            <a:extLst>
              <a:ext uri="{FF2B5EF4-FFF2-40B4-BE49-F238E27FC236}">
                <a16:creationId xmlns:a16="http://schemas.microsoft.com/office/drawing/2014/main" id="{F47D7C66-F86D-4943-B29E-F13106129FDE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8571976" y="2348999"/>
            <a:ext cx="6096195" cy="2160000"/>
            <a:chOff x="2952960" y="5066761"/>
            <a:chExt cx="3050881" cy="1080961"/>
          </a:xfrm>
        </p:grpSpPr>
        <p:sp>
          <p:nvSpPr>
            <p:cNvPr id="48" name="Freeform 177">
              <a:extLst>
                <a:ext uri="{FF2B5EF4-FFF2-40B4-BE49-F238E27FC236}">
                  <a16:creationId xmlns:a16="http://schemas.microsoft.com/office/drawing/2014/main" id="{93EA5729-3141-490F-82E8-ADB1D0EC7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108" y="5066761"/>
              <a:ext cx="352391" cy="396828"/>
            </a:xfrm>
            <a:custGeom>
              <a:avLst/>
              <a:gdLst>
                <a:gd name="T0" fmla="*/ 520 w 807"/>
                <a:gd name="T1" fmla="*/ 885 h 915"/>
                <a:gd name="T2" fmla="*/ 520 w 807"/>
                <a:gd name="T3" fmla="*/ 885 h 915"/>
                <a:gd name="T4" fmla="*/ 41 w 807"/>
                <a:gd name="T5" fmla="*/ 0 h 915"/>
                <a:gd name="T6" fmla="*/ 41 w 807"/>
                <a:gd name="T7" fmla="*/ 0 h 915"/>
                <a:gd name="T8" fmla="*/ 520 w 807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7" h="915">
                  <a:moveTo>
                    <a:pt x="520" y="885"/>
                  </a:moveTo>
                  <a:lnTo>
                    <a:pt x="520" y="885"/>
                  </a:lnTo>
                  <a:cubicBezTo>
                    <a:pt x="520" y="885"/>
                    <a:pt x="0" y="914"/>
                    <a:pt x="41" y="0"/>
                  </a:cubicBezTo>
                  <a:lnTo>
                    <a:pt x="41" y="0"/>
                  </a:lnTo>
                  <a:cubicBezTo>
                    <a:pt x="41" y="0"/>
                    <a:pt x="806" y="485"/>
                    <a:pt x="520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9" name="Freeform 178">
              <a:extLst>
                <a:ext uri="{FF2B5EF4-FFF2-40B4-BE49-F238E27FC236}">
                  <a16:creationId xmlns:a16="http://schemas.microsoft.com/office/drawing/2014/main" id="{737D1CA9-5B2A-41C7-BFC2-94B722116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201" y="5601686"/>
              <a:ext cx="411123" cy="373018"/>
            </a:xfrm>
            <a:custGeom>
              <a:avLst/>
              <a:gdLst>
                <a:gd name="T0" fmla="*/ 941 w 942"/>
                <a:gd name="T1" fmla="*/ 336 h 857"/>
                <a:gd name="T2" fmla="*/ 941 w 942"/>
                <a:gd name="T3" fmla="*/ 336 h 857"/>
                <a:gd name="T4" fmla="*/ 0 w 942"/>
                <a:gd name="T5" fmla="*/ 691 h 857"/>
                <a:gd name="T6" fmla="*/ 0 w 942"/>
                <a:gd name="T7" fmla="*/ 691 h 857"/>
                <a:gd name="T8" fmla="*/ 941 w 942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857">
                  <a:moveTo>
                    <a:pt x="941" y="336"/>
                  </a:moveTo>
                  <a:lnTo>
                    <a:pt x="941" y="336"/>
                  </a:lnTo>
                  <a:cubicBezTo>
                    <a:pt x="941" y="336"/>
                    <a:pt x="900" y="856"/>
                    <a:pt x="0" y="691"/>
                  </a:cubicBezTo>
                  <a:lnTo>
                    <a:pt x="0" y="691"/>
                  </a:lnTo>
                  <a:cubicBezTo>
                    <a:pt x="0" y="691"/>
                    <a:pt x="583" y="0"/>
                    <a:pt x="941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0" name="Freeform 179">
              <a:extLst>
                <a:ext uri="{FF2B5EF4-FFF2-40B4-BE49-F238E27FC236}">
                  <a16:creationId xmlns:a16="http://schemas.microsoft.com/office/drawing/2014/main" id="{4FD77D88-A534-4570-9266-82368252D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724" y="5203270"/>
              <a:ext cx="373027" cy="412702"/>
            </a:xfrm>
            <a:custGeom>
              <a:avLst/>
              <a:gdLst>
                <a:gd name="T0" fmla="*/ 488 w 856"/>
                <a:gd name="T1" fmla="*/ 945 h 946"/>
                <a:gd name="T2" fmla="*/ 488 w 856"/>
                <a:gd name="T3" fmla="*/ 945 h 946"/>
                <a:gd name="T4" fmla="*/ 143 w 856"/>
                <a:gd name="T5" fmla="*/ 0 h 946"/>
                <a:gd name="T6" fmla="*/ 143 w 856"/>
                <a:gd name="T7" fmla="*/ 0 h 946"/>
                <a:gd name="T8" fmla="*/ 488 w 856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46">
                  <a:moveTo>
                    <a:pt x="488" y="945"/>
                  </a:moveTo>
                  <a:lnTo>
                    <a:pt x="488" y="945"/>
                  </a:lnTo>
                  <a:cubicBezTo>
                    <a:pt x="488" y="945"/>
                    <a:pt x="855" y="576"/>
                    <a:pt x="143" y="0"/>
                  </a:cubicBezTo>
                  <a:lnTo>
                    <a:pt x="143" y="0"/>
                  </a:lnTo>
                  <a:cubicBezTo>
                    <a:pt x="143" y="0"/>
                    <a:pt x="0" y="894"/>
                    <a:pt x="48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3" name="Freeform 180">
              <a:extLst>
                <a:ext uri="{FF2B5EF4-FFF2-40B4-BE49-F238E27FC236}">
                  <a16:creationId xmlns:a16="http://schemas.microsoft.com/office/drawing/2014/main" id="{5884B820-E7C3-4FB0-9467-BB60D5FD4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658" y="5774703"/>
              <a:ext cx="411123" cy="373019"/>
            </a:xfrm>
            <a:custGeom>
              <a:avLst/>
              <a:gdLst>
                <a:gd name="T0" fmla="*/ 944 w 945"/>
                <a:gd name="T1" fmla="*/ 367 h 857"/>
                <a:gd name="T2" fmla="*/ 944 w 945"/>
                <a:gd name="T3" fmla="*/ 367 h 857"/>
                <a:gd name="T4" fmla="*/ 0 w 945"/>
                <a:gd name="T5" fmla="*/ 713 h 857"/>
                <a:gd name="T6" fmla="*/ 0 w 945"/>
                <a:gd name="T7" fmla="*/ 713 h 857"/>
                <a:gd name="T8" fmla="*/ 944 w 945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5" h="857">
                  <a:moveTo>
                    <a:pt x="944" y="367"/>
                  </a:moveTo>
                  <a:lnTo>
                    <a:pt x="944" y="367"/>
                  </a:lnTo>
                  <a:cubicBezTo>
                    <a:pt x="944" y="367"/>
                    <a:pt x="575" y="0"/>
                    <a:pt x="0" y="713"/>
                  </a:cubicBezTo>
                  <a:lnTo>
                    <a:pt x="0" y="713"/>
                  </a:lnTo>
                  <a:cubicBezTo>
                    <a:pt x="0" y="713"/>
                    <a:pt x="893" y="856"/>
                    <a:pt x="944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4" name="Freeform 181">
              <a:extLst>
                <a:ext uri="{FF2B5EF4-FFF2-40B4-BE49-F238E27FC236}">
                  <a16:creationId xmlns:a16="http://schemas.microsoft.com/office/drawing/2014/main" id="{58B3525F-083E-4669-AAFE-4AFE82E38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386" y="5363589"/>
              <a:ext cx="373027" cy="411114"/>
            </a:xfrm>
            <a:custGeom>
              <a:avLst/>
              <a:gdLst>
                <a:gd name="T0" fmla="*/ 489 w 857"/>
                <a:gd name="T1" fmla="*/ 944 h 945"/>
                <a:gd name="T2" fmla="*/ 489 w 857"/>
                <a:gd name="T3" fmla="*/ 944 h 945"/>
                <a:gd name="T4" fmla="*/ 144 w 857"/>
                <a:gd name="T5" fmla="*/ 0 h 945"/>
                <a:gd name="T6" fmla="*/ 144 w 857"/>
                <a:gd name="T7" fmla="*/ 0 h 945"/>
                <a:gd name="T8" fmla="*/ 489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489" y="944"/>
                  </a:moveTo>
                  <a:lnTo>
                    <a:pt x="489" y="944"/>
                  </a:lnTo>
                  <a:cubicBezTo>
                    <a:pt x="489" y="944"/>
                    <a:pt x="856" y="575"/>
                    <a:pt x="144" y="0"/>
                  </a:cubicBezTo>
                  <a:lnTo>
                    <a:pt x="144" y="0"/>
                  </a:lnTo>
                  <a:cubicBezTo>
                    <a:pt x="144" y="0"/>
                    <a:pt x="0" y="893"/>
                    <a:pt x="489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5" name="Freeform 182">
              <a:extLst>
                <a:ext uri="{FF2B5EF4-FFF2-40B4-BE49-F238E27FC236}">
                  <a16:creationId xmlns:a16="http://schemas.microsoft.com/office/drawing/2014/main" id="{1151B30C-AC45-413A-9FD9-DF7A77913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960" y="5463589"/>
              <a:ext cx="1476233" cy="600005"/>
            </a:xfrm>
            <a:custGeom>
              <a:avLst/>
              <a:gdLst>
                <a:gd name="T0" fmla="*/ 3329 w 3393"/>
                <a:gd name="T1" fmla="*/ 1376 h 1377"/>
                <a:gd name="T2" fmla="*/ 3329 w 3393"/>
                <a:gd name="T3" fmla="*/ 1376 h 1377"/>
                <a:gd name="T4" fmla="*/ 3301 w 3393"/>
                <a:gd name="T5" fmla="*/ 1369 h 1377"/>
                <a:gd name="T6" fmla="*/ 3301 w 3393"/>
                <a:gd name="T7" fmla="*/ 1369 h 1377"/>
                <a:gd name="T8" fmla="*/ 50 w 3393"/>
                <a:gd name="T9" fmla="*/ 115 h 1377"/>
                <a:gd name="T10" fmla="*/ 50 w 3393"/>
                <a:gd name="T11" fmla="*/ 115 h 1377"/>
                <a:gd name="T12" fmla="*/ 6 w 3393"/>
                <a:gd name="T13" fmla="*/ 50 h 1377"/>
                <a:gd name="T14" fmla="*/ 6 w 3393"/>
                <a:gd name="T15" fmla="*/ 50 h 1377"/>
                <a:gd name="T16" fmla="*/ 71 w 3393"/>
                <a:gd name="T17" fmla="*/ 6 h 1377"/>
                <a:gd name="T18" fmla="*/ 71 w 3393"/>
                <a:gd name="T19" fmla="*/ 6 h 1377"/>
                <a:gd name="T20" fmla="*/ 3356 w 3393"/>
                <a:gd name="T21" fmla="*/ 1272 h 1377"/>
                <a:gd name="T22" fmla="*/ 3356 w 3393"/>
                <a:gd name="T23" fmla="*/ 1272 h 1377"/>
                <a:gd name="T24" fmla="*/ 3377 w 3393"/>
                <a:gd name="T25" fmla="*/ 1348 h 1377"/>
                <a:gd name="T26" fmla="*/ 3377 w 3393"/>
                <a:gd name="T27" fmla="*/ 1348 h 1377"/>
                <a:gd name="T28" fmla="*/ 3329 w 3393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3" h="1377">
                  <a:moveTo>
                    <a:pt x="3329" y="1376"/>
                  </a:moveTo>
                  <a:lnTo>
                    <a:pt x="3329" y="1376"/>
                  </a:lnTo>
                  <a:cubicBezTo>
                    <a:pt x="3319" y="1376"/>
                    <a:pt x="3310" y="1374"/>
                    <a:pt x="3301" y="1369"/>
                  </a:cubicBezTo>
                  <a:lnTo>
                    <a:pt x="3301" y="1369"/>
                  </a:lnTo>
                  <a:cubicBezTo>
                    <a:pt x="3285" y="1360"/>
                    <a:pt x="1611" y="417"/>
                    <a:pt x="50" y="115"/>
                  </a:cubicBezTo>
                  <a:lnTo>
                    <a:pt x="50" y="115"/>
                  </a:lnTo>
                  <a:cubicBezTo>
                    <a:pt x="20" y="109"/>
                    <a:pt x="0" y="80"/>
                    <a:pt x="6" y="50"/>
                  </a:cubicBezTo>
                  <a:lnTo>
                    <a:pt x="6" y="50"/>
                  </a:lnTo>
                  <a:cubicBezTo>
                    <a:pt x="12" y="20"/>
                    <a:pt x="41" y="0"/>
                    <a:pt x="71" y="6"/>
                  </a:cubicBezTo>
                  <a:lnTo>
                    <a:pt x="71" y="6"/>
                  </a:lnTo>
                  <a:cubicBezTo>
                    <a:pt x="1651" y="311"/>
                    <a:pt x="3339" y="1262"/>
                    <a:pt x="3356" y="1272"/>
                  </a:cubicBezTo>
                  <a:lnTo>
                    <a:pt x="3356" y="1272"/>
                  </a:lnTo>
                  <a:cubicBezTo>
                    <a:pt x="3383" y="1287"/>
                    <a:pt x="3392" y="1321"/>
                    <a:pt x="3377" y="1348"/>
                  </a:cubicBezTo>
                  <a:lnTo>
                    <a:pt x="3377" y="1348"/>
                  </a:lnTo>
                  <a:cubicBezTo>
                    <a:pt x="3367" y="1366"/>
                    <a:pt x="3348" y="1376"/>
                    <a:pt x="3329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6" name="Freeform 183">
              <a:extLst>
                <a:ext uri="{FF2B5EF4-FFF2-40B4-BE49-F238E27FC236}">
                  <a16:creationId xmlns:a16="http://schemas.microsoft.com/office/drawing/2014/main" id="{E1A6E6A5-F463-4032-AA21-1C55768CD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6144" y="5317557"/>
              <a:ext cx="120638" cy="268256"/>
            </a:xfrm>
            <a:custGeom>
              <a:avLst/>
              <a:gdLst>
                <a:gd name="T0" fmla="*/ 238 w 279"/>
                <a:gd name="T1" fmla="*/ 612 h 613"/>
                <a:gd name="T2" fmla="*/ 238 w 279"/>
                <a:gd name="T3" fmla="*/ 612 h 613"/>
                <a:gd name="T4" fmla="*/ 237 w 279"/>
                <a:gd name="T5" fmla="*/ 612 h 613"/>
                <a:gd name="T6" fmla="*/ 237 w 279"/>
                <a:gd name="T7" fmla="*/ 612 h 613"/>
                <a:gd name="T8" fmla="*/ 205 w 279"/>
                <a:gd name="T9" fmla="*/ 577 h 613"/>
                <a:gd name="T10" fmla="*/ 205 w 279"/>
                <a:gd name="T11" fmla="*/ 577 h 613"/>
                <a:gd name="T12" fmla="*/ 11 w 279"/>
                <a:gd name="T13" fmla="*/ 58 h 613"/>
                <a:gd name="T14" fmla="*/ 11 w 279"/>
                <a:gd name="T15" fmla="*/ 58 h 613"/>
                <a:gd name="T16" fmla="*/ 18 w 279"/>
                <a:gd name="T17" fmla="*/ 11 h 613"/>
                <a:gd name="T18" fmla="*/ 18 w 279"/>
                <a:gd name="T19" fmla="*/ 11 h 613"/>
                <a:gd name="T20" fmla="*/ 65 w 279"/>
                <a:gd name="T21" fmla="*/ 18 h 613"/>
                <a:gd name="T22" fmla="*/ 65 w 279"/>
                <a:gd name="T23" fmla="*/ 18 h 613"/>
                <a:gd name="T24" fmla="*/ 272 w 279"/>
                <a:gd name="T25" fmla="*/ 579 h 613"/>
                <a:gd name="T26" fmla="*/ 272 w 279"/>
                <a:gd name="T27" fmla="*/ 579 h 613"/>
                <a:gd name="T28" fmla="*/ 238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238" y="612"/>
                  </a:moveTo>
                  <a:lnTo>
                    <a:pt x="238" y="612"/>
                  </a:lnTo>
                  <a:cubicBezTo>
                    <a:pt x="238" y="612"/>
                    <a:pt x="238" y="612"/>
                    <a:pt x="237" y="612"/>
                  </a:cubicBezTo>
                  <a:lnTo>
                    <a:pt x="237" y="612"/>
                  </a:lnTo>
                  <a:cubicBezTo>
                    <a:pt x="219" y="611"/>
                    <a:pt x="205" y="596"/>
                    <a:pt x="205" y="577"/>
                  </a:cubicBezTo>
                  <a:lnTo>
                    <a:pt x="205" y="577"/>
                  </a:lnTo>
                  <a:cubicBezTo>
                    <a:pt x="205" y="573"/>
                    <a:pt x="209" y="329"/>
                    <a:pt x="11" y="58"/>
                  </a:cubicBezTo>
                  <a:lnTo>
                    <a:pt x="11" y="58"/>
                  </a:lnTo>
                  <a:cubicBezTo>
                    <a:pt x="0" y="42"/>
                    <a:pt x="3" y="22"/>
                    <a:pt x="18" y="11"/>
                  </a:cubicBezTo>
                  <a:lnTo>
                    <a:pt x="18" y="11"/>
                  </a:lnTo>
                  <a:cubicBezTo>
                    <a:pt x="33" y="0"/>
                    <a:pt x="54" y="3"/>
                    <a:pt x="65" y="18"/>
                  </a:cubicBezTo>
                  <a:lnTo>
                    <a:pt x="65" y="18"/>
                  </a:lnTo>
                  <a:cubicBezTo>
                    <a:pt x="278" y="310"/>
                    <a:pt x="272" y="568"/>
                    <a:pt x="272" y="579"/>
                  </a:cubicBezTo>
                  <a:lnTo>
                    <a:pt x="272" y="579"/>
                  </a:lnTo>
                  <a:cubicBezTo>
                    <a:pt x="271" y="597"/>
                    <a:pt x="257" y="612"/>
                    <a:pt x="238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8" name="Freeform 184">
              <a:extLst>
                <a:ext uri="{FF2B5EF4-FFF2-40B4-BE49-F238E27FC236}">
                  <a16:creationId xmlns:a16="http://schemas.microsoft.com/office/drawing/2014/main" id="{D15F94D3-C50D-4745-8AE4-0B6EADE13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336" y="5660416"/>
              <a:ext cx="258737" cy="141271"/>
            </a:xfrm>
            <a:custGeom>
              <a:avLst/>
              <a:gdLst>
                <a:gd name="T0" fmla="*/ 36 w 591"/>
                <a:gd name="T1" fmla="*/ 327 h 328"/>
                <a:gd name="T2" fmla="*/ 36 w 591"/>
                <a:gd name="T3" fmla="*/ 327 h 328"/>
                <a:gd name="T4" fmla="*/ 4 w 591"/>
                <a:gd name="T5" fmla="*/ 300 h 328"/>
                <a:gd name="T6" fmla="*/ 4 w 591"/>
                <a:gd name="T7" fmla="*/ 300 h 328"/>
                <a:gd name="T8" fmla="*/ 30 w 591"/>
                <a:gd name="T9" fmla="*/ 261 h 328"/>
                <a:gd name="T10" fmla="*/ 30 w 591"/>
                <a:gd name="T11" fmla="*/ 261 h 328"/>
                <a:gd name="T12" fmla="*/ 528 w 591"/>
                <a:gd name="T13" fmla="*/ 15 h 328"/>
                <a:gd name="T14" fmla="*/ 528 w 591"/>
                <a:gd name="T15" fmla="*/ 15 h 328"/>
                <a:gd name="T16" fmla="*/ 575 w 591"/>
                <a:gd name="T17" fmla="*/ 12 h 328"/>
                <a:gd name="T18" fmla="*/ 575 w 591"/>
                <a:gd name="T19" fmla="*/ 12 h 328"/>
                <a:gd name="T20" fmla="*/ 578 w 591"/>
                <a:gd name="T21" fmla="*/ 59 h 328"/>
                <a:gd name="T22" fmla="*/ 578 w 591"/>
                <a:gd name="T23" fmla="*/ 59 h 328"/>
                <a:gd name="T24" fmla="*/ 43 w 591"/>
                <a:gd name="T25" fmla="*/ 326 h 328"/>
                <a:gd name="T26" fmla="*/ 43 w 591"/>
                <a:gd name="T27" fmla="*/ 326 h 328"/>
                <a:gd name="T28" fmla="*/ 36 w 591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1" h="328">
                  <a:moveTo>
                    <a:pt x="36" y="327"/>
                  </a:moveTo>
                  <a:lnTo>
                    <a:pt x="36" y="327"/>
                  </a:lnTo>
                  <a:cubicBezTo>
                    <a:pt x="21" y="327"/>
                    <a:pt x="7" y="316"/>
                    <a:pt x="4" y="300"/>
                  </a:cubicBezTo>
                  <a:lnTo>
                    <a:pt x="4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3" y="198"/>
                    <a:pt x="526" y="17"/>
                    <a:pt x="528" y="15"/>
                  </a:cubicBezTo>
                  <a:lnTo>
                    <a:pt x="528" y="15"/>
                  </a:lnTo>
                  <a:cubicBezTo>
                    <a:pt x="540" y="2"/>
                    <a:pt x="561" y="0"/>
                    <a:pt x="575" y="12"/>
                  </a:cubicBezTo>
                  <a:lnTo>
                    <a:pt x="575" y="12"/>
                  </a:lnTo>
                  <a:cubicBezTo>
                    <a:pt x="588" y="24"/>
                    <a:pt x="590" y="46"/>
                    <a:pt x="578" y="59"/>
                  </a:cubicBezTo>
                  <a:lnTo>
                    <a:pt x="578" y="59"/>
                  </a:lnTo>
                  <a:cubicBezTo>
                    <a:pt x="571" y="67"/>
                    <a:pt x="398" y="259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9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9" name="Freeform 185">
              <a:extLst>
                <a:ext uri="{FF2B5EF4-FFF2-40B4-BE49-F238E27FC236}">
                  <a16:creationId xmlns:a16="http://schemas.microsoft.com/office/drawing/2014/main" id="{B5F53677-4727-413E-97EE-7E8EC45D8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332" y="5846132"/>
              <a:ext cx="257150" cy="142858"/>
            </a:xfrm>
            <a:custGeom>
              <a:avLst/>
              <a:gdLst>
                <a:gd name="T0" fmla="*/ 36 w 590"/>
                <a:gd name="T1" fmla="*/ 327 h 328"/>
                <a:gd name="T2" fmla="*/ 36 w 590"/>
                <a:gd name="T3" fmla="*/ 327 h 328"/>
                <a:gd name="T4" fmla="*/ 3 w 590"/>
                <a:gd name="T5" fmla="*/ 300 h 328"/>
                <a:gd name="T6" fmla="*/ 3 w 590"/>
                <a:gd name="T7" fmla="*/ 300 h 328"/>
                <a:gd name="T8" fmla="*/ 30 w 590"/>
                <a:gd name="T9" fmla="*/ 261 h 328"/>
                <a:gd name="T10" fmla="*/ 30 w 590"/>
                <a:gd name="T11" fmla="*/ 261 h 328"/>
                <a:gd name="T12" fmla="*/ 527 w 590"/>
                <a:gd name="T13" fmla="*/ 15 h 328"/>
                <a:gd name="T14" fmla="*/ 527 w 590"/>
                <a:gd name="T15" fmla="*/ 15 h 328"/>
                <a:gd name="T16" fmla="*/ 574 w 590"/>
                <a:gd name="T17" fmla="*/ 12 h 328"/>
                <a:gd name="T18" fmla="*/ 574 w 590"/>
                <a:gd name="T19" fmla="*/ 12 h 328"/>
                <a:gd name="T20" fmla="*/ 577 w 590"/>
                <a:gd name="T21" fmla="*/ 59 h 328"/>
                <a:gd name="T22" fmla="*/ 577 w 590"/>
                <a:gd name="T23" fmla="*/ 59 h 328"/>
                <a:gd name="T24" fmla="*/ 43 w 590"/>
                <a:gd name="T25" fmla="*/ 326 h 328"/>
                <a:gd name="T26" fmla="*/ 43 w 590"/>
                <a:gd name="T27" fmla="*/ 326 h 328"/>
                <a:gd name="T28" fmla="*/ 36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36" y="327"/>
                  </a:moveTo>
                  <a:lnTo>
                    <a:pt x="36" y="327"/>
                  </a:lnTo>
                  <a:cubicBezTo>
                    <a:pt x="20" y="327"/>
                    <a:pt x="6" y="316"/>
                    <a:pt x="3" y="300"/>
                  </a:cubicBezTo>
                  <a:lnTo>
                    <a:pt x="3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1" y="199"/>
                    <a:pt x="526" y="17"/>
                    <a:pt x="527" y="15"/>
                  </a:cubicBezTo>
                  <a:lnTo>
                    <a:pt x="527" y="15"/>
                  </a:lnTo>
                  <a:cubicBezTo>
                    <a:pt x="539" y="2"/>
                    <a:pt x="561" y="0"/>
                    <a:pt x="574" y="12"/>
                  </a:cubicBezTo>
                  <a:lnTo>
                    <a:pt x="574" y="12"/>
                  </a:lnTo>
                  <a:cubicBezTo>
                    <a:pt x="588" y="25"/>
                    <a:pt x="589" y="46"/>
                    <a:pt x="577" y="59"/>
                  </a:cubicBezTo>
                  <a:lnTo>
                    <a:pt x="577" y="59"/>
                  </a:lnTo>
                  <a:cubicBezTo>
                    <a:pt x="570" y="68"/>
                    <a:pt x="397" y="260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8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0" name="Freeform 186">
              <a:extLst>
                <a:ext uri="{FF2B5EF4-FFF2-40B4-BE49-F238E27FC236}">
                  <a16:creationId xmlns:a16="http://schemas.microsoft.com/office/drawing/2014/main" id="{20D99B58-D045-4EC2-A9B8-FD572A55D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697" y="5476288"/>
              <a:ext cx="93653" cy="279367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2 w 218"/>
                <a:gd name="T9" fmla="*/ 600 h 642"/>
                <a:gd name="T10" fmla="*/ 92 w 218"/>
                <a:gd name="T11" fmla="*/ 600 h 642"/>
                <a:gd name="T12" fmla="*/ 8 w 218"/>
                <a:gd name="T13" fmla="*/ 51 h 642"/>
                <a:gd name="T14" fmla="*/ 8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6 h 642"/>
                <a:gd name="T26" fmla="*/ 156 w 218"/>
                <a:gd name="T27" fmla="*/ 616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9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8"/>
                    <a:pt x="92" y="600"/>
                  </a:cubicBezTo>
                  <a:lnTo>
                    <a:pt x="92" y="600"/>
                  </a:lnTo>
                  <a:cubicBezTo>
                    <a:pt x="92" y="597"/>
                    <a:pt x="146" y="359"/>
                    <a:pt x="8" y="51"/>
                  </a:cubicBezTo>
                  <a:lnTo>
                    <a:pt x="8" y="51"/>
                  </a:lnTo>
                  <a:cubicBezTo>
                    <a:pt x="0" y="35"/>
                    <a:pt x="8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6"/>
                  </a:cubicBezTo>
                  <a:lnTo>
                    <a:pt x="156" y="616"/>
                  </a:lnTo>
                  <a:cubicBezTo>
                    <a:pt x="153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1" name="Freeform 187">
              <a:extLst>
                <a:ext uri="{FF2B5EF4-FFF2-40B4-BE49-F238E27FC236}">
                  <a16:creationId xmlns:a16="http://schemas.microsoft.com/office/drawing/2014/main" id="{E08E7842-D5F5-4881-9758-F1C397B79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946" y="5654067"/>
              <a:ext cx="93654" cy="280955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1 w 218"/>
                <a:gd name="T9" fmla="*/ 600 h 642"/>
                <a:gd name="T10" fmla="*/ 91 w 218"/>
                <a:gd name="T11" fmla="*/ 600 h 642"/>
                <a:gd name="T12" fmla="*/ 7 w 218"/>
                <a:gd name="T13" fmla="*/ 51 h 642"/>
                <a:gd name="T14" fmla="*/ 7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5 h 642"/>
                <a:gd name="T26" fmla="*/ 156 w 218"/>
                <a:gd name="T27" fmla="*/ 615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8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7"/>
                    <a:pt x="91" y="600"/>
                  </a:cubicBezTo>
                  <a:lnTo>
                    <a:pt x="91" y="600"/>
                  </a:lnTo>
                  <a:cubicBezTo>
                    <a:pt x="92" y="597"/>
                    <a:pt x="146" y="358"/>
                    <a:pt x="7" y="51"/>
                  </a:cubicBezTo>
                  <a:lnTo>
                    <a:pt x="7" y="51"/>
                  </a:lnTo>
                  <a:cubicBezTo>
                    <a:pt x="0" y="34"/>
                    <a:pt x="7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5"/>
                  </a:cubicBezTo>
                  <a:lnTo>
                    <a:pt x="156" y="615"/>
                  </a:lnTo>
                  <a:cubicBezTo>
                    <a:pt x="152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2" name="Freeform 188">
              <a:extLst>
                <a:ext uri="{FF2B5EF4-FFF2-40B4-BE49-F238E27FC236}">
                  <a16:creationId xmlns:a16="http://schemas.microsoft.com/office/drawing/2014/main" id="{F2B5A5F7-BEF7-498B-B66A-BD4E9087A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484" y="5541368"/>
              <a:ext cx="258738" cy="109524"/>
            </a:xfrm>
            <a:custGeom>
              <a:avLst/>
              <a:gdLst>
                <a:gd name="T0" fmla="*/ 38 w 597"/>
                <a:gd name="T1" fmla="*/ 250 h 251"/>
                <a:gd name="T2" fmla="*/ 38 w 597"/>
                <a:gd name="T3" fmla="*/ 250 h 251"/>
                <a:gd name="T4" fmla="*/ 8 w 597"/>
                <a:gd name="T5" fmla="*/ 231 h 251"/>
                <a:gd name="T6" fmla="*/ 8 w 597"/>
                <a:gd name="T7" fmla="*/ 231 h 251"/>
                <a:gd name="T8" fmla="*/ 23 w 597"/>
                <a:gd name="T9" fmla="*/ 186 h 251"/>
                <a:gd name="T10" fmla="*/ 23 w 597"/>
                <a:gd name="T11" fmla="*/ 186 h 251"/>
                <a:gd name="T12" fmla="*/ 554 w 597"/>
                <a:gd name="T13" fmla="*/ 3 h 251"/>
                <a:gd name="T14" fmla="*/ 554 w 597"/>
                <a:gd name="T15" fmla="*/ 3 h 251"/>
                <a:gd name="T16" fmla="*/ 593 w 597"/>
                <a:gd name="T17" fmla="*/ 30 h 251"/>
                <a:gd name="T18" fmla="*/ 593 w 597"/>
                <a:gd name="T19" fmla="*/ 30 h 251"/>
                <a:gd name="T20" fmla="*/ 567 w 597"/>
                <a:gd name="T21" fmla="*/ 69 h 251"/>
                <a:gd name="T22" fmla="*/ 567 w 597"/>
                <a:gd name="T23" fmla="*/ 69 h 251"/>
                <a:gd name="T24" fmla="*/ 53 w 597"/>
                <a:gd name="T25" fmla="*/ 246 h 251"/>
                <a:gd name="T26" fmla="*/ 53 w 597"/>
                <a:gd name="T27" fmla="*/ 246 h 251"/>
                <a:gd name="T28" fmla="*/ 38 w 597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7" h="251">
                  <a:moveTo>
                    <a:pt x="38" y="250"/>
                  </a:moveTo>
                  <a:lnTo>
                    <a:pt x="38" y="250"/>
                  </a:lnTo>
                  <a:cubicBezTo>
                    <a:pt x="25" y="250"/>
                    <a:pt x="14" y="243"/>
                    <a:pt x="8" y="231"/>
                  </a:cubicBezTo>
                  <a:lnTo>
                    <a:pt x="8" y="231"/>
                  </a:lnTo>
                  <a:cubicBezTo>
                    <a:pt x="0" y="215"/>
                    <a:pt x="7" y="195"/>
                    <a:pt x="23" y="186"/>
                  </a:cubicBezTo>
                  <a:lnTo>
                    <a:pt x="23" y="186"/>
                  </a:lnTo>
                  <a:cubicBezTo>
                    <a:pt x="285" y="57"/>
                    <a:pt x="543" y="5"/>
                    <a:pt x="554" y="3"/>
                  </a:cubicBezTo>
                  <a:lnTo>
                    <a:pt x="554" y="3"/>
                  </a:lnTo>
                  <a:cubicBezTo>
                    <a:pt x="572" y="0"/>
                    <a:pt x="589" y="11"/>
                    <a:pt x="593" y="30"/>
                  </a:cubicBezTo>
                  <a:lnTo>
                    <a:pt x="593" y="30"/>
                  </a:lnTo>
                  <a:cubicBezTo>
                    <a:pt x="596" y="48"/>
                    <a:pt x="584" y="65"/>
                    <a:pt x="567" y="69"/>
                  </a:cubicBezTo>
                  <a:lnTo>
                    <a:pt x="567" y="69"/>
                  </a:lnTo>
                  <a:cubicBezTo>
                    <a:pt x="564" y="69"/>
                    <a:pt x="307" y="121"/>
                    <a:pt x="53" y="246"/>
                  </a:cubicBezTo>
                  <a:lnTo>
                    <a:pt x="53" y="246"/>
                  </a:lnTo>
                  <a:cubicBezTo>
                    <a:pt x="48" y="249"/>
                    <a:pt x="43" y="250"/>
                    <a:pt x="38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3" name="Freeform 189">
              <a:extLst>
                <a:ext uri="{FF2B5EF4-FFF2-40B4-BE49-F238E27FC236}">
                  <a16:creationId xmlns:a16="http://schemas.microsoft.com/office/drawing/2014/main" id="{644DC977-4312-4069-9815-1C982AA4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15" y="5066761"/>
              <a:ext cx="352391" cy="396828"/>
            </a:xfrm>
            <a:custGeom>
              <a:avLst/>
              <a:gdLst>
                <a:gd name="T0" fmla="*/ 287 w 808"/>
                <a:gd name="T1" fmla="*/ 885 h 915"/>
                <a:gd name="T2" fmla="*/ 287 w 808"/>
                <a:gd name="T3" fmla="*/ 885 h 915"/>
                <a:gd name="T4" fmla="*/ 764 w 808"/>
                <a:gd name="T5" fmla="*/ 0 h 915"/>
                <a:gd name="T6" fmla="*/ 764 w 808"/>
                <a:gd name="T7" fmla="*/ 0 h 915"/>
                <a:gd name="T8" fmla="*/ 287 w 808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915">
                  <a:moveTo>
                    <a:pt x="287" y="885"/>
                  </a:moveTo>
                  <a:lnTo>
                    <a:pt x="287" y="885"/>
                  </a:lnTo>
                  <a:cubicBezTo>
                    <a:pt x="287" y="885"/>
                    <a:pt x="807" y="914"/>
                    <a:pt x="764" y="0"/>
                  </a:cubicBezTo>
                  <a:lnTo>
                    <a:pt x="764" y="0"/>
                  </a:lnTo>
                  <a:cubicBezTo>
                    <a:pt x="764" y="0"/>
                    <a:pt x="0" y="485"/>
                    <a:pt x="287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4" name="Freeform 190">
              <a:extLst>
                <a:ext uri="{FF2B5EF4-FFF2-40B4-BE49-F238E27FC236}">
                  <a16:creationId xmlns:a16="http://schemas.microsoft.com/office/drawing/2014/main" id="{64684F38-BCB2-4185-A6D4-89E2C6460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478" y="5601686"/>
              <a:ext cx="411122" cy="373018"/>
            </a:xfrm>
            <a:custGeom>
              <a:avLst/>
              <a:gdLst>
                <a:gd name="T0" fmla="*/ 0 w 943"/>
                <a:gd name="T1" fmla="*/ 336 h 857"/>
                <a:gd name="T2" fmla="*/ 0 w 943"/>
                <a:gd name="T3" fmla="*/ 336 h 857"/>
                <a:gd name="T4" fmla="*/ 942 w 943"/>
                <a:gd name="T5" fmla="*/ 691 h 857"/>
                <a:gd name="T6" fmla="*/ 942 w 943"/>
                <a:gd name="T7" fmla="*/ 691 h 857"/>
                <a:gd name="T8" fmla="*/ 0 w 943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857">
                  <a:moveTo>
                    <a:pt x="0" y="336"/>
                  </a:moveTo>
                  <a:lnTo>
                    <a:pt x="0" y="336"/>
                  </a:lnTo>
                  <a:cubicBezTo>
                    <a:pt x="0" y="336"/>
                    <a:pt x="41" y="856"/>
                    <a:pt x="942" y="691"/>
                  </a:cubicBezTo>
                  <a:lnTo>
                    <a:pt x="942" y="691"/>
                  </a:lnTo>
                  <a:cubicBezTo>
                    <a:pt x="942" y="691"/>
                    <a:pt x="358" y="0"/>
                    <a:pt x="0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5" name="Freeform 191">
              <a:extLst>
                <a:ext uri="{FF2B5EF4-FFF2-40B4-BE49-F238E27FC236}">
                  <a16:creationId xmlns:a16="http://schemas.microsoft.com/office/drawing/2014/main" id="{EDF4E139-C0C7-4229-B547-816ACF4E2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63" y="5203270"/>
              <a:ext cx="374614" cy="412702"/>
            </a:xfrm>
            <a:custGeom>
              <a:avLst/>
              <a:gdLst>
                <a:gd name="T0" fmla="*/ 368 w 858"/>
                <a:gd name="T1" fmla="*/ 945 h 946"/>
                <a:gd name="T2" fmla="*/ 368 w 858"/>
                <a:gd name="T3" fmla="*/ 945 h 946"/>
                <a:gd name="T4" fmla="*/ 713 w 858"/>
                <a:gd name="T5" fmla="*/ 0 h 946"/>
                <a:gd name="T6" fmla="*/ 713 w 858"/>
                <a:gd name="T7" fmla="*/ 0 h 946"/>
                <a:gd name="T8" fmla="*/ 368 w 858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8" h="946">
                  <a:moveTo>
                    <a:pt x="368" y="945"/>
                  </a:moveTo>
                  <a:lnTo>
                    <a:pt x="368" y="945"/>
                  </a:lnTo>
                  <a:cubicBezTo>
                    <a:pt x="368" y="945"/>
                    <a:pt x="0" y="576"/>
                    <a:pt x="713" y="0"/>
                  </a:cubicBezTo>
                  <a:lnTo>
                    <a:pt x="713" y="0"/>
                  </a:lnTo>
                  <a:cubicBezTo>
                    <a:pt x="713" y="0"/>
                    <a:pt x="857" y="894"/>
                    <a:pt x="36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6" name="Freeform 192">
              <a:extLst>
                <a:ext uri="{FF2B5EF4-FFF2-40B4-BE49-F238E27FC236}">
                  <a16:creationId xmlns:a16="http://schemas.microsoft.com/office/drawing/2014/main" id="{4287228C-2FEA-415A-A6BA-21DD6D4B3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433" y="5774703"/>
              <a:ext cx="412710" cy="373019"/>
            </a:xfrm>
            <a:custGeom>
              <a:avLst/>
              <a:gdLst>
                <a:gd name="T0" fmla="*/ 0 w 946"/>
                <a:gd name="T1" fmla="*/ 367 h 857"/>
                <a:gd name="T2" fmla="*/ 0 w 946"/>
                <a:gd name="T3" fmla="*/ 367 h 857"/>
                <a:gd name="T4" fmla="*/ 945 w 946"/>
                <a:gd name="T5" fmla="*/ 713 h 857"/>
                <a:gd name="T6" fmla="*/ 945 w 946"/>
                <a:gd name="T7" fmla="*/ 713 h 857"/>
                <a:gd name="T8" fmla="*/ 0 w 946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6" h="857">
                  <a:moveTo>
                    <a:pt x="0" y="367"/>
                  </a:moveTo>
                  <a:lnTo>
                    <a:pt x="0" y="367"/>
                  </a:lnTo>
                  <a:cubicBezTo>
                    <a:pt x="0" y="367"/>
                    <a:pt x="370" y="0"/>
                    <a:pt x="945" y="713"/>
                  </a:cubicBezTo>
                  <a:lnTo>
                    <a:pt x="945" y="713"/>
                  </a:lnTo>
                  <a:cubicBezTo>
                    <a:pt x="945" y="713"/>
                    <a:pt x="51" y="856"/>
                    <a:pt x="0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7" name="Freeform 193">
              <a:extLst>
                <a:ext uri="{FF2B5EF4-FFF2-40B4-BE49-F238E27FC236}">
                  <a16:creationId xmlns:a16="http://schemas.microsoft.com/office/drawing/2014/main" id="{EA699C85-7B9E-4124-84C7-C0658E355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801" y="5363589"/>
              <a:ext cx="373027" cy="411114"/>
            </a:xfrm>
            <a:custGeom>
              <a:avLst/>
              <a:gdLst>
                <a:gd name="T0" fmla="*/ 367 w 857"/>
                <a:gd name="T1" fmla="*/ 944 h 945"/>
                <a:gd name="T2" fmla="*/ 367 w 857"/>
                <a:gd name="T3" fmla="*/ 944 h 945"/>
                <a:gd name="T4" fmla="*/ 712 w 857"/>
                <a:gd name="T5" fmla="*/ 0 h 945"/>
                <a:gd name="T6" fmla="*/ 712 w 857"/>
                <a:gd name="T7" fmla="*/ 0 h 945"/>
                <a:gd name="T8" fmla="*/ 367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367" y="944"/>
                  </a:moveTo>
                  <a:lnTo>
                    <a:pt x="367" y="944"/>
                  </a:lnTo>
                  <a:cubicBezTo>
                    <a:pt x="367" y="944"/>
                    <a:pt x="0" y="575"/>
                    <a:pt x="712" y="0"/>
                  </a:cubicBezTo>
                  <a:lnTo>
                    <a:pt x="712" y="0"/>
                  </a:lnTo>
                  <a:cubicBezTo>
                    <a:pt x="712" y="0"/>
                    <a:pt x="856" y="893"/>
                    <a:pt x="367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8" name="Freeform 194">
              <a:extLst>
                <a:ext uri="{FF2B5EF4-FFF2-40B4-BE49-F238E27FC236}">
                  <a16:creationId xmlns:a16="http://schemas.microsoft.com/office/drawing/2014/main" id="{89E59B35-8178-4BAE-AAD4-73037B934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608" y="5463589"/>
              <a:ext cx="1476233" cy="600005"/>
            </a:xfrm>
            <a:custGeom>
              <a:avLst/>
              <a:gdLst>
                <a:gd name="T0" fmla="*/ 64 w 3392"/>
                <a:gd name="T1" fmla="*/ 1376 h 1377"/>
                <a:gd name="T2" fmla="*/ 64 w 3392"/>
                <a:gd name="T3" fmla="*/ 1376 h 1377"/>
                <a:gd name="T4" fmla="*/ 15 w 3392"/>
                <a:gd name="T5" fmla="*/ 1348 h 1377"/>
                <a:gd name="T6" fmla="*/ 15 w 3392"/>
                <a:gd name="T7" fmla="*/ 1348 h 1377"/>
                <a:gd name="T8" fmla="*/ 36 w 3392"/>
                <a:gd name="T9" fmla="*/ 1272 h 1377"/>
                <a:gd name="T10" fmla="*/ 36 w 3392"/>
                <a:gd name="T11" fmla="*/ 1272 h 1377"/>
                <a:gd name="T12" fmla="*/ 3320 w 3392"/>
                <a:gd name="T13" fmla="*/ 6 h 1377"/>
                <a:gd name="T14" fmla="*/ 3320 w 3392"/>
                <a:gd name="T15" fmla="*/ 6 h 1377"/>
                <a:gd name="T16" fmla="*/ 3386 w 3392"/>
                <a:gd name="T17" fmla="*/ 50 h 1377"/>
                <a:gd name="T18" fmla="*/ 3386 w 3392"/>
                <a:gd name="T19" fmla="*/ 50 h 1377"/>
                <a:gd name="T20" fmla="*/ 3342 w 3392"/>
                <a:gd name="T21" fmla="*/ 115 h 1377"/>
                <a:gd name="T22" fmla="*/ 3342 w 3392"/>
                <a:gd name="T23" fmla="*/ 115 h 1377"/>
                <a:gd name="T24" fmla="*/ 91 w 3392"/>
                <a:gd name="T25" fmla="*/ 1369 h 1377"/>
                <a:gd name="T26" fmla="*/ 91 w 3392"/>
                <a:gd name="T27" fmla="*/ 1369 h 1377"/>
                <a:gd name="T28" fmla="*/ 64 w 3392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2" h="1377">
                  <a:moveTo>
                    <a:pt x="64" y="1376"/>
                  </a:moveTo>
                  <a:lnTo>
                    <a:pt x="64" y="1376"/>
                  </a:lnTo>
                  <a:cubicBezTo>
                    <a:pt x="45" y="1376"/>
                    <a:pt x="26" y="1366"/>
                    <a:pt x="15" y="1348"/>
                  </a:cubicBezTo>
                  <a:lnTo>
                    <a:pt x="15" y="1348"/>
                  </a:lnTo>
                  <a:cubicBezTo>
                    <a:pt x="0" y="1321"/>
                    <a:pt x="9" y="1287"/>
                    <a:pt x="36" y="1272"/>
                  </a:cubicBezTo>
                  <a:lnTo>
                    <a:pt x="36" y="1272"/>
                  </a:lnTo>
                  <a:cubicBezTo>
                    <a:pt x="53" y="1262"/>
                    <a:pt x="1741" y="311"/>
                    <a:pt x="3320" y="6"/>
                  </a:cubicBezTo>
                  <a:lnTo>
                    <a:pt x="3320" y="6"/>
                  </a:lnTo>
                  <a:cubicBezTo>
                    <a:pt x="3351" y="0"/>
                    <a:pt x="3380" y="20"/>
                    <a:pt x="3386" y="50"/>
                  </a:cubicBezTo>
                  <a:lnTo>
                    <a:pt x="3386" y="50"/>
                  </a:lnTo>
                  <a:cubicBezTo>
                    <a:pt x="3391" y="80"/>
                    <a:pt x="3372" y="109"/>
                    <a:pt x="3342" y="115"/>
                  </a:cubicBezTo>
                  <a:lnTo>
                    <a:pt x="3342" y="115"/>
                  </a:lnTo>
                  <a:cubicBezTo>
                    <a:pt x="1780" y="417"/>
                    <a:pt x="108" y="1360"/>
                    <a:pt x="91" y="1369"/>
                  </a:cubicBezTo>
                  <a:lnTo>
                    <a:pt x="91" y="1369"/>
                  </a:lnTo>
                  <a:cubicBezTo>
                    <a:pt x="82" y="1374"/>
                    <a:pt x="73" y="1376"/>
                    <a:pt x="64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9" name="Freeform 195">
              <a:extLst>
                <a:ext uri="{FF2B5EF4-FFF2-40B4-BE49-F238E27FC236}">
                  <a16:creationId xmlns:a16="http://schemas.microsoft.com/office/drawing/2014/main" id="{AA8EC107-5B59-42FE-9654-FEC13D17F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845" y="5317557"/>
              <a:ext cx="122225" cy="268256"/>
            </a:xfrm>
            <a:custGeom>
              <a:avLst/>
              <a:gdLst>
                <a:gd name="T0" fmla="*/ 40 w 279"/>
                <a:gd name="T1" fmla="*/ 612 h 613"/>
                <a:gd name="T2" fmla="*/ 40 w 279"/>
                <a:gd name="T3" fmla="*/ 612 h 613"/>
                <a:gd name="T4" fmla="*/ 6 w 279"/>
                <a:gd name="T5" fmla="*/ 579 h 613"/>
                <a:gd name="T6" fmla="*/ 6 w 279"/>
                <a:gd name="T7" fmla="*/ 579 h 613"/>
                <a:gd name="T8" fmla="*/ 213 w 279"/>
                <a:gd name="T9" fmla="*/ 18 h 613"/>
                <a:gd name="T10" fmla="*/ 213 w 279"/>
                <a:gd name="T11" fmla="*/ 18 h 613"/>
                <a:gd name="T12" fmla="*/ 260 w 279"/>
                <a:gd name="T13" fmla="*/ 11 h 613"/>
                <a:gd name="T14" fmla="*/ 260 w 279"/>
                <a:gd name="T15" fmla="*/ 11 h 613"/>
                <a:gd name="T16" fmla="*/ 267 w 279"/>
                <a:gd name="T17" fmla="*/ 58 h 613"/>
                <a:gd name="T18" fmla="*/ 267 w 279"/>
                <a:gd name="T19" fmla="*/ 58 h 613"/>
                <a:gd name="T20" fmla="*/ 73 w 279"/>
                <a:gd name="T21" fmla="*/ 577 h 613"/>
                <a:gd name="T22" fmla="*/ 73 w 279"/>
                <a:gd name="T23" fmla="*/ 577 h 613"/>
                <a:gd name="T24" fmla="*/ 41 w 279"/>
                <a:gd name="T25" fmla="*/ 612 h 613"/>
                <a:gd name="T26" fmla="*/ 41 w 279"/>
                <a:gd name="T27" fmla="*/ 612 h 613"/>
                <a:gd name="T28" fmla="*/ 40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40" y="612"/>
                  </a:moveTo>
                  <a:lnTo>
                    <a:pt x="40" y="612"/>
                  </a:lnTo>
                  <a:cubicBezTo>
                    <a:pt x="22" y="612"/>
                    <a:pt x="7" y="597"/>
                    <a:pt x="6" y="579"/>
                  </a:cubicBezTo>
                  <a:lnTo>
                    <a:pt x="6" y="579"/>
                  </a:lnTo>
                  <a:cubicBezTo>
                    <a:pt x="6" y="568"/>
                    <a:pt x="0" y="310"/>
                    <a:pt x="213" y="18"/>
                  </a:cubicBezTo>
                  <a:lnTo>
                    <a:pt x="213" y="18"/>
                  </a:lnTo>
                  <a:cubicBezTo>
                    <a:pt x="224" y="3"/>
                    <a:pt x="245" y="0"/>
                    <a:pt x="260" y="11"/>
                  </a:cubicBezTo>
                  <a:lnTo>
                    <a:pt x="260" y="11"/>
                  </a:lnTo>
                  <a:cubicBezTo>
                    <a:pt x="275" y="22"/>
                    <a:pt x="278" y="42"/>
                    <a:pt x="267" y="58"/>
                  </a:cubicBezTo>
                  <a:lnTo>
                    <a:pt x="267" y="58"/>
                  </a:lnTo>
                  <a:cubicBezTo>
                    <a:pt x="68" y="331"/>
                    <a:pt x="73" y="575"/>
                    <a:pt x="73" y="577"/>
                  </a:cubicBezTo>
                  <a:lnTo>
                    <a:pt x="73" y="577"/>
                  </a:lnTo>
                  <a:cubicBezTo>
                    <a:pt x="74" y="596"/>
                    <a:pt x="59" y="611"/>
                    <a:pt x="41" y="612"/>
                  </a:cubicBezTo>
                  <a:lnTo>
                    <a:pt x="41" y="612"/>
                  </a:lnTo>
                  <a:cubicBezTo>
                    <a:pt x="40" y="612"/>
                    <a:pt x="40" y="612"/>
                    <a:pt x="40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0" name="Freeform 196">
              <a:extLst>
                <a:ext uri="{FF2B5EF4-FFF2-40B4-BE49-F238E27FC236}">
                  <a16:creationId xmlns:a16="http://schemas.microsoft.com/office/drawing/2014/main" id="{BACE57F3-6CB4-44A5-B110-459E8E874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27" y="5660416"/>
              <a:ext cx="258738" cy="141271"/>
            </a:xfrm>
            <a:custGeom>
              <a:avLst/>
              <a:gdLst>
                <a:gd name="T0" fmla="*/ 554 w 590"/>
                <a:gd name="T1" fmla="*/ 327 h 328"/>
                <a:gd name="T2" fmla="*/ 554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3 w 590"/>
                <a:gd name="T17" fmla="*/ 15 h 328"/>
                <a:gd name="T18" fmla="*/ 63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7 w 590"/>
                <a:gd name="T25" fmla="*/ 300 h 328"/>
                <a:gd name="T26" fmla="*/ 587 w 590"/>
                <a:gd name="T27" fmla="*/ 300 h 328"/>
                <a:gd name="T28" fmla="*/ 554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4" y="327"/>
                  </a:moveTo>
                  <a:lnTo>
                    <a:pt x="554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3" y="259"/>
                    <a:pt x="20" y="67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2" y="24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3" y="15"/>
                  </a:cubicBezTo>
                  <a:lnTo>
                    <a:pt x="63" y="15"/>
                  </a:lnTo>
                  <a:cubicBezTo>
                    <a:pt x="64" y="17"/>
                    <a:pt x="228" y="198"/>
                    <a:pt x="559" y="261"/>
                  </a:cubicBezTo>
                  <a:lnTo>
                    <a:pt x="559" y="261"/>
                  </a:lnTo>
                  <a:cubicBezTo>
                    <a:pt x="578" y="265"/>
                    <a:pt x="589" y="282"/>
                    <a:pt x="587" y="300"/>
                  </a:cubicBezTo>
                  <a:lnTo>
                    <a:pt x="587" y="300"/>
                  </a:lnTo>
                  <a:cubicBezTo>
                    <a:pt x="583" y="316"/>
                    <a:pt x="569" y="327"/>
                    <a:pt x="554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1" name="Freeform 197">
              <a:extLst>
                <a:ext uri="{FF2B5EF4-FFF2-40B4-BE49-F238E27FC236}">
                  <a16:creationId xmlns:a16="http://schemas.microsoft.com/office/drawing/2014/main" id="{F7BCA800-2725-4A97-A034-EDA43FB0F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732" y="5846132"/>
              <a:ext cx="257150" cy="142858"/>
            </a:xfrm>
            <a:custGeom>
              <a:avLst/>
              <a:gdLst>
                <a:gd name="T0" fmla="*/ 553 w 590"/>
                <a:gd name="T1" fmla="*/ 327 h 328"/>
                <a:gd name="T2" fmla="*/ 553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2 w 590"/>
                <a:gd name="T17" fmla="*/ 15 h 328"/>
                <a:gd name="T18" fmla="*/ 62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6 w 590"/>
                <a:gd name="T25" fmla="*/ 300 h 328"/>
                <a:gd name="T26" fmla="*/ 586 w 590"/>
                <a:gd name="T27" fmla="*/ 300 h 328"/>
                <a:gd name="T28" fmla="*/ 553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3" y="327"/>
                  </a:moveTo>
                  <a:lnTo>
                    <a:pt x="553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2" y="260"/>
                    <a:pt x="19" y="68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1" y="25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2" y="15"/>
                  </a:cubicBezTo>
                  <a:lnTo>
                    <a:pt x="62" y="15"/>
                  </a:lnTo>
                  <a:cubicBezTo>
                    <a:pt x="63" y="17"/>
                    <a:pt x="228" y="199"/>
                    <a:pt x="559" y="261"/>
                  </a:cubicBezTo>
                  <a:lnTo>
                    <a:pt x="559" y="261"/>
                  </a:lnTo>
                  <a:cubicBezTo>
                    <a:pt x="577" y="265"/>
                    <a:pt x="589" y="282"/>
                    <a:pt x="586" y="300"/>
                  </a:cubicBezTo>
                  <a:lnTo>
                    <a:pt x="586" y="300"/>
                  </a:lnTo>
                  <a:cubicBezTo>
                    <a:pt x="583" y="316"/>
                    <a:pt x="569" y="327"/>
                    <a:pt x="553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2" name="Freeform 198">
              <a:extLst>
                <a:ext uri="{FF2B5EF4-FFF2-40B4-BE49-F238E27FC236}">
                  <a16:creationId xmlns:a16="http://schemas.microsoft.com/office/drawing/2014/main" id="{39E9C81C-6370-44D3-8874-9680F2BC4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4" y="5476288"/>
              <a:ext cx="93653" cy="279367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6 h 642"/>
                <a:gd name="T6" fmla="*/ 61 w 218"/>
                <a:gd name="T7" fmla="*/ 616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6 w 218"/>
                <a:gd name="T21" fmla="*/ 600 h 642"/>
                <a:gd name="T22" fmla="*/ 126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5" y="631"/>
                    <a:pt x="61" y="616"/>
                  </a:cubicBezTo>
                  <a:lnTo>
                    <a:pt x="61" y="616"/>
                  </a:lnTo>
                  <a:cubicBezTo>
                    <a:pt x="58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5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8"/>
                    <a:pt x="126" y="600"/>
                  </a:cubicBezTo>
                  <a:lnTo>
                    <a:pt x="126" y="600"/>
                  </a:lnTo>
                  <a:cubicBezTo>
                    <a:pt x="130" y="618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8" y="641"/>
                    <a:pt x="96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3" name="Freeform 199">
              <a:extLst>
                <a:ext uri="{FF2B5EF4-FFF2-40B4-BE49-F238E27FC236}">
                  <a16:creationId xmlns:a16="http://schemas.microsoft.com/office/drawing/2014/main" id="{7E6BCC4F-9D15-4142-B219-E0F70564C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614" y="5654067"/>
              <a:ext cx="93654" cy="280955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5 h 642"/>
                <a:gd name="T6" fmla="*/ 61 w 218"/>
                <a:gd name="T7" fmla="*/ 615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5 w 218"/>
                <a:gd name="T21" fmla="*/ 600 h 642"/>
                <a:gd name="T22" fmla="*/ 125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4" y="631"/>
                    <a:pt x="61" y="615"/>
                  </a:cubicBezTo>
                  <a:lnTo>
                    <a:pt x="61" y="615"/>
                  </a:lnTo>
                  <a:cubicBezTo>
                    <a:pt x="59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4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7"/>
                    <a:pt x="125" y="600"/>
                  </a:cubicBezTo>
                  <a:lnTo>
                    <a:pt x="125" y="600"/>
                  </a:lnTo>
                  <a:cubicBezTo>
                    <a:pt x="130" y="617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9" y="641"/>
                    <a:pt x="95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4" name="Freeform 200">
              <a:extLst>
                <a:ext uri="{FF2B5EF4-FFF2-40B4-BE49-F238E27FC236}">
                  <a16:creationId xmlns:a16="http://schemas.microsoft.com/office/drawing/2014/main" id="{5935B143-2E0F-470A-8064-52BC3D91E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405" y="5541368"/>
              <a:ext cx="261912" cy="109524"/>
            </a:xfrm>
            <a:custGeom>
              <a:avLst/>
              <a:gdLst>
                <a:gd name="T0" fmla="*/ 559 w 598"/>
                <a:gd name="T1" fmla="*/ 250 h 251"/>
                <a:gd name="T2" fmla="*/ 559 w 598"/>
                <a:gd name="T3" fmla="*/ 250 h 251"/>
                <a:gd name="T4" fmla="*/ 544 w 598"/>
                <a:gd name="T5" fmla="*/ 246 h 251"/>
                <a:gd name="T6" fmla="*/ 544 w 598"/>
                <a:gd name="T7" fmla="*/ 246 h 251"/>
                <a:gd name="T8" fmla="*/ 30 w 598"/>
                <a:gd name="T9" fmla="*/ 69 h 251"/>
                <a:gd name="T10" fmla="*/ 30 w 598"/>
                <a:gd name="T11" fmla="*/ 69 h 251"/>
                <a:gd name="T12" fmla="*/ 4 w 598"/>
                <a:gd name="T13" fmla="*/ 30 h 251"/>
                <a:gd name="T14" fmla="*/ 4 w 598"/>
                <a:gd name="T15" fmla="*/ 30 h 251"/>
                <a:gd name="T16" fmla="*/ 43 w 598"/>
                <a:gd name="T17" fmla="*/ 3 h 251"/>
                <a:gd name="T18" fmla="*/ 43 w 598"/>
                <a:gd name="T19" fmla="*/ 3 h 251"/>
                <a:gd name="T20" fmla="*/ 574 w 598"/>
                <a:gd name="T21" fmla="*/ 186 h 251"/>
                <a:gd name="T22" fmla="*/ 574 w 598"/>
                <a:gd name="T23" fmla="*/ 186 h 251"/>
                <a:gd name="T24" fmla="*/ 589 w 598"/>
                <a:gd name="T25" fmla="*/ 231 h 251"/>
                <a:gd name="T26" fmla="*/ 589 w 598"/>
                <a:gd name="T27" fmla="*/ 231 h 251"/>
                <a:gd name="T28" fmla="*/ 559 w 598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8" h="251">
                  <a:moveTo>
                    <a:pt x="559" y="250"/>
                  </a:moveTo>
                  <a:lnTo>
                    <a:pt x="559" y="250"/>
                  </a:lnTo>
                  <a:cubicBezTo>
                    <a:pt x="554" y="250"/>
                    <a:pt x="549" y="249"/>
                    <a:pt x="544" y="246"/>
                  </a:cubicBezTo>
                  <a:lnTo>
                    <a:pt x="544" y="246"/>
                  </a:lnTo>
                  <a:cubicBezTo>
                    <a:pt x="290" y="121"/>
                    <a:pt x="33" y="69"/>
                    <a:pt x="30" y="69"/>
                  </a:cubicBezTo>
                  <a:lnTo>
                    <a:pt x="30" y="69"/>
                  </a:lnTo>
                  <a:cubicBezTo>
                    <a:pt x="12" y="65"/>
                    <a:pt x="0" y="48"/>
                    <a:pt x="4" y="30"/>
                  </a:cubicBezTo>
                  <a:lnTo>
                    <a:pt x="4" y="30"/>
                  </a:lnTo>
                  <a:cubicBezTo>
                    <a:pt x="8" y="11"/>
                    <a:pt x="25" y="0"/>
                    <a:pt x="43" y="3"/>
                  </a:cubicBezTo>
                  <a:lnTo>
                    <a:pt x="43" y="3"/>
                  </a:lnTo>
                  <a:cubicBezTo>
                    <a:pt x="54" y="5"/>
                    <a:pt x="312" y="57"/>
                    <a:pt x="574" y="186"/>
                  </a:cubicBezTo>
                  <a:lnTo>
                    <a:pt x="574" y="186"/>
                  </a:lnTo>
                  <a:cubicBezTo>
                    <a:pt x="590" y="195"/>
                    <a:pt x="597" y="215"/>
                    <a:pt x="589" y="231"/>
                  </a:cubicBezTo>
                  <a:lnTo>
                    <a:pt x="589" y="231"/>
                  </a:lnTo>
                  <a:cubicBezTo>
                    <a:pt x="583" y="243"/>
                    <a:pt x="571" y="250"/>
                    <a:pt x="559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sp>
        <p:nvSpPr>
          <p:cNvPr id="97" name="모서리가 둥근 직사각형 22">
            <a:extLst>
              <a:ext uri="{FF2B5EF4-FFF2-40B4-BE49-F238E27FC236}">
                <a16:creationId xmlns:a16="http://schemas.microsoft.com/office/drawing/2014/main" id="{D2041210-C9D8-40F1-A4FB-EF1959426195}"/>
              </a:ext>
            </a:extLst>
          </p:cNvPr>
          <p:cNvSpPr/>
          <p:nvPr/>
        </p:nvSpPr>
        <p:spPr>
          <a:xfrm>
            <a:off x="767848" y="1645056"/>
            <a:ext cx="1322506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User</a:t>
            </a:r>
            <a:endParaRPr lang="ko-KR" altLang="en-US" sz="1600" b="1" dirty="0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3B556E36-65A2-46B4-9A49-4857862C95FC}"/>
              </a:ext>
            </a:extLst>
          </p:cNvPr>
          <p:cNvSpPr/>
          <p:nvPr/>
        </p:nvSpPr>
        <p:spPr>
          <a:xfrm>
            <a:off x="559788" y="2289225"/>
            <a:ext cx="1730800" cy="1448349"/>
          </a:xfrm>
          <a:prstGeom prst="roundRect">
            <a:avLst/>
          </a:prstGeom>
          <a:solidFill>
            <a:srgbClr val="DCF2EC"/>
          </a:solidFill>
          <a:ln w="1905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모서리가 둥근 직사각형 22">
            <a:extLst>
              <a:ext uri="{FF2B5EF4-FFF2-40B4-BE49-F238E27FC236}">
                <a16:creationId xmlns:a16="http://schemas.microsoft.com/office/drawing/2014/main" id="{268B1BC9-B70B-4D00-BC2B-04F30737654D}"/>
              </a:ext>
            </a:extLst>
          </p:cNvPr>
          <p:cNvSpPr/>
          <p:nvPr/>
        </p:nvSpPr>
        <p:spPr>
          <a:xfrm>
            <a:off x="767848" y="2486778"/>
            <a:ext cx="1322506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Book name</a:t>
            </a:r>
            <a:endParaRPr lang="ko-KR" altLang="en-US" sz="1600" dirty="0"/>
          </a:p>
        </p:txBody>
      </p:sp>
      <p:sp>
        <p:nvSpPr>
          <p:cNvPr id="100" name="모서리가 둥근 직사각형 22">
            <a:extLst>
              <a:ext uri="{FF2B5EF4-FFF2-40B4-BE49-F238E27FC236}">
                <a16:creationId xmlns:a16="http://schemas.microsoft.com/office/drawing/2014/main" id="{045089F0-205D-4194-B9DE-14706F9A3E18}"/>
              </a:ext>
            </a:extLst>
          </p:cNvPr>
          <p:cNvSpPr/>
          <p:nvPr/>
        </p:nvSpPr>
        <p:spPr>
          <a:xfrm>
            <a:off x="763935" y="3059971"/>
            <a:ext cx="1322506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Text file</a:t>
            </a:r>
            <a:endParaRPr lang="ko-KR" altLang="en-US" sz="1600" dirty="0"/>
          </a:p>
        </p:txBody>
      </p:sp>
      <p:sp>
        <p:nvSpPr>
          <p:cNvPr id="102" name="모서리가 둥근 직사각형 22">
            <a:extLst>
              <a:ext uri="{FF2B5EF4-FFF2-40B4-BE49-F238E27FC236}">
                <a16:creationId xmlns:a16="http://schemas.microsoft.com/office/drawing/2014/main" id="{F91F47D4-2A1A-4F5C-986F-30F5FF0F320E}"/>
              </a:ext>
            </a:extLst>
          </p:cNvPr>
          <p:cNvSpPr/>
          <p:nvPr/>
        </p:nvSpPr>
        <p:spPr>
          <a:xfrm>
            <a:off x="3113043" y="1641895"/>
            <a:ext cx="1911951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데이터 </a:t>
            </a:r>
            <a:r>
              <a:rPr lang="ko-KR" altLang="en-US" sz="1400" b="1" dirty="0" err="1"/>
              <a:t>전처리</a:t>
            </a:r>
            <a:endParaRPr lang="ko-KR" altLang="en-US" sz="1400" b="1" dirty="0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6A0C266-FBF5-48FD-9797-B2AA9A8C1A46}"/>
              </a:ext>
            </a:extLst>
          </p:cNvPr>
          <p:cNvSpPr/>
          <p:nvPr/>
        </p:nvSpPr>
        <p:spPr>
          <a:xfrm>
            <a:off x="3113043" y="2289225"/>
            <a:ext cx="1945292" cy="1448349"/>
          </a:xfrm>
          <a:prstGeom prst="roundRect">
            <a:avLst/>
          </a:prstGeom>
          <a:solidFill>
            <a:srgbClr val="DCF2EC"/>
          </a:solidFill>
          <a:ln w="1905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모서리가 둥근 직사각형 22">
            <a:extLst>
              <a:ext uri="{FF2B5EF4-FFF2-40B4-BE49-F238E27FC236}">
                <a16:creationId xmlns:a16="http://schemas.microsoft.com/office/drawing/2014/main" id="{DDA7C017-B81F-4E48-A465-9E0825472945}"/>
              </a:ext>
            </a:extLst>
          </p:cNvPr>
          <p:cNvSpPr/>
          <p:nvPr/>
        </p:nvSpPr>
        <p:spPr>
          <a:xfrm>
            <a:off x="3334636" y="2486778"/>
            <a:ext cx="1522739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문장분리</a:t>
            </a:r>
          </a:p>
        </p:txBody>
      </p:sp>
      <p:sp>
        <p:nvSpPr>
          <p:cNvPr id="105" name="모서리가 둥근 직사각형 22">
            <a:extLst>
              <a:ext uri="{FF2B5EF4-FFF2-40B4-BE49-F238E27FC236}">
                <a16:creationId xmlns:a16="http://schemas.microsoft.com/office/drawing/2014/main" id="{3BC439EB-60FB-4ECF-9FC1-FEF866011F20}"/>
              </a:ext>
            </a:extLst>
          </p:cNvPr>
          <p:cNvSpPr/>
          <p:nvPr/>
        </p:nvSpPr>
        <p:spPr>
          <a:xfrm>
            <a:off x="3330723" y="3059971"/>
            <a:ext cx="1526653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특수문자 제거</a:t>
            </a:r>
          </a:p>
        </p:txBody>
      </p:sp>
      <p:sp>
        <p:nvSpPr>
          <p:cNvPr id="106" name="모서리가 둥근 직사각형 22">
            <a:extLst>
              <a:ext uri="{FF2B5EF4-FFF2-40B4-BE49-F238E27FC236}">
                <a16:creationId xmlns:a16="http://schemas.microsoft.com/office/drawing/2014/main" id="{06708402-AC3F-44FE-BDAB-D03C3D5DD09F}"/>
              </a:ext>
            </a:extLst>
          </p:cNvPr>
          <p:cNvSpPr/>
          <p:nvPr/>
        </p:nvSpPr>
        <p:spPr>
          <a:xfrm>
            <a:off x="8532203" y="1648109"/>
            <a:ext cx="1322506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My SQL</a:t>
            </a:r>
            <a:endParaRPr lang="ko-KR" altLang="en-US" sz="1600" b="1" dirty="0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EE1EC54C-BB98-41E1-BD6F-01A292D5A39D}"/>
              </a:ext>
            </a:extLst>
          </p:cNvPr>
          <p:cNvSpPr/>
          <p:nvPr/>
        </p:nvSpPr>
        <p:spPr>
          <a:xfrm>
            <a:off x="8225984" y="2289225"/>
            <a:ext cx="1945292" cy="1448349"/>
          </a:xfrm>
          <a:prstGeom prst="roundRect">
            <a:avLst/>
          </a:prstGeom>
          <a:solidFill>
            <a:srgbClr val="DCF2EC"/>
          </a:solidFill>
          <a:ln w="1905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모서리가 둥근 직사각형 22">
            <a:extLst>
              <a:ext uri="{FF2B5EF4-FFF2-40B4-BE49-F238E27FC236}">
                <a16:creationId xmlns:a16="http://schemas.microsoft.com/office/drawing/2014/main" id="{21C60B7F-C040-4C80-AF31-29FBA3481A7C}"/>
              </a:ext>
            </a:extLst>
          </p:cNvPr>
          <p:cNvSpPr/>
          <p:nvPr/>
        </p:nvSpPr>
        <p:spPr>
          <a:xfrm>
            <a:off x="8434043" y="2486778"/>
            <a:ext cx="1522739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Text</a:t>
            </a:r>
            <a:endParaRPr lang="ko-KR" altLang="en-US" sz="1600" dirty="0"/>
          </a:p>
        </p:txBody>
      </p:sp>
      <p:sp>
        <p:nvSpPr>
          <p:cNvPr id="109" name="모서리가 둥근 직사각형 22">
            <a:extLst>
              <a:ext uri="{FF2B5EF4-FFF2-40B4-BE49-F238E27FC236}">
                <a16:creationId xmlns:a16="http://schemas.microsoft.com/office/drawing/2014/main" id="{11B6648D-0CE2-418A-8DC9-E7656D248BED}"/>
              </a:ext>
            </a:extLst>
          </p:cNvPr>
          <p:cNvSpPr/>
          <p:nvPr/>
        </p:nvSpPr>
        <p:spPr>
          <a:xfrm>
            <a:off x="8430130" y="3059971"/>
            <a:ext cx="1526653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Feeling</a:t>
            </a:r>
            <a:endParaRPr lang="ko-KR" altLang="en-US" sz="1600" dirty="0"/>
          </a:p>
        </p:txBody>
      </p:sp>
      <p:sp>
        <p:nvSpPr>
          <p:cNvPr id="110" name="모서리가 둥근 직사각형 22">
            <a:extLst>
              <a:ext uri="{FF2B5EF4-FFF2-40B4-BE49-F238E27FC236}">
                <a16:creationId xmlns:a16="http://schemas.microsoft.com/office/drawing/2014/main" id="{8026C049-A31D-4754-B90A-3E14B4185C23}"/>
              </a:ext>
            </a:extLst>
          </p:cNvPr>
          <p:cNvSpPr/>
          <p:nvPr/>
        </p:nvSpPr>
        <p:spPr>
          <a:xfrm>
            <a:off x="8533070" y="4112631"/>
            <a:ext cx="1322506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File system</a:t>
            </a:r>
            <a:endParaRPr lang="ko-KR" altLang="en-US" sz="1600" b="1" dirty="0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98F06A82-72A7-479F-9411-0CF36ECB682B}"/>
              </a:ext>
            </a:extLst>
          </p:cNvPr>
          <p:cNvSpPr/>
          <p:nvPr/>
        </p:nvSpPr>
        <p:spPr>
          <a:xfrm>
            <a:off x="8225984" y="4774751"/>
            <a:ext cx="1945292" cy="783821"/>
          </a:xfrm>
          <a:prstGeom prst="roundRect">
            <a:avLst/>
          </a:prstGeom>
          <a:solidFill>
            <a:srgbClr val="DCF2EC"/>
          </a:solidFill>
          <a:ln w="19050"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모서리가 둥근 직사각형 22">
            <a:extLst>
              <a:ext uri="{FF2B5EF4-FFF2-40B4-BE49-F238E27FC236}">
                <a16:creationId xmlns:a16="http://schemas.microsoft.com/office/drawing/2014/main" id="{5B81D055-54AB-4D46-AE39-21B49E85EF66}"/>
              </a:ext>
            </a:extLst>
          </p:cNvPr>
          <p:cNvSpPr/>
          <p:nvPr/>
        </p:nvSpPr>
        <p:spPr>
          <a:xfrm>
            <a:off x="8420308" y="4934139"/>
            <a:ext cx="1526653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Voice file</a:t>
            </a:r>
            <a:endParaRPr lang="ko-KR" altLang="en-US" sz="1600" dirty="0"/>
          </a:p>
        </p:txBody>
      </p:sp>
      <p:sp>
        <p:nvSpPr>
          <p:cNvPr id="114" name="모서리가 둥근 직사각형 22">
            <a:extLst>
              <a:ext uri="{FF2B5EF4-FFF2-40B4-BE49-F238E27FC236}">
                <a16:creationId xmlns:a16="http://schemas.microsoft.com/office/drawing/2014/main" id="{B19E9AAB-E300-47A6-9E59-65BADCFF4871}"/>
              </a:ext>
            </a:extLst>
          </p:cNvPr>
          <p:cNvSpPr/>
          <p:nvPr/>
        </p:nvSpPr>
        <p:spPr>
          <a:xfrm>
            <a:off x="5885934" y="2645480"/>
            <a:ext cx="1522739" cy="73583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Deep learning </a:t>
            </a:r>
          </a:p>
          <a:p>
            <a:pPr algn="ctr"/>
            <a:r>
              <a:rPr lang="en-US" altLang="ko-KR" sz="1600" b="1" dirty="0"/>
              <a:t>model</a:t>
            </a:r>
            <a:endParaRPr lang="ko-KR" altLang="en-US" sz="1600" b="1" dirty="0"/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E31EF303-F439-43C4-8B41-BFF36FDE36BA}"/>
              </a:ext>
            </a:extLst>
          </p:cNvPr>
          <p:cNvCxnSpPr>
            <a:stCxn id="98" idx="3"/>
            <a:endCxn id="103" idx="1"/>
          </p:cNvCxnSpPr>
          <p:nvPr/>
        </p:nvCxnSpPr>
        <p:spPr>
          <a:xfrm>
            <a:off x="2290588" y="3013400"/>
            <a:ext cx="8224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24C09A6D-2783-48B7-9E18-E9E33C71CA69}"/>
              </a:ext>
            </a:extLst>
          </p:cNvPr>
          <p:cNvCxnSpPr>
            <a:cxnSpLocks/>
            <a:stCxn id="103" idx="3"/>
            <a:endCxn id="114" idx="1"/>
          </p:cNvCxnSpPr>
          <p:nvPr/>
        </p:nvCxnSpPr>
        <p:spPr>
          <a:xfrm flipV="1">
            <a:off x="5058335" y="3013399"/>
            <a:ext cx="827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4B62E4DA-B3C8-41BB-AC5D-E5FBC33DA3B7}"/>
              </a:ext>
            </a:extLst>
          </p:cNvPr>
          <p:cNvCxnSpPr>
            <a:cxnSpLocks/>
          </p:cNvCxnSpPr>
          <p:nvPr/>
        </p:nvCxnSpPr>
        <p:spPr>
          <a:xfrm flipV="1">
            <a:off x="7411609" y="3013397"/>
            <a:ext cx="827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모서리가 둥근 직사각형 22">
            <a:extLst>
              <a:ext uri="{FF2B5EF4-FFF2-40B4-BE49-F238E27FC236}">
                <a16:creationId xmlns:a16="http://schemas.microsoft.com/office/drawing/2014/main" id="{2056804D-B4E4-4C94-B453-A61F9D92F6E0}"/>
              </a:ext>
            </a:extLst>
          </p:cNvPr>
          <p:cNvSpPr/>
          <p:nvPr/>
        </p:nvSpPr>
        <p:spPr>
          <a:xfrm>
            <a:off x="5883976" y="4939176"/>
            <a:ext cx="1526653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Text to voice</a:t>
            </a:r>
            <a:endParaRPr lang="ko-KR" altLang="en-US" sz="1600" dirty="0"/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715952ED-768B-44D7-95ED-F8745724962B}"/>
              </a:ext>
            </a:extLst>
          </p:cNvPr>
          <p:cNvCxnSpPr>
            <a:stCxn id="114" idx="2"/>
            <a:endCxn id="125" idx="0"/>
          </p:cNvCxnSpPr>
          <p:nvPr/>
        </p:nvCxnSpPr>
        <p:spPr>
          <a:xfrm flipH="1">
            <a:off x="6647303" y="3381317"/>
            <a:ext cx="1" cy="1557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0D7965E5-632C-41A3-8E3F-2D88C23867BD}"/>
              </a:ext>
            </a:extLst>
          </p:cNvPr>
          <p:cNvCxnSpPr>
            <a:stCxn id="125" idx="3"/>
            <a:endCxn id="111" idx="1"/>
          </p:cNvCxnSpPr>
          <p:nvPr/>
        </p:nvCxnSpPr>
        <p:spPr>
          <a:xfrm flipV="1">
            <a:off x="7410629" y="5166662"/>
            <a:ext cx="815355" cy="2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1AF3C86-05F2-4023-B367-C89B211BFB65}"/>
              </a:ext>
            </a:extLst>
          </p:cNvPr>
          <p:cNvSpPr txBox="1"/>
          <p:nvPr/>
        </p:nvSpPr>
        <p:spPr>
          <a:xfrm>
            <a:off x="528301" y="990005"/>
            <a:ext cx="8248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3.2.3  </a:t>
            </a:r>
            <a:r>
              <a:rPr lang="ko-KR" altLang="en-US" sz="2000" b="1" dirty="0" err="1"/>
              <a:t>유스</a:t>
            </a:r>
            <a:r>
              <a:rPr lang="ko-KR" altLang="en-US" sz="2000" b="1" dirty="0"/>
              <a:t> 케이스 다이어그램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9816799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3.3 Web service</a:t>
            </a:r>
          </a:p>
        </p:txBody>
      </p:sp>
      <p:grpSp>
        <p:nvGrpSpPr>
          <p:cNvPr id="47" name="Group 6">
            <a:extLst>
              <a:ext uri="{FF2B5EF4-FFF2-40B4-BE49-F238E27FC236}">
                <a16:creationId xmlns:a16="http://schemas.microsoft.com/office/drawing/2014/main" id="{F47D7C66-F86D-4943-B29E-F13106129FDE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8571976" y="2348999"/>
            <a:ext cx="6096195" cy="2160000"/>
            <a:chOff x="2952960" y="5066761"/>
            <a:chExt cx="3050881" cy="1080961"/>
          </a:xfrm>
        </p:grpSpPr>
        <p:sp>
          <p:nvSpPr>
            <p:cNvPr id="48" name="Freeform 177">
              <a:extLst>
                <a:ext uri="{FF2B5EF4-FFF2-40B4-BE49-F238E27FC236}">
                  <a16:creationId xmlns:a16="http://schemas.microsoft.com/office/drawing/2014/main" id="{93EA5729-3141-490F-82E8-ADB1D0EC7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108" y="5066761"/>
              <a:ext cx="352391" cy="396828"/>
            </a:xfrm>
            <a:custGeom>
              <a:avLst/>
              <a:gdLst>
                <a:gd name="T0" fmla="*/ 520 w 807"/>
                <a:gd name="T1" fmla="*/ 885 h 915"/>
                <a:gd name="T2" fmla="*/ 520 w 807"/>
                <a:gd name="T3" fmla="*/ 885 h 915"/>
                <a:gd name="T4" fmla="*/ 41 w 807"/>
                <a:gd name="T5" fmla="*/ 0 h 915"/>
                <a:gd name="T6" fmla="*/ 41 w 807"/>
                <a:gd name="T7" fmla="*/ 0 h 915"/>
                <a:gd name="T8" fmla="*/ 520 w 807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7" h="915">
                  <a:moveTo>
                    <a:pt x="520" y="885"/>
                  </a:moveTo>
                  <a:lnTo>
                    <a:pt x="520" y="885"/>
                  </a:lnTo>
                  <a:cubicBezTo>
                    <a:pt x="520" y="885"/>
                    <a:pt x="0" y="914"/>
                    <a:pt x="41" y="0"/>
                  </a:cubicBezTo>
                  <a:lnTo>
                    <a:pt x="41" y="0"/>
                  </a:lnTo>
                  <a:cubicBezTo>
                    <a:pt x="41" y="0"/>
                    <a:pt x="806" y="485"/>
                    <a:pt x="520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9" name="Freeform 178">
              <a:extLst>
                <a:ext uri="{FF2B5EF4-FFF2-40B4-BE49-F238E27FC236}">
                  <a16:creationId xmlns:a16="http://schemas.microsoft.com/office/drawing/2014/main" id="{737D1CA9-5B2A-41C7-BFC2-94B722116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201" y="5601686"/>
              <a:ext cx="411123" cy="373018"/>
            </a:xfrm>
            <a:custGeom>
              <a:avLst/>
              <a:gdLst>
                <a:gd name="T0" fmla="*/ 941 w 942"/>
                <a:gd name="T1" fmla="*/ 336 h 857"/>
                <a:gd name="T2" fmla="*/ 941 w 942"/>
                <a:gd name="T3" fmla="*/ 336 h 857"/>
                <a:gd name="T4" fmla="*/ 0 w 942"/>
                <a:gd name="T5" fmla="*/ 691 h 857"/>
                <a:gd name="T6" fmla="*/ 0 w 942"/>
                <a:gd name="T7" fmla="*/ 691 h 857"/>
                <a:gd name="T8" fmla="*/ 941 w 942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857">
                  <a:moveTo>
                    <a:pt x="941" y="336"/>
                  </a:moveTo>
                  <a:lnTo>
                    <a:pt x="941" y="336"/>
                  </a:lnTo>
                  <a:cubicBezTo>
                    <a:pt x="941" y="336"/>
                    <a:pt x="900" y="856"/>
                    <a:pt x="0" y="691"/>
                  </a:cubicBezTo>
                  <a:lnTo>
                    <a:pt x="0" y="691"/>
                  </a:lnTo>
                  <a:cubicBezTo>
                    <a:pt x="0" y="691"/>
                    <a:pt x="583" y="0"/>
                    <a:pt x="941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0" name="Freeform 179">
              <a:extLst>
                <a:ext uri="{FF2B5EF4-FFF2-40B4-BE49-F238E27FC236}">
                  <a16:creationId xmlns:a16="http://schemas.microsoft.com/office/drawing/2014/main" id="{4FD77D88-A534-4570-9266-82368252D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724" y="5203270"/>
              <a:ext cx="373027" cy="412702"/>
            </a:xfrm>
            <a:custGeom>
              <a:avLst/>
              <a:gdLst>
                <a:gd name="T0" fmla="*/ 488 w 856"/>
                <a:gd name="T1" fmla="*/ 945 h 946"/>
                <a:gd name="T2" fmla="*/ 488 w 856"/>
                <a:gd name="T3" fmla="*/ 945 h 946"/>
                <a:gd name="T4" fmla="*/ 143 w 856"/>
                <a:gd name="T5" fmla="*/ 0 h 946"/>
                <a:gd name="T6" fmla="*/ 143 w 856"/>
                <a:gd name="T7" fmla="*/ 0 h 946"/>
                <a:gd name="T8" fmla="*/ 488 w 856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46">
                  <a:moveTo>
                    <a:pt x="488" y="945"/>
                  </a:moveTo>
                  <a:lnTo>
                    <a:pt x="488" y="945"/>
                  </a:lnTo>
                  <a:cubicBezTo>
                    <a:pt x="488" y="945"/>
                    <a:pt x="855" y="576"/>
                    <a:pt x="143" y="0"/>
                  </a:cubicBezTo>
                  <a:lnTo>
                    <a:pt x="143" y="0"/>
                  </a:lnTo>
                  <a:cubicBezTo>
                    <a:pt x="143" y="0"/>
                    <a:pt x="0" y="894"/>
                    <a:pt x="48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3" name="Freeform 180">
              <a:extLst>
                <a:ext uri="{FF2B5EF4-FFF2-40B4-BE49-F238E27FC236}">
                  <a16:creationId xmlns:a16="http://schemas.microsoft.com/office/drawing/2014/main" id="{5884B820-E7C3-4FB0-9467-BB60D5FD4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658" y="5774703"/>
              <a:ext cx="411123" cy="373019"/>
            </a:xfrm>
            <a:custGeom>
              <a:avLst/>
              <a:gdLst>
                <a:gd name="T0" fmla="*/ 944 w 945"/>
                <a:gd name="T1" fmla="*/ 367 h 857"/>
                <a:gd name="T2" fmla="*/ 944 w 945"/>
                <a:gd name="T3" fmla="*/ 367 h 857"/>
                <a:gd name="T4" fmla="*/ 0 w 945"/>
                <a:gd name="T5" fmla="*/ 713 h 857"/>
                <a:gd name="T6" fmla="*/ 0 w 945"/>
                <a:gd name="T7" fmla="*/ 713 h 857"/>
                <a:gd name="T8" fmla="*/ 944 w 945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5" h="857">
                  <a:moveTo>
                    <a:pt x="944" y="367"/>
                  </a:moveTo>
                  <a:lnTo>
                    <a:pt x="944" y="367"/>
                  </a:lnTo>
                  <a:cubicBezTo>
                    <a:pt x="944" y="367"/>
                    <a:pt x="575" y="0"/>
                    <a:pt x="0" y="713"/>
                  </a:cubicBezTo>
                  <a:lnTo>
                    <a:pt x="0" y="713"/>
                  </a:lnTo>
                  <a:cubicBezTo>
                    <a:pt x="0" y="713"/>
                    <a:pt x="893" y="856"/>
                    <a:pt x="944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4" name="Freeform 181">
              <a:extLst>
                <a:ext uri="{FF2B5EF4-FFF2-40B4-BE49-F238E27FC236}">
                  <a16:creationId xmlns:a16="http://schemas.microsoft.com/office/drawing/2014/main" id="{58B3525F-083E-4669-AAFE-4AFE82E38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386" y="5363589"/>
              <a:ext cx="373027" cy="411114"/>
            </a:xfrm>
            <a:custGeom>
              <a:avLst/>
              <a:gdLst>
                <a:gd name="T0" fmla="*/ 489 w 857"/>
                <a:gd name="T1" fmla="*/ 944 h 945"/>
                <a:gd name="T2" fmla="*/ 489 w 857"/>
                <a:gd name="T3" fmla="*/ 944 h 945"/>
                <a:gd name="T4" fmla="*/ 144 w 857"/>
                <a:gd name="T5" fmla="*/ 0 h 945"/>
                <a:gd name="T6" fmla="*/ 144 w 857"/>
                <a:gd name="T7" fmla="*/ 0 h 945"/>
                <a:gd name="T8" fmla="*/ 489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489" y="944"/>
                  </a:moveTo>
                  <a:lnTo>
                    <a:pt x="489" y="944"/>
                  </a:lnTo>
                  <a:cubicBezTo>
                    <a:pt x="489" y="944"/>
                    <a:pt x="856" y="575"/>
                    <a:pt x="144" y="0"/>
                  </a:cubicBezTo>
                  <a:lnTo>
                    <a:pt x="144" y="0"/>
                  </a:lnTo>
                  <a:cubicBezTo>
                    <a:pt x="144" y="0"/>
                    <a:pt x="0" y="893"/>
                    <a:pt x="489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5" name="Freeform 182">
              <a:extLst>
                <a:ext uri="{FF2B5EF4-FFF2-40B4-BE49-F238E27FC236}">
                  <a16:creationId xmlns:a16="http://schemas.microsoft.com/office/drawing/2014/main" id="{1151B30C-AC45-413A-9FD9-DF7A77913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960" y="5463589"/>
              <a:ext cx="1476233" cy="600005"/>
            </a:xfrm>
            <a:custGeom>
              <a:avLst/>
              <a:gdLst>
                <a:gd name="T0" fmla="*/ 3329 w 3393"/>
                <a:gd name="T1" fmla="*/ 1376 h 1377"/>
                <a:gd name="T2" fmla="*/ 3329 w 3393"/>
                <a:gd name="T3" fmla="*/ 1376 h 1377"/>
                <a:gd name="T4" fmla="*/ 3301 w 3393"/>
                <a:gd name="T5" fmla="*/ 1369 h 1377"/>
                <a:gd name="T6" fmla="*/ 3301 w 3393"/>
                <a:gd name="T7" fmla="*/ 1369 h 1377"/>
                <a:gd name="T8" fmla="*/ 50 w 3393"/>
                <a:gd name="T9" fmla="*/ 115 h 1377"/>
                <a:gd name="T10" fmla="*/ 50 w 3393"/>
                <a:gd name="T11" fmla="*/ 115 h 1377"/>
                <a:gd name="T12" fmla="*/ 6 w 3393"/>
                <a:gd name="T13" fmla="*/ 50 h 1377"/>
                <a:gd name="T14" fmla="*/ 6 w 3393"/>
                <a:gd name="T15" fmla="*/ 50 h 1377"/>
                <a:gd name="T16" fmla="*/ 71 w 3393"/>
                <a:gd name="T17" fmla="*/ 6 h 1377"/>
                <a:gd name="T18" fmla="*/ 71 w 3393"/>
                <a:gd name="T19" fmla="*/ 6 h 1377"/>
                <a:gd name="T20" fmla="*/ 3356 w 3393"/>
                <a:gd name="T21" fmla="*/ 1272 h 1377"/>
                <a:gd name="T22" fmla="*/ 3356 w 3393"/>
                <a:gd name="T23" fmla="*/ 1272 h 1377"/>
                <a:gd name="T24" fmla="*/ 3377 w 3393"/>
                <a:gd name="T25" fmla="*/ 1348 h 1377"/>
                <a:gd name="T26" fmla="*/ 3377 w 3393"/>
                <a:gd name="T27" fmla="*/ 1348 h 1377"/>
                <a:gd name="T28" fmla="*/ 3329 w 3393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3" h="1377">
                  <a:moveTo>
                    <a:pt x="3329" y="1376"/>
                  </a:moveTo>
                  <a:lnTo>
                    <a:pt x="3329" y="1376"/>
                  </a:lnTo>
                  <a:cubicBezTo>
                    <a:pt x="3319" y="1376"/>
                    <a:pt x="3310" y="1374"/>
                    <a:pt x="3301" y="1369"/>
                  </a:cubicBezTo>
                  <a:lnTo>
                    <a:pt x="3301" y="1369"/>
                  </a:lnTo>
                  <a:cubicBezTo>
                    <a:pt x="3285" y="1360"/>
                    <a:pt x="1611" y="417"/>
                    <a:pt x="50" y="115"/>
                  </a:cubicBezTo>
                  <a:lnTo>
                    <a:pt x="50" y="115"/>
                  </a:lnTo>
                  <a:cubicBezTo>
                    <a:pt x="20" y="109"/>
                    <a:pt x="0" y="80"/>
                    <a:pt x="6" y="50"/>
                  </a:cubicBezTo>
                  <a:lnTo>
                    <a:pt x="6" y="50"/>
                  </a:lnTo>
                  <a:cubicBezTo>
                    <a:pt x="12" y="20"/>
                    <a:pt x="41" y="0"/>
                    <a:pt x="71" y="6"/>
                  </a:cubicBezTo>
                  <a:lnTo>
                    <a:pt x="71" y="6"/>
                  </a:lnTo>
                  <a:cubicBezTo>
                    <a:pt x="1651" y="311"/>
                    <a:pt x="3339" y="1262"/>
                    <a:pt x="3356" y="1272"/>
                  </a:cubicBezTo>
                  <a:lnTo>
                    <a:pt x="3356" y="1272"/>
                  </a:lnTo>
                  <a:cubicBezTo>
                    <a:pt x="3383" y="1287"/>
                    <a:pt x="3392" y="1321"/>
                    <a:pt x="3377" y="1348"/>
                  </a:cubicBezTo>
                  <a:lnTo>
                    <a:pt x="3377" y="1348"/>
                  </a:lnTo>
                  <a:cubicBezTo>
                    <a:pt x="3367" y="1366"/>
                    <a:pt x="3348" y="1376"/>
                    <a:pt x="3329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6" name="Freeform 183">
              <a:extLst>
                <a:ext uri="{FF2B5EF4-FFF2-40B4-BE49-F238E27FC236}">
                  <a16:creationId xmlns:a16="http://schemas.microsoft.com/office/drawing/2014/main" id="{E1A6E6A5-F463-4032-AA21-1C55768CD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6144" y="5317557"/>
              <a:ext cx="120638" cy="268256"/>
            </a:xfrm>
            <a:custGeom>
              <a:avLst/>
              <a:gdLst>
                <a:gd name="T0" fmla="*/ 238 w 279"/>
                <a:gd name="T1" fmla="*/ 612 h 613"/>
                <a:gd name="T2" fmla="*/ 238 w 279"/>
                <a:gd name="T3" fmla="*/ 612 h 613"/>
                <a:gd name="T4" fmla="*/ 237 w 279"/>
                <a:gd name="T5" fmla="*/ 612 h 613"/>
                <a:gd name="T6" fmla="*/ 237 w 279"/>
                <a:gd name="T7" fmla="*/ 612 h 613"/>
                <a:gd name="T8" fmla="*/ 205 w 279"/>
                <a:gd name="T9" fmla="*/ 577 h 613"/>
                <a:gd name="T10" fmla="*/ 205 w 279"/>
                <a:gd name="T11" fmla="*/ 577 h 613"/>
                <a:gd name="T12" fmla="*/ 11 w 279"/>
                <a:gd name="T13" fmla="*/ 58 h 613"/>
                <a:gd name="T14" fmla="*/ 11 w 279"/>
                <a:gd name="T15" fmla="*/ 58 h 613"/>
                <a:gd name="T16" fmla="*/ 18 w 279"/>
                <a:gd name="T17" fmla="*/ 11 h 613"/>
                <a:gd name="T18" fmla="*/ 18 w 279"/>
                <a:gd name="T19" fmla="*/ 11 h 613"/>
                <a:gd name="T20" fmla="*/ 65 w 279"/>
                <a:gd name="T21" fmla="*/ 18 h 613"/>
                <a:gd name="T22" fmla="*/ 65 w 279"/>
                <a:gd name="T23" fmla="*/ 18 h 613"/>
                <a:gd name="T24" fmla="*/ 272 w 279"/>
                <a:gd name="T25" fmla="*/ 579 h 613"/>
                <a:gd name="T26" fmla="*/ 272 w 279"/>
                <a:gd name="T27" fmla="*/ 579 h 613"/>
                <a:gd name="T28" fmla="*/ 238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238" y="612"/>
                  </a:moveTo>
                  <a:lnTo>
                    <a:pt x="238" y="612"/>
                  </a:lnTo>
                  <a:cubicBezTo>
                    <a:pt x="238" y="612"/>
                    <a:pt x="238" y="612"/>
                    <a:pt x="237" y="612"/>
                  </a:cubicBezTo>
                  <a:lnTo>
                    <a:pt x="237" y="612"/>
                  </a:lnTo>
                  <a:cubicBezTo>
                    <a:pt x="219" y="611"/>
                    <a:pt x="205" y="596"/>
                    <a:pt x="205" y="577"/>
                  </a:cubicBezTo>
                  <a:lnTo>
                    <a:pt x="205" y="577"/>
                  </a:lnTo>
                  <a:cubicBezTo>
                    <a:pt x="205" y="573"/>
                    <a:pt x="209" y="329"/>
                    <a:pt x="11" y="58"/>
                  </a:cubicBezTo>
                  <a:lnTo>
                    <a:pt x="11" y="58"/>
                  </a:lnTo>
                  <a:cubicBezTo>
                    <a:pt x="0" y="42"/>
                    <a:pt x="3" y="22"/>
                    <a:pt x="18" y="11"/>
                  </a:cubicBezTo>
                  <a:lnTo>
                    <a:pt x="18" y="11"/>
                  </a:lnTo>
                  <a:cubicBezTo>
                    <a:pt x="33" y="0"/>
                    <a:pt x="54" y="3"/>
                    <a:pt x="65" y="18"/>
                  </a:cubicBezTo>
                  <a:lnTo>
                    <a:pt x="65" y="18"/>
                  </a:lnTo>
                  <a:cubicBezTo>
                    <a:pt x="278" y="310"/>
                    <a:pt x="272" y="568"/>
                    <a:pt x="272" y="579"/>
                  </a:cubicBezTo>
                  <a:lnTo>
                    <a:pt x="272" y="579"/>
                  </a:lnTo>
                  <a:cubicBezTo>
                    <a:pt x="271" y="597"/>
                    <a:pt x="257" y="612"/>
                    <a:pt x="238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8" name="Freeform 184">
              <a:extLst>
                <a:ext uri="{FF2B5EF4-FFF2-40B4-BE49-F238E27FC236}">
                  <a16:creationId xmlns:a16="http://schemas.microsoft.com/office/drawing/2014/main" id="{D15F94D3-C50D-4745-8AE4-0B6EADE13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336" y="5660416"/>
              <a:ext cx="258737" cy="141271"/>
            </a:xfrm>
            <a:custGeom>
              <a:avLst/>
              <a:gdLst>
                <a:gd name="T0" fmla="*/ 36 w 591"/>
                <a:gd name="T1" fmla="*/ 327 h 328"/>
                <a:gd name="T2" fmla="*/ 36 w 591"/>
                <a:gd name="T3" fmla="*/ 327 h 328"/>
                <a:gd name="T4" fmla="*/ 4 w 591"/>
                <a:gd name="T5" fmla="*/ 300 h 328"/>
                <a:gd name="T6" fmla="*/ 4 w 591"/>
                <a:gd name="T7" fmla="*/ 300 h 328"/>
                <a:gd name="T8" fmla="*/ 30 w 591"/>
                <a:gd name="T9" fmla="*/ 261 h 328"/>
                <a:gd name="T10" fmla="*/ 30 w 591"/>
                <a:gd name="T11" fmla="*/ 261 h 328"/>
                <a:gd name="T12" fmla="*/ 528 w 591"/>
                <a:gd name="T13" fmla="*/ 15 h 328"/>
                <a:gd name="T14" fmla="*/ 528 w 591"/>
                <a:gd name="T15" fmla="*/ 15 h 328"/>
                <a:gd name="T16" fmla="*/ 575 w 591"/>
                <a:gd name="T17" fmla="*/ 12 h 328"/>
                <a:gd name="T18" fmla="*/ 575 w 591"/>
                <a:gd name="T19" fmla="*/ 12 h 328"/>
                <a:gd name="T20" fmla="*/ 578 w 591"/>
                <a:gd name="T21" fmla="*/ 59 h 328"/>
                <a:gd name="T22" fmla="*/ 578 w 591"/>
                <a:gd name="T23" fmla="*/ 59 h 328"/>
                <a:gd name="T24" fmla="*/ 43 w 591"/>
                <a:gd name="T25" fmla="*/ 326 h 328"/>
                <a:gd name="T26" fmla="*/ 43 w 591"/>
                <a:gd name="T27" fmla="*/ 326 h 328"/>
                <a:gd name="T28" fmla="*/ 36 w 591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1" h="328">
                  <a:moveTo>
                    <a:pt x="36" y="327"/>
                  </a:moveTo>
                  <a:lnTo>
                    <a:pt x="36" y="327"/>
                  </a:lnTo>
                  <a:cubicBezTo>
                    <a:pt x="21" y="327"/>
                    <a:pt x="7" y="316"/>
                    <a:pt x="4" y="300"/>
                  </a:cubicBezTo>
                  <a:lnTo>
                    <a:pt x="4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3" y="198"/>
                    <a:pt x="526" y="17"/>
                    <a:pt x="528" y="15"/>
                  </a:cubicBezTo>
                  <a:lnTo>
                    <a:pt x="528" y="15"/>
                  </a:lnTo>
                  <a:cubicBezTo>
                    <a:pt x="540" y="2"/>
                    <a:pt x="561" y="0"/>
                    <a:pt x="575" y="12"/>
                  </a:cubicBezTo>
                  <a:lnTo>
                    <a:pt x="575" y="12"/>
                  </a:lnTo>
                  <a:cubicBezTo>
                    <a:pt x="588" y="24"/>
                    <a:pt x="590" y="46"/>
                    <a:pt x="578" y="59"/>
                  </a:cubicBezTo>
                  <a:lnTo>
                    <a:pt x="578" y="59"/>
                  </a:lnTo>
                  <a:cubicBezTo>
                    <a:pt x="571" y="67"/>
                    <a:pt x="398" y="259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9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9" name="Freeform 185">
              <a:extLst>
                <a:ext uri="{FF2B5EF4-FFF2-40B4-BE49-F238E27FC236}">
                  <a16:creationId xmlns:a16="http://schemas.microsoft.com/office/drawing/2014/main" id="{B5F53677-4727-413E-97EE-7E8EC45D8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332" y="5846132"/>
              <a:ext cx="257150" cy="142858"/>
            </a:xfrm>
            <a:custGeom>
              <a:avLst/>
              <a:gdLst>
                <a:gd name="T0" fmla="*/ 36 w 590"/>
                <a:gd name="T1" fmla="*/ 327 h 328"/>
                <a:gd name="T2" fmla="*/ 36 w 590"/>
                <a:gd name="T3" fmla="*/ 327 h 328"/>
                <a:gd name="T4" fmla="*/ 3 w 590"/>
                <a:gd name="T5" fmla="*/ 300 h 328"/>
                <a:gd name="T6" fmla="*/ 3 w 590"/>
                <a:gd name="T7" fmla="*/ 300 h 328"/>
                <a:gd name="T8" fmla="*/ 30 w 590"/>
                <a:gd name="T9" fmla="*/ 261 h 328"/>
                <a:gd name="T10" fmla="*/ 30 w 590"/>
                <a:gd name="T11" fmla="*/ 261 h 328"/>
                <a:gd name="T12" fmla="*/ 527 w 590"/>
                <a:gd name="T13" fmla="*/ 15 h 328"/>
                <a:gd name="T14" fmla="*/ 527 w 590"/>
                <a:gd name="T15" fmla="*/ 15 h 328"/>
                <a:gd name="T16" fmla="*/ 574 w 590"/>
                <a:gd name="T17" fmla="*/ 12 h 328"/>
                <a:gd name="T18" fmla="*/ 574 w 590"/>
                <a:gd name="T19" fmla="*/ 12 h 328"/>
                <a:gd name="T20" fmla="*/ 577 w 590"/>
                <a:gd name="T21" fmla="*/ 59 h 328"/>
                <a:gd name="T22" fmla="*/ 577 w 590"/>
                <a:gd name="T23" fmla="*/ 59 h 328"/>
                <a:gd name="T24" fmla="*/ 43 w 590"/>
                <a:gd name="T25" fmla="*/ 326 h 328"/>
                <a:gd name="T26" fmla="*/ 43 w 590"/>
                <a:gd name="T27" fmla="*/ 326 h 328"/>
                <a:gd name="T28" fmla="*/ 36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36" y="327"/>
                  </a:moveTo>
                  <a:lnTo>
                    <a:pt x="36" y="327"/>
                  </a:lnTo>
                  <a:cubicBezTo>
                    <a:pt x="20" y="327"/>
                    <a:pt x="6" y="316"/>
                    <a:pt x="3" y="300"/>
                  </a:cubicBezTo>
                  <a:lnTo>
                    <a:pt x="3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1" y="199"/>
                    <a:pt x="526" y="17"/>
                    <a:pt x="527" y="15"/>
                  </a:cubicBezTo>
                  <a:lnTo>
                    <a:pt x="527" y="15"/>
                  </a:lnTo>
                  <a:cubicBezTo>
                    <a:pt x="539" y="2"/>
                    <a:pt x="561" y="0"/>
                    <a:pt x="574" y="12"/>
                  </a:cubicBezTo>
                  <a:lnTo>
                    <a:pt x="574" y="12"/>
                  </a:lnTo>
                  <a:cubicBezTo>
                    <a:pt x="588" y="25"/>
                    <a:pt x="589" y="46"/>
                    <a:pt x="577" y="59"/>
                  </a:cubicBezTo>
                  <a:lnTo>
                    <a:pt x="577" y="59"/>
                  </a:lnTo>
                  <a:cubicBezTo>
                    <a:pt x="570" y="68"/>
                    <a:pt x="397" y="260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8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0" name="Freeform 186">
              <a:extLst>
                <a:ext uri="{FF2B5EF4-FFF2-40B4-BE49-F238E27FC236}">
                  <a16:creationId xmlns:a16="http://schemas.microsoft.com/office/drawing/2014/main" id="{20D99B58-D045-4EC2-A9B8-FD572A55D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697" y="5476288"/>
              <a:ext cx="93653" cy="279367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2 w 218"/>
                <a:gd name="T9" fmla="*/ 600 h 642"/>
                <a:gd name="T10" fmla="*/ 92 w 218"/>
                <a:gd name="T11" fmla="*/ 600 h 642"/>
                <a:gd name="T12" fmla="*/ 8 w 218"/>
                <a:gd name="T13" fmla="*/ 51 h 642"/>
                <a:gd name="T14" fmla="*/ 8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6 h 642"/>
                <a:gd name="T26" fmla="*/ 156 w 218"/>
                <a:gd name="T27" fmla="*/ 616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9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8"/>
                    <a:pt x="92" y="600"/>
                  </a:cubicBezTo>
                  <a:lnTo>
                    <a:pt x="92" y="600"/>
                  </a:lnTo>
                  <a:cubicBezTo>
                    <a:pt x="92" y="597"/>
                    <a:pt x="146" y="359"/>
                    <a:pt x="8" y="51"/>
                  </a:cubicBezTo>
                  <a:lnTo>
                    <a:pt x="8" y="51"/>
                  </a:lnTo>
                  <a:cubicBezTo>
                    <a:pt x="0" y="35"/>
                    <a:pt x="8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6"/>
                  </a:cubicBezTo>
                  <a:lnTo>
                    <a:pt x="156" y="616"/>
                  </a:lnTo>
                  <a:cubicBezTo>
                    <a:pt x="153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1" name="Freeform 187">
              <a:extLst>
                <a:ext uri="{FF2B5EF4-FFF2-40B4-BE49-F238E27FC236}">
                  <a16:creationId xmlns:a16="http://schemas.microsoft.com/office/drawing/2014/main" id="{E08E7842-D5F5-4881-9758-F1C397B79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946" y="5654067"/>
              <a:ext cx="93654" cy="280955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1 w 218"/>
                <a:gd name="T9" fmla="*/ 600 h 642"/>
                <a:gd name="T10" fmla="*/ 91 w 218"/>
                <a:gd name="T11" fmla="*/ 600 h 642"/>
                <a:gd name="T12" fmla="*/ 7 w 218"/>
                <a:gd name="T13" fmla="*/ 51 h 642"/>
                <a:gd name="T14" fmla="*/ 7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5 h 642"/>
                <a:gd name="T26" fmla="*/ 156 w 218"/>
                <a:gd name="T27" fmla="*/ 615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8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7"/>
                    <a:pt x="91" y="600"/>
                  </a:cubicBezTo>
                  <a:lnTo>
                    <a:pt x="91" y="600"/>
                  </a:lnTo>
                  <a:cubicBezTo>
                    <a:pt x="92" y="597"/>
                    <a:pt x="146" y="358"/>
                    <a:pt x="7" y="51"/>
                  </a:cubicBezTo>
                  <a:lnTo>
                    <a:pt x="7" y="51"/>
                  </a:lnTo>
                  <a:cubicBezTo>
                    <a:pt x="0" y="34"/>
                    <a:pt x="7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5"/>
                  </a:cubicBezTo>
                  <a:lnTo>
                    <a:pt x="156" y="615"/>
                  </a:lnTo>
                  <a:cubicBezTo>
                    <a:pt x="152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2" name="Freeform 188">
              <a:extLst>
                <a:ext uri="{FF2B5EF4-FFF2-40B4-BE49-F238E27FC236}">
                  <a16:creationId xmlns:a16="http://schemas.microsoft.com/office/drawing/2014/main" id="{F2B5A5F7-BEF7-498B-B66A-BD4E9087A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484" y="5541368"/>
              <a:ext cx="258738" cy="109524"/>
            </a:xfrm>
            <a:custGeom>
              <a:avLst/>
              <a:gdLst>
                <a:gd name="T0" fmla="*/ 38 w 597"/>
                <a:gd name="T1" fmla="*/ 250 h 251"/>
                <a:gd name="T2" fmla="*/ 38 w 597"/>
                <a:gd name="T3" fmla="*/ 250 h 251"/>
                <a:gd name="T4" fmla="*/ 8 w 597"/>
                <a:gd name="T5" fmla="*/ 231 h 251"/>
                <a:gd name="T6" fmla="*/ 8 w 597"/>
                <a:gd name="T7" fmla="*/ 231 h 251"/>
                <a:gd name="T8" fmla="*/ 23 w 597"/>
                <a:gd name="T9" fmla="*/ 186 h 251"/>
                <a:gd name="T10" fmla="*/ 23 w 597"/>
                <a:gd name="T11" fmla="*/ 186 h 251"/>
                <a:gd name="T12" fmla="*/ 554 w 597"/>
                <a:gd name="T13" fmla="*/ 3 h 251"/>
                <a:gd name="T14" fmla="*/ 554 w 597"/>
                <a:gd name="T15" fmla="*/ 3 h 251"/>
                <a:gd name="T16" fmla="*/ 593 w 597"/>
                <a:gd name="T17" fmla="*/ 30 h 251"/>
                <a:gd name="T18" fmla="*/ 593 w 597"/>
                <a:gd name="T19" fmla="*/ 30 h 251"/>
                <a:gd name="T20" fmla="*/ 567 w 597"/>
                <a:gd name="T21" fmla="*/ 69 h 251"/>
                <a:gd name="T22" fmla="*/ 567 w 597"/>
                <a:gd name="T23" fmla="*/ 69 h 251"/>
                <a:gd name="T24" fmla="*/ 53 w 597"/>
                <a:gd name="T25" fmla="*/ 246 h 251"/>
                <a:gd name="T26" fmla="*/ 53 w 597"/>
                <a:gd name="T27" fmla="*/ 246 h 251"/>
                <a:gd name="T28" fmla="*/ 38 w 597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7" h="251">
                  <a:moveTo>
                    <a:pt x="38" y="250"/>
                  </a:moveTo>
                  <a:lnTo>
                    <a:pt x="38" y="250"/>
                  </a:lnTo>
                  <a:cubicBezTo>
                    <a:pt x="25" y="250"/>
                    <a:pt x="14" y="243"/>
                    <a:pt x="8" y="231"/>
                  </a:cubicBezTo>
                  <a:lnTo>
                    <a:pt x="8" y="231"/>
                  </a:lnTo>
                  <a:cubicBezTo>
                    <a:pt x="0" y="215"/>
                    <a:pt x="7" y="195"/>
                    <a:pt x="23" y="186"/>
                  </a:cubicBezTo>
                  <a:lnTo>
                    <a:pt x="23" y="186"/>
                  </a:lnTo>
                  <a:cubicBezTo>
                    <a:pt x="285" y="57"/>
                    <a:pt x="543" y="5"/>
                    <a:pt x="554" y="3"/>
                  </a:cubicBezTo>
                  <a:lnTo>
                    <a:pt x="554" y="3"/>
                  </a:lnTo>
                  <a:cubicBezTo>
                    <a:pt x="572" y="0"/>
                    <a:pt x="589" y="11"/>
                    <a:pt x="593" y="30"/>
                  </a:cubicBezTo>
                  <a:lnTo>
                    <a:pt x="593" y="30"/>
                  </a:lnTo>
                  <a:cubicBezTo>
                    <a:pt x="596" y="48"/>
                    <a:pt x="584" y="65"/>
                    <a:pt x="567" y="69"/>
                  </a:cubicBezTo>
                  <a:lnTo>
                    <a:pt x="567" y="69"/>
                  </a:lnTo>
                  <a:cubicBezTo>
                    <a:pt x="564" y="69"/>
                    <a:pt x="307" y="121"/>
                    <a:pt x="53" y="246"/>
                  </a:cubicBezTo>
                  <a:lnTo>
                    <a:pt x="53" y="246"/>
                  </a:lnTo>
                  <a:cubicBezTo>
                    <a:pt x="48" y="249"/>
                    <a:pt x="43" y="250"/>
                    <a:pt x="38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3" name="Freeform 189">
              <a:extLst>
                <a:ext uri="{FF2B5EF4-FFF2-40B4-BE49-F238E27FC236}">
                  <a16:creationId xmlns:a16="http://schemas.microsoft.com/office/drawing/2014/main" id="{644DC977-4312-4069-9815-1C982AA4D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15" y="5066761"/>
              <a:ext cx="352391" cy="396828"/>
            </a:xfrm>
            <a:custGeom>
              <a:avLst/>
              <a:gdLst>
                <a:gd name="T0" fmla="*/ 287 w 808"/>
                <a:gd name="T1" fmla="*/ 885 h 915"/>
                <a:gd name="T2" fmla="*/ 287 w 808"/>
                <a:gd name="T3" fmla="*/ 885 h 915"/>
                <a:gd name="T4" fmla="*/ 764 w 808"/>
                <a:gd name="T5" fmla="*/ 0 h 915"/>
                <a:gd name="T6" fmla="*/ 764 w 808"/>
                <a:gd name="T7" fmla="*/ 0 h 915"/>
                <a:gd name="T8" fmla="*/ 287 w 808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915">
                  <a:moveTo>
                    <a:pt x="287" y="885"/>
                  </a:moveTo>
                  <a:lnTo>
                    <a:pt x="287" y="885"/>
                  </a:lnTo>
                  <a:cubicBezTo>
                    <a:pt x="287" y="885"/>
                    <a:pt x="807" y="914"/>
                    <a:pt x="764" y="0"/>
                  </a:cubicBezTo>
                  <a:lnTo>
                    <a:pt x="764" y="0"/>
                  </a:lnTo>
                  <a:cubicBezTo>
                    <a:pt x="764" y="0"/>
                    <a:pt x="0" y="485"/>
                    <a:pt x="287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4" name="Freeform 190">
              <a:extLst>
                <a:ext uri="{FF2B5EF4-FFF2-40B4-BE49-F238E27FC236}">
                  <a16:creationId xmlns:a16="http://schemas.microsoft.com/office/drawing/2014/main" id="{64684F38-BCB2-4185-A6D4-89E2C6460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478" y="5601686"/>
              <a:ext cx="411122" cy="373018"/>
            </a:xfrm>
            <a:custGeom>
              <a:avLst/>
              <a:gdLst>
                <a:gd name="T0" fmla="*/ 0 w 943"/>
                <a:gd name="T1" fmla="*/ 336 h 857"/>
                <a:gd name="T2" fmla="*/ 0 w 943"/>
                <a:gd name="T3" fmla="*/ 336 h 857"/>
                <a:gd name="T4" fmla="*/ 942 w 943"/>
                <a:gd name="T5" fmla="*/ 691 h 857"/>
                <a:gd name="T6" fmla="*/ 942 w 943"/>
                <a:gd name="T7" fmla="*/ 691 h 857"/>
                <a:gd name="T8" fmla="*/ 0 w 943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857">
                  <a:moveTo>
                    <a:pt x="0" y="336"/>
                  </a:moveTo>
                  <a:lnTo>
                    <a:pt x="0" y="336"/>
                  </a:lnTo>
                  <a:cubicBezTo>
                    <a:pt x="0" y="336"/>
                    <a:pt x="41" y="856"/>
                    <a:pt x="942" y="691"/>
                  </a:cubicBezTo>
                  <a:lnTo>
                    <a:pt x="942" y="691"/>
                  </a:lnTo>
                  <a:cubicBezTo>
                    <a:pt x="942" y="691"/>
                    <a:pt x="358" y="0"/>
                    <a:pt x="0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5" name="Freeform 191">
              <a:extLst>
                <a:ext uri="{FF2B5EF4-FFF2-40B4-BE49-F238E27FC236}">
                  <a16:creationId xmlns:a16="http://schemas.microsoft.com/office/drawing/2014/main" id="{EDF4E139-C0C7-4229-B547-816ACF4E2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63" y="5203270"/>
              <a:ext cx="374614" cy="412702"/>
            </a:xfrm>
            <a:custGeom>
              <a:avLst/>
              <a:gdLst>
                <a:gd name="T0" fmla="*/ 368 w 858"/>
                <a:gd name="T1" fmla="*/ 945 h 946"/>
                <a:gd name="T2" fmla="*/ 368 w 858"/>
                <a:gd name="T3" fmla="*/ 945 h 946"/>
                <a:gd name="T4" fmla="*/ 713 w 858"/>
                <a:gd name="T5" fmla="*/ 0 h 946"/>
                <a:gd name="T6" fmla="*/ 713 w 858"/>
                <a:gd name="T7" fmla="*/ 0 h 946"/>
                <a:gd name="T8" fmla="*/ 368 w 858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8" h="946">
                  <a:moveTo>
                    <a:pt x="368" y="945"/>
                  </a:moveTo>
                  <a:lnTo>
                    <a:pt x="368" y="945"/>
                  </a:lnTo>
                  <a:cubicBezTo>
                    <a:pt x="368" y="945"/>
                    <a:pt x="0" y="576"/>
                    <a:pt x="713" y="0"/>
                  </a:cubicBezTo>
                  <a:lnTo>
                    <a:pt x="713" y="0"/>
                  </a:lnTo>
                  <a:cubicBezTo>
                    <a:pt x="713" y="0"/>
                    <a:pt x="857" y="894"/>
                    <a:pt x="36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6" name="Freeform 192">
              <a:extLst>
                <a:ext uri="{FF2B5EF4-FFF2-40B4-BE49-F238E27FC236}">
                  <a16:creationId xmlns:a16="http://schemas.microsoft.com/office/drawing/2014/main" id="{4287228C-2FEA-415A-A6BA-21DD6D4B3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433" y="5774703"/>
              <a:ext cx="412710" cy="373019"/>
            </a:xfrm>
            <a:custGeom>
              <a:avLst/>
              <a:gdLst>
                <a:gd name="T0" fmla="*/ 0 w 946"/>
                <a:gd name="T1" fmla="*/ 367 h 857"/>
                <a:gd name="T2" fmla="*/ 0 w 946"/>
                <a:gd name="T3" fmla="*/ 367 h 857"/>
                <a:gd name="T4" fmla="*/ 945 w 946"/>
                <a:gd name="T5" fmla="*/ 713 h 857"/>
                <a:gd name="T6" fmla="*/ 945 w 946"/>
                <a:gd name="T7" fmla="*/ 713 h 857"/>
                <a:gd name="T8" fmla="*/ 0 w 946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6" h="857">
                  <a:moveTo>
                    <a:pt x="0" y="367"/>
                  </a:moveTo>
                  <a:lnTo>
                    <a:pt x="0" y="367"/>
                  </a:lnTo>
                  <a:cubicBezTo>
                    <a:pt x="0" y="367"/>
                    <a:pt x="370" y="0"/>
                    <a:pt x="945" y="713"/>
                  </a:cubicBezTo>
                  <a:lnTo>
                    <a:pt x="945" y="713"/>
                  </a:lnTo>
                  <a:cubicBezTo>
                    <a:pt x="945" y="713"/>
                    <a:pt x="51" y="856"/>
                    <a:pt x="0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7" name="Freeform 193">
              <a:extLst>
                <a:ext uri="{FF2B5EF4-FFF2-40B4-BE49-F238E27FC236}">
                  <a16:creationId xmlns:a16="http://schemas.microsoft.com/office/drawing/2014/main" id="{EA699C85-7B9E-4124-84C7-C0658E355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801" y="5363589"/>
              <a:ext cx="373027" cy="411114"/>
            </a:xfrm>
            <a:custGeom>
              <a:avLst/>
              <a:gdLst>
                <a:gd name="T0" fmla="*/ 367 w 857"/>
                <a:gd name="T1" fmla="*/ 944 h 945"/>
                <a:gd name="T2" fmla="*/ 367 w 857"/>
                <a:gd name="T3" fmla="*/ 944 h 945"/>
                <a:gd name="T4" fmla="*/ 712 w 857"/>
                <a:gd name="T5" fmla="*/ 0 h 945"/>
                <a:gd name="T6" fmla="*/ 712 w 857"/>
                <a:gd name="T7" fmla="*/ 0 h 945"/>
                <a:gd name="T8" fmla="*/ 367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367" y="944"/>
                  </a:moveTo>
                  <a:lnTo>
                    <a:pt x="367" y="944"/>
                  </a:lnTo>
                  <a:cubicBezTo>
                    <a:pt x="367" y="944"/>
                    <a:pt x="0" y="575"/>
                    <a:pt x="712" y="0"/>
                  </a:cubicBezTo>
                  <a:lnTo>
                    <a:pt x="712" y="0"/>
                  </a:lnTo>
                  <a:cubicBezTo>
                    <a:pt x="712" y="0"/>
                    <a:pt x="856" y="893"/>
                    <a:pt x="367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8" name="Freeform 194">
              <a:extLst>
                <a:ext uri="{FF2B5EF4-FFF2-40B4-BE49-F238E27FC236}">
                  <a16:creationId xmlns:a16="http://schemas.microsoft.com/office/drawing/2014/main" id="{89E59B35-8178-4BAE-AAD4-73037B934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608" y="5463589"/>
              <a:ext cx="1476233" cy="600005"/>
            </a:xfrm>
            <a:custGeom>
              <a:avLst/>
              <a:gdLst>
                <a:gd name="T0" fmla="*/ 64 w 3392"/>
                <a:gd name="T1" fmla="*/ 1376 h 1377"/>
                <a:gd name="T2" fmla="*/ 64 w 3392"/>
                <a:gd name="T3" fmla="*/ 1376 h 1377"/>
                <a:gd name="T4" fmla="*/ 15 w 3392"/>
                <a:gd name="T5" fmla="*/ 1348 h 1377"/>
                <a:gd name="T6" fmla="*/ 15 w 3392"/>
                <a:gd name="T7" fmla="*/ 1348 h 1377"/>
                <a:gd name="T8" fmla="*/ 36 w 3392"/>
                <a:gd name="T9" fmla="*/ 1272 h 1377"/>
                <a:gd name="T10" fmla="*/ 36 w 3392"/>
                <a:gd name="T11" fmla="*/ 1272 h 1377"/>
                <a:gd name="T12" fmla="*/ 3320 w 3392"/>
                <a:gd name="T13" fmla="*/ 6 h 1377"/>
                <a:gd name="T14" fmla="*/ 3320 w 3392"/>
                <a:gd name="T15" fmla="*/ 6 h 1377"/>
                <a:gd name="T16" fmla="*/ 3386 w 3392"/>
                <a:gd name="T17" fmla="*/ 50 h 1377"/>
                <a:gd name="T18" fmla="*/ 3386 w 3392"/>
                <a:gd name="T19" fmla="*/ 50 h 1377"/>
                <a:gd name="T20" fmla="*/ 3342 w 3392"/>
                <a:gd name="T21" fmla="*/ 115 h 1377"/>
                <a:gd name="T22" fmla="*/ 3342 w 3392"/>
                <a:gd name="T23" fmla="*/ 115 h 1377"/>
                <a:gd name="T24" fmla="*/ 91 w 3392"/>
                <a:gd name="T25" fmla="*/ 1369 h 1377"/>
                <a:gd name="T26" fmla="*/ 91 w 3392"/>
                <a:gd name="T27" fmla="*/ 1369 h 1377"/>
                <a:gd name="T28" fmla="*/ 64 w 3392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2" h="1377">
                  <a:moveTo>
                    <a:pt x="64" y="1376"/>
                  </a:moveTo>
                  <a:lnTo>
                    <a:pt x="64" y="1376"/>
                  </a:lnTo>
                  <a:cubicBezTo>
                    <a:pt x="45" y="1376"/>
                    <a:pt x="26" y="1366"/>
                    <a:pt x="15" y="1348"/>
                  </a:cubicBezTo>
                  <a:lnTo>
                    <a:pt x="15" y="1348"/>
                  </a:lnTo>
                  <a:cubicBezTo>
                    <a:pt x="0" y="1321"/>
                    <a:pt x="9" y="1287"/>
                    <a:pt x="36" y="1272"/>
                  </a:cubicBezTo>
                  <a:lnTo>
                    <a:pt x="36" y="1272"/>
                  </a:lnTo>
                  <a:cubicBezTo>
                    <a:pt x="53" y="1262"/>
                    <a:pt x="1741" y="311"/>
                    <a:pt x="3320" y="6"/>
                  </a:cubicBezTo>
                  <a:lnTo>
                    <a:pt x="3320" y="6"/>
                  </a:lnTo>
                  <a:cubicBezTo>
                    <a:pt x="3351" y="0"/>
                    <a:pt x="3380" y="20"/>
                    <a:pt x="3386" y="50"/>
                  </a:cubicBezTo>
                  <a:lnTo>
                    <a:pt x="3386" y="50"/>
                  </a:lnTo>
                  <a:cubicBezTo>
                    <a:pt x="3391" y="80"/>
                    <a:pt x="3372" y="109"/>
                    <a:pt x="3342" y="115"/>
                  </a:cubicBezTo>
                  <a:lnTo>
                    <a:pt x="3342" y="115"/>
                  </a:lnTo>
                  <a:cubicBezTo>
                    <a:pt x="1780" y="417"/>
                    <a:pt x="108" y="1360"/>
                    <a:pt x="91" y="1369"/>
                  </a:cubicBezTo>
                  <a:lnTo>
                    <a:pt x="91" y="1369"/>
                  </a:lnTo>
                  <a:cubicBezTo>
                    <a:pt x="82" y="1374"/>
                    <a:pt x="73" y="1376"/>
                    <a:pt x="64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9" name="Freeform 195">
              <a:extLst>
                <a:ext uri="{FF2B5EF4-FFF2-40B4-BE49-F238E27FC236}">
                  <a16:creationId xmlns:a16="http://schemas.microsoft.com/office/drawing/2014/main" id="{AA8EC107-5B59-42FE-9654-FEC13D17F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845" y="5317557"/>
              <a:ext cx="122225" cy="268256"/>
            </a:xfrm>
            <a:custGeom>
              <a:avLst/>
              <a:gdLst>
                <a:gd name="T0" fmla="*/ 40 w 279"/>
                <a:gd name="T1" fmla="*/ 612 h 613"/>
                <a:gd name="T2" fmla="*/ 40 w 279"/>
                <a:gd name="T3" fmla="*/ 612 h 613"/>
                <a:gd name="T4" fmla="*/ 6 w 279"/>
                <a:gd name="T5" fmla="*/ 579 h 613"/>
                <a:gd name="T6" fmla="*/ 6 w 279"/>
                <a:gd name="T7" fmla="*/ 579 h 613"/>
                <a:gd name="T8" fmla="*/ 213 w 279"/>
                <a:gd name="T9" fmla="*/ 18 h 613"/>
                <a:gd name="T10" fmla="*/ 213 w 279"/>
                <a:gd name="T11" fmla="*/ 18 h 613"/>
                <a:gd name="T12" fmla="*/ 260 w 279"/>
                <a:gd name="T13" fmla="*/ 11 h 613"/>
                <a:gd name="T14" fmla="*/ 260 w 279"/>
                <a:gd name="T15" fmla="*/ 11 h 613"/>
                <a:gd name="T16" fmla="*/ 267 w 279"/>
                <a:gd name="T17" fmla="*/ 58 h 613"/>
                <a:gd name="T18" fmla="*/ 267 w 279"/>
                <a:gd name="T19" fmla="*/ 58 h 613"/>
                <a:gd name="T20" fmla="*/ 73 w 279"/>
                <a:gd name="T21" fmla="*/ 577 h 613"/>
                <a:gd name="T22" fmla="*/ 73 w 279"/>
                <a:gd name="T23" fmla="*/ 577 h 613"/>
                <a:gd name="T24" fmla="*/ 41 w 279"/>
                <a:gd name="T25" fmla="*/ 612 h 613"/>
                <a:gd name="T26" fmla="*/ 41 w 279"/>
                <a:gd name="T27" fmla="*/ 612 h 613"/>
                <a:gd name="T28" fmla="*/ 40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40" y="612"/>
                  </a:moveTo>
                  <a:lnTo>
                    <a:pt x="40" y="612"/>
                  </a:lnTo>
                  <a:cubicBezTo>
                    <a:pt x="22" y="612"/>
                    <a:pt x="7" y="597"/>
                    <a:pt x="6" y="579"/>
                  </a:cubicBezTo>
                  <a:lnTo>
                    <a:pt x="6" y="579"/>
                  </a:lnTo>
                  <a:cubicBezTo>
                    <a:pt x="6" y="568"/>
                    <a:pt x="0" y="310"/>
                    <a:pt x="213" y="18"/>
                  </a:cubicBezTo>
                  <a:lnTo>
                    <a:pt x="213" y="18"/>
                  </a:lnTo>
                  <a:cubicBezTo>
                    <a:pt x="224" y="3"/>
                    <a:pt x="245" y="0"/>
                    <a:pt x="260" y="11"/>
                  </a:cubicBezTo>
                  <a:lnTo>
                    <a:pt x="260" y="11"/>
                  </a:lnTo>
                  <a:cubicBezTo>
                    <a:pt x="275" y="22"/>
                    <a:pt x="278" y="42"/>
                    <a:pt x="267" y="58"/>
                  </a:cubicBezTo>
                  <a:lnTo>
                    <a:pt x="267" y="58"/>
                  </a:lnTo>
                  <a:cubicBezTo>
                    <a:pt x="68" y="331"/>
                    <a:pt x="73" y="575"/>
                    <a:pt x="73" y="577"/>
                  </a:cubicBezTo>
                  <a:lnTo>
                    <a:pt x="73" y="577"/>
                  </a:lnTo>
                  <a:cubicBezTo>
                    <a:pt x="74" y="596"/>
                    <a:pt x="59" y="611"/>
                    <a:pt x="41" y="612"/>
                  </a:cubicBezTo>
                  <a:lnTo>
                    <a:pt x="41" y="612"/>
                  </a:lnTo>
                  <a:cubicBezTo>
                    <a:pt x="40" y="612"/>
                    <a:pt x="40" y="612"/>
                    <a:pt x="40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0" name="Freeform 196">
              <a:extLst>
                <a:ext uri="{FF2B5EF4-FFF2-40B4-BE49-F238E27FC236}">
                  <a16:creationId xmlns:a16="http://schemas.microsoft.com/office/drawing/2014/main" id="{BACE57F3-6CB4-44A5-B110-459E8E874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27" y="5660416"/>
              <a:ext cx="258738" cy="141271"/>
            </a:xfrm>
            <a:custGeom>
              <a:avLst/>
              <a:gdLst>
                <a:gd name="T0" fmla="*/ 554 w 590"/>
                <a:gd name="T1" fmla="*/ 327 h 328"/>
                <a:gd name="T2" fmla="*/ 554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3 w 590"/>
                <a:gd name="T17" fmla="*/ 15 h 328"/>
                <a:gd name="T18" fmla="*/ 63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7 w 590"/>
                <a:gd name="T25" fmla="*/ 300 h 328"/>
                <a:gd name="T26" fmla="*/ 587 w 590"/>
                <a:gd name="T27" fmla="*/ 300 h 328"/>
                <a:gd name="T28" fmla="*/ 554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4" y="327"/>
                  </a:moveTo>
                  <a:lnTo>
                    <a:pt x="554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3" y="259"/>
                    <a:pt x="20" y="67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2" y="24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3" y="15"/>
                  </a:cubicBezTo>
                  <a:lnTo>
                    <a:pt x="63" y="15"/>
                  </a:lnTo>
                  <a:cubicBezTo>
                    <a:pt x="64" y="17"/>
                    <a:pt x="228" y="198"/>
                    <a:pt x="559" y="261"/>
                  </a:cubicBezTo>
                  <a:lnTo>
                    <a:pt x="559" y="261"/>
                  </a:lnTo>
                  <a:cubicBezTo>
                    <a:pt x="578" y="265"/>
                    <a:pt x="589" y="282"/>
                    <a:pt x="587" y="300"/>
                  </a:cubicBezTo>
                  <a:lnTo>
                    <a:pt x="587" y="300"/>
                  </a:lnTo>
                  <a:cubicBezTo>
                    <a:pt x="583" y="316"/>
                    <a:pt x="569" y="327"/>
                    <a:pt x="554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1" name="Freeform 197">
              <a:extLst>
                <a:ext uri="{FF2B5EF4-FFF2-40B4-BE49-F238E27FC236}">
                  <a16:creationId xmlns:a16="http://schemas.microsoft.com/office/drawing/2014/main" id="{F7BCA800-2725-4A97-A034-EDA43FB0F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732" y="5846132"/>
              <a:ext cx="257150" cy="142858"/>
            </a:xfrm>
            <a:custGeom>
              <a:avLst/>
              <a:gdLst>
                <a:gd name="T0" fmla="*/ 553 w 590"/>
                <a:gd name="T1" fmla="*/ 327 h 328"/>
                <a:gd name="T2" fmla="*/ 553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2 w 590"/>
                <a:gd name="T17" fmla="*/ 15 h 328"/>
                <a:gd name="T18" fmla="*/ 62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6 w 590"/>
                <a:gd name="T25" fmla="*/ 300 h 328"/>
                <a:gd name="T26" fmla="*/ 586 w 590"/>
                <a:gd name="T27" fmla="*/ 300 h 328"/>
                <a:gd name="T28" fmla="*/ 553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3" y="327"/>
                  </a:moveTo>
                  <a:lnTo>
                    <a:pt x="553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2" y="260"/>
                    <a:pt x="19" y="68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1" y="25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2" y="15"/>
                  </a:cubicBezTo>
                  <a:lnTo>
                    <a:pt x="62" y="15"/>
                  </a:lnTo>
                  <a:cubicBezTo>
                    <a:pt x="63" y="17"/>
                    <a:pt x="228" y="199"/>
                    <a:pt x="559" y="261"/>
                  </a:cubicBezTo>
                  <a:lnTo>
                    <a:pt x="559" y="261"/>
                  </a:lnTo>
                  <a:cubicBezTo>
                    <a:pt x="577" y="265"/>
                    <a:pt x="589" y="282"/>
                    <a:pt x="586" y="300"/>
                  </a:cubicBezTo>
                  <a:lnTo>
                    <a:pt x="586" y="300"/>
                  </a:lnTo>
                  <a:cubicBezTo>
                    <a:pt x="583" y="316"/>
                    <a:pt x="569" y="327"/>
                    <a:pt x="553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2" name="Freeform 198">
              <a:extLst>
                <a:ext uri="{FF2B5EF4-FFF2-40B4-BE49-F238E27FC236}">
                  <a16:creationId xmlns:a16="http://schemas.microsoft.com/office/drawing/2014/main" id="{39E9C81C-6370-44D3-8874-9680F2BC4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4" y="5476288"/>
              <a:ext cx="93653" cy="279367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6 h 642"/>
                <a:gd name="T6" fmla="*/ 61 w 218"/>
                <a:gd name="T7" fmla="*/ 616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6 w 218"/>
                <a:gd name="T21" fmla="*/ 600 h 642"/>
                <a:gd name="T22" fmla="*/ 126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5" y="631"/>
                    <a:pt x="61" y="616"/>
                  </a:cubicBezTo>
                  <a:lnTo>
                    <a:pt x="61" y="616"/>
                  </a:lnTo>
                  <a:cubicBezTo>
                    <a:pt x="58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5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8"/>
                    <a:pt x="126" y="600"/>
                  </a:cubicBezTo>
                  <a:lnTo>
                    <a:pt x="126" y="600"/>
                  </a:lnTo>
                  <a:cubicBezTo>
                    <a:pt x="130" y="618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8" y="641"/>
                    <a:pt x="96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3" name="Freeform 199">
              <a:extLst>
                <a:ext uri="{FF2B5EF4-FFF2-40B4-BE49-F238E27FC236}">
                  <a16:creationId xmlns:a16="http://schemas.microsoft.com/office/drawing/2014/main" id="{7E6BCC4F-9D15-4142-B219-E0F70564C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614" y="5654067"/>
              <a:ext cx="93654" cy="280955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5 h 642"/>
                <a:gd name="T6" fmla="*/ 61 w 218"/>
                <a:gd name="T7" fmla="*/ 615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5 w 218"/>
                <a:gd name="T21" fmla="*/ 600 h 642"/>
                <a:gd name="T22" fmla="*/ 125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4" y="631"/>
                    <a:pt x="61" y="615"/>
                  </a:cubicBezTo>
                  <a:lnTo>
                    <a:pt x="61" y="615"/>
                  </a:lnTo>
                  <a:cubicBezTo>
                    <a:pt x="59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4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7"/>
                    <a:pt x="125" y="600"/>
                  </a:cubicBezTo>
                  <a:lnTo>
                    <a:pt x="125" y="600"/>
                  </a:lnTo>
                  <a:cubicBezTo>
                    <a:pt x="130" y="617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9" y="641"/>
                    <a:pt x="95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4" name="Freeform 200">
              <a:extLst>
                <a:ext uri="{FF2B5EF4-FFF2-40B4-BE49-F238E27FC236}">
                  <a16:creationId xmlns:a16="http://schemas.microsoft.com/office/drawing/2014/main" id="{5935B143-2E0F-470A-8064-52BC3D91E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405" y="5541368"/>
              <a:ext cx="261912" cy="109524"/>
            </a:xfrm>
            <a:custGeom>
              <a:avLst/>
              <a:gdLst>
                <a:gd name="T0" fmla="*/ 559 w 598"/>
                <a:gd name="T1" fmla="*/ 250 h 251"/>
                <a:gd name="T2" fmla="*/ 559 w 598"/>
                <a:gd name="T3" fmla="*/ 250 h 251"/>
                <a:gd name="T4" fmla="*/ 544 w 598"/>
                <a:gd name="T5" fmla="*/ 246 h 251"/>
                <a:gd name="T6" fmla="*/ 544 w 598"/>
                <a:gd name="T7" fmla="*/ 246 h 251"/>
                <a:gd name="T8" fmla="*/ 30 w 598"/>
                <a:gd name="T9" fmla="*/ 69 h 251"/>
                <a:gd name="T10" fmla="*/ 30 w 598"/>
                <a:gd name="T11" fmla="*/ 69 h 251"/>
                <a:gd name="T12" fmla="*/ 4 w 598"/>
                <a:gd name="T13" fmla="*/ 30 h 251"/>
                <a:gd name="T14" fmla="*/ 4 w 598"/>
                <a:gd name="T15" fmla="*/ 30 h 251"/>
                <a:gd name="T16" fmla="*/ 43 w 598"/>
                <a:gd name="T17" fmla="*/ 3 h 251"/>
                <a:gd name="T18" fmla="*/ 43 w 598"/>
                <a:gd name="T19" fmla="*/ 3 h 251"/>
                <a:gd name="T20" fmla="*/ 574 w 598"/>
                <a:gd name="T21" fmla="*/ 186 h 251"/>
                <a:gd name="T22" fmla="*/ 574 w 598"/>
                <a:gd name="T23" fmla="*/ 186 h 251"/>
                <a:gd name="T24" fmla="*/ 589 w 598"/>
                <a:gd name="T25" fmla="*/ 231 h 251"/>
                <a:gd name="T26" fmla="*/ 589 w 598"/>
                <a:gd name="T27" fmla="*/ 231 h 251"/>
                <a:gd name="T28" fmla="*/ 559 w 598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8" h="251">
                  <a:moveTo>
                    <a:pt x="559" y="250"/>
                  </a:moveTo>
                  <a:lnTo>
                    <a:pt x="559" y="250"/>
                  </a:lnTo>
                  <a:cubicBezTo>
                    <a:pt x="554" y="250"/>
                    <a:pt x="549" y="249"/>
                    <a:pt x="544" y="246"/>
                  </a:cubicBezTo>
                  <a:lnTo>
                    <a:pt x="544" y="246"/>
                  </a:lnTo>
                  <a:cubicBezTo>
                    <a:pt x="290" y="121"/>
                    <a:pt x="33" y="69"/>
                    <a:pt x="30" y="69"/>
                  </a:cubicBezTo>
                  <a:lnTo>
                    <a:pt x="30" y="69"/>
                  </a:lnTo>
                  <a:cubicBezTo>
                    <a:pt x="12" y="65"/>
                    <a:pt x="0" y="48"/>
                    <a:pt x="4" y="30"/>
                  </a:cubicBezTo>
                  <a:lnTo>
                    <a:pt x="4" y="30"/>
                  </a:lnTo>
                  <a:cubicBezTo>
                    <a:pt x="8" y="11"/>
                    <a:pt x="25" y="0"/>
                    <a:pt x="43" y="3"/>
                  </a:cubicBezTo>
                  <a:lnTo>
                    <a:pt x="43" y="3"/>
                  </a:lnTo>
                  <a:cubicBezTo>
                    <a:pt x="54" y="5"/>
                    <a:pt x="312" y="57"/>
                    <a:pt x="574" y="186"/>
                  </a:cubicBezTo>
                  <a:lnTo>
                    <a:pt x="574" y="186"/>
                  </a:lnTo>
                  <a:cubicBezTo>
                    <a:pt x="590" y="195"/>
                    <a:pt x="597" y="215"/>
                    <a:pt x="589" y="231"/>
                  </a:cubicBezTo>
                  <a:lnTo>
                    <a:pt x="589" y="231"/>
                  </a:lnTo>
                  <a:cubicBezTo>
                    <a:pt x="583" y="243"/>
                    <a:pt x="571" y="250"/>
                    <a:pt x="559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1AF3C86-05F2-4023-B367-C89B211BFB65}"/>
              </a:ext>
            </a:extLst>
          </p:cNvPr>
          <p:cNvSpPr txBox="1"/>
          <p:nvPr/>
        </p:nvSpPr>
        <p:spPr>
          <a:xfrm>
            <a:off x="528301" y="990005"/>
            <a:ext cx="8248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3.2.3  ERD (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</a:t>
            </a:r>
            <a:r>
              <a:rPr lang="en-US" altLang="ko-KR" sz="2000" b="1" dirty="0"/>
              <a:t>ntity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</a:t>
            </a:r>
            <a:r>
              <a:rPr lang="en-US" altLang="ko-KR" sz="2000" b="1" dirty="0"/>
              <a:t>elationship </a:t>
            </a:r>
            <a:r>
              <a:rPr lang="en-US" altLang="ko-KR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</a:t>
            </a:r>
            <a:r>
              <a:rPr lang="en-US" altLang="ko-KR" sz="2000" b="1" dirty="0"/>
              <a:t>iagram 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095577-9A68-45B9-83B3-FDFBDD5B7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81" y="1614630"/>
            <a:ext cx="6782862" cy="21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44630"/>
      </p:ext>
    </p:extLst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n-lt"/>
              </a:rPr>
              <a:t>3.3 Web service</a:t>
            </a:r>
          </a:p>
        </p:txBody>
      </p:sp>
      <p:sp>
        <p:nvSpPr>
          <p:cNvPr id="5" name="모서리가 둥근 직사각형 22">
            <a:extLst>
              <a:ext uri="{FF2B5EF4-FFF2-40B4-BE49-F238E27FC236}">
                <a16:creationId xmlns:a16="http://schemas.microsoft.com/office/drawing/2014/main" id="{51877A12-BCE5-41FD-A07F-61CE28BEB66E}"/>
              </a:ext>
            </a:extLst>
          </p:cNvPr>
          <p:cNvSpPr/>
          <p:nvPr/>
        </p:nvSpPr>
        <p:spPr>
          <a:xfrm>
            <a:off x="911622" y="1946695"/>
            <a:ext cx="1911951" cy="45951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TTS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28329885"/>
      </p:ext>
    </p:extLst>
  </p:cSld>
  <p:clrMapOvr>
    <a:masterClrMapping/>
  </p:clrMapOvr>
  <p:transition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n-lt"/>
              </a:rPr>
              <a:t>3.3 Web service</a:t>
            </a:r>
          </a:p>
        </p:txBody>
      </p:sp>
    </p:spTree>
    <p:extLst>
      <p:ext uri="{BB962C8B-B14F-4D97-AF65-F5344CB8AC3E}">
        <p14:creationId xmlns:p14="http://schemas.microsoft.com/office/powerpoint/2010/main" val="1719443444"/>
      </p:ext>
    </p:extLst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n-lt"/>
              </a:rPr>
              <a:t>3.3 Web service</a:t>
            </a:r>
          </a:p>
        </p:txBody>
      </p:sp>
    </p:spTree>
    <p:extLst>
      <p:ext uri="{BB962C8B-B14F-4D97-AF65-F5344CB8AC3E}">
        <p14:creationId xmlns:p14="http://schemas.microsoft.com/office/powerpoint/2010/main" val="1467078296"/>
      </p:ext>
    </p:extLst>
  </p:cSld>
  <p:clrMapOvr>
    <a:masterClrMapping/>
  </p:clrMapOvr>
  <p:transition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latin typeface="+mn-lt"/>
              </a:rPr>
              <a:t>3.3 Web service</a:t>
            </a:r>
          </a:p>
        </p:txBody>
      </p:sp>
    </p:spTree>
    <p:extLst>
      <p:ext uri="{BB962C8B-B14F-4D97-AF65-F5344CB8AC3E}">
        <p14:creationId xmlns:p14="http://schemas.microsoft.com/office/powerpoint/2010/main" val="2143935032"/>
      </p:ext>
    </p:extLst>
  </p:cSld>
  <p:clrMapOvr>
    <a:masterClrMapping/>
  </p:clrMapOvr>
  <p:transition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FE93A2C-5089-204E-8F05-7EC4E7ADE35C}"/>
              </a:ext>
            </a:extLst>
          </p:cNvPr>
          <p:cNvGrpSpPr/>
          <p:nvPr/>
        </p:nvGrpSpPr>
        <p:grpSpPr>
          <a:xfrm>
            <a:off x="7233702" y="3663090"/>
            <a:ext cx="1997391" cy="2384049"/>
            <a:chOff x="15787481" y="6578009"/>
            <a:chExt cx="3994782" cy="4768098"/>
          </a:xfrm>
        </p:grpSpPr>
        <p:sp>
          <p:nvSpPr>
            <p:cNvPr id="41" name="Arc 40"/>
            <p:cNvSpPr/>
            <p:nvPr/>
          </p:nvSpPr>
          <p:spPr>
            <a:xfrm rot="10800000">
              <a:off x="15787481" y="6578009"/>
              <a:ext cx="3994782" cy="3994789"/>
            </a:xfrm>
            <a:prstGeom prst="arc">
              <a:avLst>
                <a:gd name="adj1" fmla="val 7914138"/>
                <a:gd name="adj2" fmla="val 2868450"/>
              </a:avLst>
            </a:prstGeom>
            <a:ln w="88900" cap="rnd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 rot="10800000">
              <a:off x="16955620" y="9687602"/>
              <a:ext cx="1658505" cy="165850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33" tIns="118841" rIns="0" bIns="0"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0AB57E4-17DE-8941-8650-9467E0FBD62C}"/>
              </a:ext>
            </a:extLst>
          </p:cNvPr>
          <p:cNvGrpSpPr/>
          <p:nvPr/>
        </p:nvGrpSpPr>
        <p:grpSpPr>
          <a:xfrm>
            <a:off x="5879295" y="1776426"/>
            <a:ext cx="1997391" cy="2412022"/>
            <a:chOff x="13078667" y="2804681"/>
            <a:chExt cx="3994782" cy="4824044"/>
          </a:xfrm>
        </p:grpSpPr>
        <p:sp>
          <p:nvSpPr>
            <p:cNvPr id="37" name="Arc 36"/>
            <p:cNvSpPr/>
            <p:nvPr/>
          </p:nvSpPr>
          <p:spPr>
            <a:xfrm>
              <a:off x="13078667" y="3633936"/>
              <a:ext cx="3994782" cy="3994789"/>
            </a:xfrm>
            <a:prstGeom prst="arc">
              <a:avLst>
                <a:gd name="adj1" fmla="val 7914138"/>
                <a:gd name="adj2" fmla="val 2868450"/>
              </a:avLst>
            </a:prstGeom>
            <a:ln w="88900" cap="rnd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 rot="10800000">
              <a:off x="14246806" y="2804681"/>
              <a:ext cx="1658505" cy="165850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5107" tIns="118841" rIns="0" bIns="0"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3E85255-30F3-C346-A520-1AD7DC21BA2F}"/>
              </a:ext>
            </a:extLst>
          </p:cNvPr>
          <p:cNvGrpSpPr/>
          <p:nvPr/>
        </p:nvGrpSpPr>
        <p:grpSpPr>
          <a:xfrm>
            <a:off x="4524890" y="3663090"/>
            <a:ext cx="1997391" cy="2384049"/>
            <a:chOff x="10369857" y="6578009"/>
            <a:chExt cx="3994782" cy="4768098"/>
          </a:xfrm>
        </p:grpSpPr>
        <p:sp>
          <p:nvSpPr>
            <p:cNvPr id="27" name="Arc 26"/>
            <p:cNvSpPr/>
            <p:nvPr/>
          </p:nvSpPr>
          <p:spPr>
            <a:xfrm rot="10800000">
              <a:off x="10369857" y="6578009"/>
              <a:ext cx="3994782" cy="3994789"/>
            </a:xfrm>
            <a:prstGeom prst="arc">
              <a:avLst>
                <a:gd name="adj1" fmla="val 7914138"/>
                <a:gd name="adj2" fmla="val 2868450"/>
              </a:avLst>
            </a:prstGeom>
            <a:ln w="88900" cap="rnd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 rot="10800000">
              <a:off x="11537995" y="9687602"/>
              <a:ext cx="1658505" cy="16585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33" tIns="118841" rIns="0" bIns="0"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6328B0E-F578-F540-8798-AB59B2D47333}"/>
              </a:ext>
            </a:extLst>
          </p:cNvPr>
          <p:cNvGrpSpPr/>
          <p:nvPr/>
        </p:nvGrpSpPr>
        <p:grpSpPr>
          <a:xfrm>
            <a:off x="3156627" y="1776426"/>
            <a:ext cx="1997391" cy="2412022"/>
            <a:chOff x="7661040" y="2804681"/>
            <a:chExt cx="3994782" cy="4824044"/>
          </a:xfrm>
        </p:grpSpPr>
        <p:sp>
          <p:nvSpPr>
            <p:cNvPr id="25" name="Arc 24"/>
            <p:cNvSpPr/>
            <p:nvPr/>
          </p:nvSpPr>
          <p:spPr>
            <a:xfrm>
              <a:off x="7661040" y="3633936"/>
              <a:ext cx="3994782" cy="3994789"/>
            </a:xfrm>
            <a:prstGeom prst="arc">
              <a:avLst>
                <a:gd name="adj1" fmla="val 7914138"/>
                <a:gd name="adj2" fmla="val 2868450"/>
              </a:avLst>
            </a:prstGeom>
            <a:ln w="88900" cap="rnd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 rot="10800000">
              <a:off x="8829178" y="2804681"/>
              <a:ext cx="1658505" cy="165850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33" tIns="118841" rIns="0" bIns="0"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0A02A47-A1CD-4F4E-90F5-13415DC9934E}"/>
              </a:ext>
            </a:extLst>
          </p:cNvPr>
          <p:cNvGrpSpPr/>
          <p:nvPr/>
        </p:nvGrpSpPr>
        <p:grpSpPr>
          <a:xfrm>
            <a:off x="1816074" y="3663090"/>
            <a:ext cx="1997391" cy="2384049"/>
            <a:chOff x="4952225" y="6578009"/>
            <a:chExt cx="3994782" cy="4768098"/>
          </a:xfrm>
        </p:grpSpPr>
        <p:sp>
          <p:nvSpPr>
            <p:cNvPr id="24" name="Arc 23"/>
            <p:cNvSpPr/>
            <p:nvPr/>
          </p:nvSpPr>
          <p:spPr>
            <a:xfrm rot="10800000">
              <a:off x="4952225" y="6578009"/>
              <a:ext cx="3994782" cy="3994789"/>
            </a:xfrm>
            <a:prstGeom prst="arc">
              <a:avLst>
                <a:gd name="adj1" fmla="val 7914138"/>
                <a:gd name="adj2" fmla="val 2868450"/>
              </a:avLst>
            </a:prstGeom>
            <a:ln w="88900" cap="rnd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 rot="10800000">
              <a:off x="6120363" y="9687602"/>
              <a:ext cx="1658505" cy="16585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33" tIns="118841" rIns="0" bIns="0"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</p:grpSp>
      <p:sp>
        <p:nvSpPr>
          <p:cNvPr id="47" name="Shape 2774"/>
          <p:cNvSpPr/>
          <p:nvPr/>
        </p:nvSpPr>
        <p:spPr>
          <a:xfrm>
            <a:off x="5334668" y="5486112"/>
            <a:ext cx="377832" cy="37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48" name="Shape 2781"/>
          <p:cNvSpPr/>
          <p:nvPr/>
        </p:nvSpPr>
        <p:spPr>
          <a:xfrm>
            <a:off x="2645330" y="5443596"/>
            <a:ext cx="377832" cy="37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49" name="Shape 2782"/>
          <p:cNvSpPr/>
          <p:nvPr/>
        </p:nvSpPr>
        <p:spPr>
          <a:xfrm>
            <a:off x="3980078" y="2027859"/>
            <a:ext cx="378197" cy="326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0" name="Shape 2783"/>
          <p:cNvSpPr/>
          <p:nvPr/>
        </p:nvSpPr>
        <p:spPr>
          <a:xfrm>
            <a:off x="8043502" y="5511873"/>
            <a:ext cx="377832" cy="326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1" name="Shape 2787"/>
          <p:cNvSpPr/>
          <p:nvPr/>
        </p:nvSpPr>
        <p:spPr>
          <a:xfrm>
            <a:off x="6689192" y="2002127"/>
            <a:ext cx="377598" cy="377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607912" y="4538103"/>
            <a:ext cx="1829006" cy="62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400" dirty="0">
                <a:latin typeface="Happy Monkey" panose="02000500000000020004" pitchFamily="2" charset="0"/>
                <a:ea typeface="Lato Light" charset="0"/>
                <a:cs typeface="Poppins" pitchFamily="2" charset="77"/>
              </a:rPr>
              <a:t>Due to the fact that mobile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003595" y="4093037"/>
            <a:ext cx="1034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Happy Monkey" panose="02000500000000020004" pitchFamily="2" charset="0"/>
                <a:ea typeface="Roboto" charset="0"/>
                <a:cs typeface="Poppins" pitchFamily="2" charset="77"/>
              </a:rPr>
              <a:t>Step 03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974501" y="3129830"/>
            <a:ext cx="1829006" cy="62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400" dirty="0">
                <a:latin typeface="Happy Monkey" panose="02000500000000020004" pitchFamily="2" charset="0"/>
                <a:ea typeface="Lato Light" charset="0"/>
                <a:cs typeface="Poppins" pitchFamily="2" charset="77"/>
              </a:rPr>
              <a:t>Due to the fact that mobile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370987" y="2684764"/>
            <a:ext cx="1032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Happy Monkey" panose="02000500000000020004" pitchFamily="2" charset="0"/>
                <a:ea typeface="Roboto" charset="0"/>
                <a:cs typeface="Poppins" pitchFamily="2" charset="77"/>
              </a:rPr>
              <a:t>Step 04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236450" y="3129830"/>
            <a:ext cx="1829006" cy="62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400" dirty="0">
                <a:latin typeface="Happy Monkey" panose="02000500000000020004" pitchFamily="2" charset="0"/>
                <a:ea typeface="Lato Light" charset="0"/>
                <a:cs typeface="Poppins" pitchFamily="2" charset="77"/>
              </a:rPr>
              <a:t>Due to the fact that mobile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631333" y="2684764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Happy Monkey" panose="02000500000000020004" pitchFamily="2" charset="0"/>
                <a:ea typeface="Roboto" charset="0"/>
                <a:cs typeface="Poppins" pitchFamily="2" charset="77"/>
              </a:rPr>
              <a:t>Step 02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17555" y="4538103"/>
            <a:ext cx="1829006" cy="62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400" dirty="0">
                <a:latin typeface="Happy Monkey" panose="02000500000000020004" pitchFamily="2" charset="0"/>
                <a:ea typeface="Lato Light" charset="0"/>
                <a:cs typeface="Poppins" pitchFamily="2" charset="77"/>
              </a:rPr>
              <a:t>Due to the fact that mobile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701475" y="4093037"/>
            <a:ext cx="1037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Happy Monkey" panose="02000500000000020004" pitchFamily="2" charset="0"/>
                <a:ea typeface="Roboto" charset="0"/>
                <a:cs typeface="Poppins" pitchFamily="2" charset="77"/>
              </a:rPr>
              <a:t>Step 05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895124" y="4538103"/>
            <a:ext cx="1829006" cy="62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400" dirty="0">
                <a:latin typeface="Happy Monkey" panose="02000500000000020004" pitchFamily="2" charset="0"/>
                <a:ea typeface="Lato Light" charset="0"/>
                <a:cs typeface="Poppins" pitchFamily="2" charset="77"/>
              </a:rPr>
              <a:t>Due to the fact that mobile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300425" y="4093037"/>
            <a:ext cx="101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Happy Monkey" panose="02000500000000020004" pitchFamily="2" charset="0"/>
                <a:ea typeface="Roboto" charset="0"/>
                <a:cs typeface="Poppins" pitchFamily="2" charset="77"/>
              </a:rPr>
              <a:t>Step 01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36F0B4-8937-FF49-90F3-EECC057A65FD}"/>
              </a:ext>
            </a:extLst>
          </p:cNvPr>
          <p:cNvSpPr>
            <a:spLocks/>
          </p:cNvSpPr>
          <p:nvPr/>
        </p:nvSpPr>
        <p:spPr bwMode="auto">
          <a:xfrm>
            <a:off x="3952735" y="562644"/>
            <a:ext cx="315951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Happy Monkey" panose="02000500000000020004" pitchFamily="2" charset="0"/>
                <a:ea typeface="Roboto" charset="0"/>
                <a:cs typeface="Poppins" pitchFamily="2" charset="77"/>
                <a:sym typeface="Bebas Neue" charset="0"/>
              </a:rPr>
              <a:t>The Process</a:t>
            </a:r>
            <a:endParaRPr lang="en-US" sz="4000" b="1" dirty="0">
              <a:solidFill>
                <a:schemeClr val="accent2"/>
              </a:solidFill>
              <a:latin typeface="Happy Monkey" panose="02000500000000020004" pitchFamily="2" charset="0"/>
              <a:ea typeface="Roboto" charset="0"/>
              <a:cs typeface="Poppins" pitchFamily="2" charset="77"/>
              <a:sym typeface="Bebas Neue" charset="0"/>
            </a:endParaRPr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CED78D59-E9FB-4A44-8008-053120AEBFE2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8571976" y="2348999"/>
            <a:ext cx="6096195" cy="2160000"/>
            <a:chOff x="2952960" y="5066761"/>
            <a:chExt cx="3050881" cy="1080961"/>
          </a:xfrm>
        </p:grpSpPr>
        <p:sp>
          <p:nvSpPr>
            <p:cNvPr id="34" name="Freeform 177">
              <a:extLst>
                <a:ext uri="{FF2B5EF4-FFF2-40B4-BE49-F238E27FC236}">
                  <a16:creationId xmlns:a16="http://schemas.microsoft.com/office/drawing/2014/main" id="{C3DDB54F-C390-B241-BAD7-1F700C165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108" y="5066761"/>
              <a:ext cx="352391" cy="396828"/>
            </a:xfrm>
            <a:custGeom>
              <a:avLst/>
              <a:gdLst>
                <a:gd name="T0" fmla="*/ 520 w 807"/>
                <a:gd name="T1" fmla="*/ 885 h 915"/>
                <a:gd name="T2" fmla="*/ 520 w 807"/>
                <a:gd name="T3" fmla="*/ 885 h 915"/>
                <a:gd name="T4" fmla="*/ 41 w 807"/>
                <a:gd name="T5" fmla="*/ 0 h 915"/>
                <a:gd name="T6" fmla="*/ 41 w 807"/>
                <a:gd name="T7" fmla="*/ 0 h 915"/>
                <a:gd name="T8" fmla="*/ 520 w 807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7" h="915">
                  <a:moveTo>
                    <a:pt x="520" y="885"/>
                  </a:moveTo>
                  <a:lnTo>
                    <a:pt x="520" y="885"/>
                  </a:lnTo>
                  <a:cubicBezTo>
                    <a:pt x="520" y="885"/>
                    <a:pt x="0" y="914"/>
                    <a:pt x="41" y="0"/>
                  </a:cubicBezTo>
                  <a:lnTo>
                    <a:pt x="41" y="0"/>
                  </a:lnTo>
                  <a:cubicBezTo>
                    <a:pt x="41" y="0"/>
                    <a:pt x="806" y="485"/>
                    <a:pt x="520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5" name="Freeform 178">
              <a:extLst>
                <a:ext uri="{FF2B5EF4-FFF2-40B4-BE49-F238E27FC236}">
                  <a16:creationId xmlns:a16="http://schemas.microsoft.com/office/drawing/2014/main" id="{05A11F7C-6407-2147-852D-4A96B3451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201" y="5601686"/>
              <a:ext cx="411123" cy="373018"/>
            </a:xfrm>
            <a:custGeom>
              <a:avLst/>
              <a:gdLst>
                <a:gd name="T0" fmla="*/ 941 w 942"/>
                <a:gd name="T1" fmla="*/ 336 h 857"/>
                <a:gd name="T2" fmla="*/ 941 w 942"/>
                <a:gd name="T3" fmla="*/ 336 h 857"/>
                <a:gd name="T4" fmla="*/ 0 w 942"/>
                <a:gd name="T5" fmla="*/ 691 h 857"/>
                <a:gd name="T6" fmla="*/ 0 w 942"/>
                <a:gd name="T7" fmla="*/ 691 h 857"/>
                <a:gd name="T8" fmla="*/ 941 w 942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857">
                  <a:moveTo>
                    <a:pt x="941" y="336"/>
                  </a:moveTo>
                  <a:lnTo>
                    <a:pt x="941" y="336"/>
                  </a:lnTo>
                  <a:cubicBezTo>
                    <a:pt x="941" y="336"/>
                    <a:pt x="900" y="856"/>
                    <a:pt x="0" y="691"/>
                  </a:cubicBezTo>
                  <a:lnTo>
                    <a:pt x="0" y="691"/>
                  </a:lnTo>
                  <a:cubicBezTo>
                    <a:pt x="0" y="691"/>
                    <a:pt x="583" y="0"/>
                    <a:pt x="941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6" name="Freeform 179">
              <a:extLst>
                <a:ext uri="{FF2B5EF4-FFF2-40B4-BE49-F238E27FC236}">
                  <a16:creationId xmlns:a16="http://schemas.microsoft.com/office/drawing/2014/main" id="{E123C756-A16D-EF4C-AF08-58942F36A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724" y="5203270"/>
              <a:ext cx="373027" cy="412702"/>
            </a:xfrm>
            <a:custGeom>
              <a:avLst/>
              <a:gdLst>
                <a:gd name="T0" fmla="*/ 488 w 856"/>
                <a:gd name="T1" fmla="*/ 945 h 946"/>
                <a:gd name="T2" fmla="*/ 488 w 856"/>
                <a:gd name="T3" fmla="*/ 945 h 946"/>
                <a:gd name="T4" fmla="*/ 143 w 856"/>
                <a:gd name="T5" fmla="*/ 0 h 946"/>
                <a:gd name="T6" fmla="*/ 143 w 856"/>
                <a:gd name="T7" fmla="*/ 0 h 946"/>
                <a:gd name="T8" fmla="*/ 488 w 856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46">
                  <a:moveTo>
                    <a:pt x="488" y="945"/>
                  </a:moveTo>
                  <a:lnTo>
                    <a:pt x="488" y="945"/>
                  </a:lnTo>
                  <a:cubicBezTo>
                    <a:pt x="488" y="945"/>
                    <a:pt x="855" y="576"/>
                    <a:pt x="143" y="0"/>
                  </a:cubicBezTo>
                  <a:lnTo>
                    <a:pt x="143" y="0"/>
                  </a:lnTo>
                  <a:cubicBezTo>
                    <a:pt x="143" y="0"/>
                    <a:pt x="0" y="894"/>
                    <a:pt x="48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8" name="Freeform 180">
              <a:extLst>
                <a:ext uri="{FF2B5EF4-FFF2-40B4-BE49-F238E27FC236}">
                  <a16:creationId xmlns:a16="http://schemas.microsoft.com/office/drawing/2014/main" id="{B8B5B5E3-9D36-A44C-89AA-6EEE2A90A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658" y="5774703"/>
              <a:ext cx="411123" cy="373019"/>
            </a:xfrm>
            <a:custGeom>
              <a:avLst/>
              <a:gdLst>
                <a:gd name="T0" fmla="*/ 944 w 945"/>
                <a:gd name="T1" fmla="*/ 367 h 857"/>
                <a:gd name="T2" fmla="*/ 944 w 945"/>
                <a:gd name="T3" fmla="*/ 367 h 857"/>
                <a:gd name="T4" fmla="*/ 0 w 945"/>
                <a:gd name="T5" fmla="*/ 713 h 857"/>
                <a:gd name="T6" fmla="*/ 0 w 945"/>
                <a:gd name="T7" fmla="*/ 713 h 857"/>
                <a:gd name="T8" fmla="*/ 944 w 945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5" h="857">
                  <a:moveTo>
                    <a:pt x="944" y="367"/>
                  </a:moveTo>
                  <a:lnTo>
                    <a:pt x="944" y="367"/>
                  </a:lnTo>
                  <a:cubicBezTo>
                    <a:pt x="944" y="367"/>
                    <a:pt x="575" y="0"/>
                    <a:pt x="0" y="713"/>
                  </a:cubicBezTo>
                  <a:lnTo>
                    <a:pt x="0" y="713"/>
                  </a:lnTo>
                  <a:cubicBezTo>
                    <a:pt x="0" y="713"/>
                    <a:pt x="893" y="856"/>
                    <a:pt x="944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9" name="Freeform 181">
              <a:extLst>
                <a:ext uri="{FF2B5EF4-FFF2-40B4-BE49-F238E27FC236}">
                  <a16:creationId xmlns:a16="http://schemas.microsoft.com/office/drawing/2014/main" id="{738759EF-011B-CD49-AA0C-9889F69EC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386" y="5363589"/>
              <a:ext cx="373027" cy="411114"/>
            </a:xfrm>
            <a:custGeom>
              <a:avLst/>
              <a:gdLst>
                <a:gd name="T0" fmla="*/ 489 w 857"/>
                <a:gd name="T1" fmla="*/ 944 h 945"/>
                <a:gd name="T2" fmla="*/ 489 w 857"/>
                <a:gd name="T3" fmla="*/ 944 h 945"/>
                <a:gd name="T4" fmla="*/ 144 w 857"/>
                <a:gd name="T5" fmla="*/ 0 h 945"/>
                <a:gd name="T6" fmla="*/ 144 w 857"/>
                <a:gd name="T7" fmla="*/ 0 h 945"/>
                <a:gd name="T8" fmla="*/ 489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489" y="944"/>
                  </a:moveTo>
                  <a:lnTo>
                    <a:pt x="489" y="944"/>
                  </a:lnTo>
                  <a:cubicBezTo>
                    <a:pt x="489" y="944"/>
                    <a:pt x="856" y="575"/>
                    <a:pt x="144" y="0"/>
                  </a:cubicBezTo>
                  <a:lnTo>
                    <a:pt x="144" y="0"/>
                  </a:lnTo>
                  <a:cubicBezTo>
                    <a:pt x="144" y="0"/>
                    <a:pt x="0" y="893"/>
                    <a:pt x="489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0" name="Freeform 182">
              <a:extLst>
                <a:ext uri="{FF2B5EF4-FFF2-40B4-BE49-F238E27FC236}">
                  <a16:creationId xmlns:a16="http://schemas.microsoft.com/office/drawing/2014/main" id="{43A1926E-3FAC-2A4C-9B97-A61817E19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960" y="5463589"/>
              <a:ext cx="1476233" cy="600005"/>
            </a:xfrm>
            <a:custGeom>
              <a:avLst/>
              <a:gdLst>
                <a:gd name="T0" fmla="*/ 3329 w 3393"/>
                <a:gd name="T1" fmla="*/ 1376 h 1377"/>
                <a:gd name="T2" fmla="*/ 3329 w 3393"/>
                <a:gd name="T3" fmla="*/ 1376 h 1377"/>
                <a:gd name="T4" fmla="*/ 3301 w 3393"/>
                <a:gd name="T5" fmla="*/ 1369 h 1377"/>
                <a:gd name="T6" fmla="*/ 3301 w 3393"/>
                <a:gd name="T7" fmla="*/ 1369 h 1377"/>
                <a:gd name="T8" fmla="*/ 50 w 3393"/>
                <a:gd name="T9" fmla="*/ 115 h 1377"/>
                <a:gd name="T10" fmla="*/ 50 w 3393"/>
                <a:gd name="T11" fmla="*/ 115 h 1377"/>
                <a:gd name="T12" fmla="*/ 6 w 3393"/>
                <a:gd name="T13" fmla="*/ 50 h 1377"/>
                <a:gd name="T14" fmla="*/ 6 w 3393"/>
                <a:gd name="T15" fmla="*/ 50 h 1377"/>
                <a:gd name="T16" fmla="*/ 71 w 3393"/>
                <a:gd name="T17" fmla="*/ 6 h 1377"/>
                <a:gd name="T18" fmla="*/ 71 w 3393"/>
                <a:gd name="T19" fmla="*/ 6 h 1377"/>
                <a:gd name="T20" fmla="*/ 3356 w 3393"/>
                <a:gd name="T21" fmla="*/ 1272 h 1377"/>
                <a:gd name="T22" fmla="*/ 3356 w 3393"/>
                <a:gd name="T23" fmla="*/ 1272 h 1377"/>
                <a:gd name="T24" fmla="*/ 3377 w 3393"/>
                <a:gd name="T25" fmla="*/ 1348 h 1377"/>
                <a:gd name="T26" fmla="*/ 3377 w 3393"/>
                <a:gd name="T27" fmla="*/ 1348 h 1377"/>
                <a:gd name="T28" fmla="*/ 3329 w 3393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3" h="1377">
                  <a:moveTo>
                    <a:pt x="3329" y="1376"/>
                  </a:moveTo>
                  <a:lnTo>
                    <a:pt x="3329" y="1376"/>
                  </a:lnTo>
                  <a:cubicBezTo>
                    <a:pt x="3319" y="1376"/>
                    <a:pt x="3310" y="1374"/>
                    <a:pt x="3301" y="1369"/>
                  </a:cubicBezTo>
                  <a:lnTo>
                    <a:pt x="3301" y="1369"/>
                  </a:lnTo>
                  <a:cubicBezTo>
                    <a:pt x="3285" y="1360"/>
                    <a:pt x="1611" y="417"/>
                    <a:pt x="50" y="115"/>
                  </a:cubicBezTo>
                  <a:lnTo>
                    <a:pt x="50" y="115"/>
                  </a:lnTo>
                  <a:cubicBezTo>
                    <a:pt x="20" y="109"/>
                    <a:pt x="0" y="80"/>
                    <a:pt x="6" y="50"/>
                  </a:cubicBezTo>
                  <a:lnTo>
                    <a:pt x="6" y="50"/>
                  </a:lnTo>
                  <a:cubicBezTo>
                    <a:pt x="12" y="20"/>
                    <a:pt x="41" y="0"/>
                    <a:pt x="71" y="6"/>
                  </a:cubicBezTo>
                  <a:lnTo>
                    <a:pt x="71" y="6"/>
                  </a:lnTo>
                  <a:cubicBezTo>
                    <a:pt x="1651" y="311"/>
                    <a:pt x="3339" y="1262"/>
                    <a:pt x="3356" y="1272"/>
                  </a:cubicBezTo>
                  <a:lnTo>
                    <a:pt x="3356" y="1272"/>
                  </a:lnTo>
                  <a:cubicBezTo>
                    <a:pt x="3383" y="1287"/>
                    <a:pt x="3392" y="1321"/>
                    <a:pt x="3377" y="1348"/>
                  </a:cubicBezTo>
                  <a:lnTo>
                    <a:pt x="3377" y="1348"/>
                  </a:lnTo>
                  <a:cubicBezTo>
                    <a:pt x="3367" y="1366"/>
                    <a:pt x="3348" y="1376"/>
                    <a:pt x="3329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6" name="Freeform 183">
              <a:extLst>
                <a:ext uri="{FF2B5EF4-FFF2-40B4-BE49-F238E27FC236}">
                  <a16:creationId xmlns:a16="http://schemas.microsoft.com/office/drawing/2014/main" id="{EB5AC1EF-4601-EE4C-967E-1AC8BCE9B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6144" y="5317557"/>
              <a:ext cx="120638" cy="268256"/>
            </a:xfrm>
            <a:custGeom>
              <a:avLst/>
              <a:gdLst>
                <a:gd name="T0" fmla="*/ 238 w 279"/>
                <a:gd name="T1" fmla="*/ 612 h 613"/>
                <a:gd name="T2" fmla="*/ 238 w 279"/>
                <a:gd name="T3" fmla="*/ 612 h 613"/>
                <a:gd name="T4" fmla="*/ 237 w 279"/>
                <a:gd name="T5" fmla="*/ 612 h 613"/>
                <a:gd name="T6" fmla="*/ 237 w 279"/>
                <a:gd name="T7" fmla="*/ 612 h 613"/>
                <a:gd name="T8" fmla="*/ 205 w 279"/>
                <a:gd name="T9" fmla="*/ 577 h 613"/>
                <a:gd name="T10" fmla="*/ 205 w 279"/>
                <a:gd name="T11" fmla="*/ 577 h 613"/>
                <a:gd name="T12" fmla="*/ 11 w 279"/>
                <a:gd name="T13" fmla="*/ 58 h 613"/>
                <a:gd name="T14" fmla="*/ 11 w 279"/>
                <a:gd name="T15" fmla="*/ 58 h 613"/>
                <a:gd name="T16" fmla="*/ 18 w 279"/>
                <a:gd name="T17" fmla="*/ 11 h 613"/>
                <a:gd name="T18" fmla="*/ 18 w 279"/>
                <a:gd name="T19" fmla="*/ 11 h 613"/>
                <a:gd name="T20" fmla="*/ 65 w 279"/>
                <a:gd name="T21" fmla="*/ 18 h 613"/>
                <a:gd name="T22" fmla="*/ 65 w 279"/>
                <a:gd name="T23" fmla="*/ 18 h 613"/>
                <a:gd name="T24" fmla="*/ 272 w 279"/>
                <a:gd name="T25" fmla="*/ 579 h 613"/>
                <a:gd name="T26" fmla="*/ 272 w 279"/>
                <a:gd name="T27" fmla="*/ 579 h 613"/>
                <a:gd name="T28" fmla="*/ 238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238" y="612"/>
                  </a:moveTo>
                  <a:lnTo>
                    <a:pt x="238" y="612"/>
                  </a:lnTo>
                  <a:cubicBezTo>
                    <a:pt x="238" y="612"/>
                    <a:pt x="238" y="612"/>
                    <a:pt x="237" y="612"/>
                  </a:cubicBezTo>
                  <a:lnTo>
                    <a:pt x="237" y="612"/>
                  </a:lnTo>
                  <a:cubicBezTo>
                    <a:pt x="219" y="611"/>
                    <a:pt x="205" y="596"/>
                    <a:pt x="205" y="577"/>
                  </a:cubicBezTo>
                  <a:lnTo>
                    <a:pt x="205" y="577"/>
                  </a:lnTo>
                  <a:cubicBezTo>
                    <a:pt x="205" y="573"/>
                    <a:pt x="209" y="329"/>
                    <a:pt x="11" y="58"/>
                  </a:cubicBezTo>
                  <a:lnTo>
                    <a:pt x="11" y="58"/>
                  </a:lnTo>
                  <a:cubicBezTo>
                    <a:pt x="0" y="42"/>
                    <a:pt x="3" y="22"/>
                    <a:pt x="18" y="11"/>
                  </a:cubicBezTo>
                  <a:lnTo>
                    <a:pt x="18" y="11"/>
                  </a:lnTo>
                  <a:cubicBezTo>
                    <a:pt x="33" y="0"/>
                    <a:pt x="54" y="3"/>
                    <a:pt x="65" y="18"/>
                  </a:cubicBezTo>
                  <a:lnTo>
                    <a:pt x="65" y="18"/>
                  </a:lnTo>
                  <a:cubicBezTo>
                    <a:pt x="278" y="310"/>
                    <a:pt x="272" y="568"/>
                    <a:pt x="272" y="579"/>
                  </a:cubicBezTo>
                  <a:lnTo>
                    <a:pt x="272" y="579"/>
                  </a:lnTo>
                  <a:cubicBezTo>
                    <a:pt x="271" y="597"/>
                    <a:pt x="257" y="612"/>
                    <a:pt x="238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7" name="Freeform 184">
              <a:extLst>
                <a:ext uri="{FF2B5EF4-FFF2-40B4-BE49-F238E27FC236}">
                  <a16:creationId xmlns:a16="http://schemas.microsoft.com/office/drawing/2014/main" id="{649734B9-263A-0B45-9133-10154EDC6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336" y="5660416"/>
              <a:ext cx="258737" cy="141271"/>
            </a:xfrm>
            <a:custGeom>
              <a:avLst/>
              <a:gdLst>
                <a:gd name="T0" fmla="*/ 36 w 591"/>
                <a:gd name="T1" fmla="*/ 327 h 328"/>
                <a:gd name="T2" fmla="*/ 36 w 591"/>
                <a:gd name="T3" fmla="*/ 327 h 328"/>
                <a:gd name="T4" fmla="*/ 4 w 591"/>
                <a:gd name="T5" fmla="*/ 300 h 328"/>
                <a:gd name="T6" fmla="*/ 4 w 591"/>
                <a:gd name="T7" fmla="*/ 300 h 328"/>
                <a:gd name="T8" fmla="*/ 30 w 591"/>
                <a:gd name="T9" fmla="*/ 261 h 328"/>
                <a:gd name="T10" fmla="*/ 30 w 591"/>
                <a:gd name="T11" fmla="*/ 261 h 328"/>
                <a:gd name="T12" fmla="*/ 528 w 591"/>
                <a:gd name="T13" fmla="*/ 15 h 328"/>
                <a:gd name="T14" fmla="*/ 528 w 591"/>
                <a:gd name="T15" fmla="*/ 15 h 328"/>
                <a:gd name="T16" fmla="*/ 575 w 591"/>
                <a:gd name="T17" fmla="*/ 12 h 328"/>
                <a:gd name="T18" fmla="*/ 575 w 591"/>
                <a:gd name="T19" fmla="*/ 12 h 328"/>
                <a:gd name="T20" fmla="*/ 578 w 591"/>
                <a:gd name="T21" fmla="*/ 59 h 328"/>
                <a:gd name="T22" fmla="*/ 578 w 591"/>
                <a:gd name="T23" fmla="*/ 59 h 328"/>
                <a:gd name="T24" fmla="*/ 43 w 591"/>
                <a:gd name="T25" fmla="*/ 326 h 328"/>
                <a:gd name="T26" fmla="*/ 43 w 591"/>
                <a:gd name="T27" fmla="*/ 326 h 328"/>
                <a:gd name="T28" fmla="*/ 36 w 591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1" h="328">
                  <a:moveTo>
                    <a:pt x="36" y="327"/>
                  </a:moveTo>
                  <a:lnTo>
                    <a:pt x="36" y="327"/>
                  </a:lnTo>
                  <a:cubicBezTo>
                    <a:pt x="21" y="327"/>
                    <a:pt x="7" y="316"/>
                    <a:pt x="4" y="300"/>
                  </a:cubicBezTo>
                  <a:lnTo>
                    <a:pt x="4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3" y="198"/>
                    <a:pt x="526" y="17"/>
                    <a:pt x="528" y="15"/>
                  </a:cubicBezTo>
                  <a:lnTo>
                    <a:pt x="528" y="15"/>
                  </a:lnTo>
                  <a:cubicBezTo>
                    <a:pt x="540" y="2"/>
                    <a:pt x="561" y="0"/>
                    <a:pt x="575" y="12"/>
                  </a:cubicBezTo>
                  <a:lnTo>
                    <a:pt x="575" y="12"/>
                  </a:lnTo>
                  <a:cubicBezTo>
                    <a:pt x="588" y="24"/>
                    <a:pt x="590" y="46"/>
                    <a:pt x="578" y="59"/>
                  </a:cubicBezTo>
                  <a:lnTo>
                    <a:pt x="578" y="59"/>
                  </a:lnTo>
                  <a:cubicBezTo>
                    <a:pt x="571" y="67"/>
                    <a:pt x="398" y="259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9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4" name="Freeform 185">
              <a:extLst>
                <a:ext uri="{FF2B5EF4-FFF2-40B4-BE49-F238E27FC236}">
                  <a16:creationId xmlns:a16="http://schemas.microsoft.com/office/drawing/2014/main" id="{CA2A790A-CEF0-2A4F-A330-ED8145CAD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332" y="5846132"/>
              <a:ext cx="257150" cy="142858"/>
            </a:xfrm>
            <a:custGeom>
              <a:avLst/>
              <a:gdLst>
                <a:gd name="T0" fmla="*/ 36 w 590"/>
                <a:gd name="T1" fmla="*/ 327 h 328"/>
                <a:gd name="T2" fmla="*/ 36 w 590"/>
                <a:gd name="T3" fmla="*/ 327 h 328"/>
                <a:gd name="T4" fmla="*/ 3 w 590"/>
                <a:gd name="T5" fmla="*/ 300 h 328"/>
                <a:gd name="T6" fmla="*/ 3 w 590"/>
                <a:gd name="T7" fmla="*/ 300 h 328"/>
                <a:gd name="T8" fmla="*/ 30 w 590"/>
                <a:gd name="T9" fmla="*/ 261 h 328"/>
                <a:gd name="T10" fmla="*/ 30 w 590"/>
                <a:gd name="T11" fmla="*/ 261 h 328"/>
                <a:gd name="T12" fmla="*/ 527 w 590"/>
                <a:gd name="T13" fmla="*/ 15 h 328"/>
                <a:gd name="T14" fmla="*/ 527 w 590"/>
                <a:gd name="T15" fmla="*/ 15 h 328"/>
                <a:gd name="T16" fmla="*/ 574 w 590"/>
                <a:gd name="T17" fmla="*/ 12 h 328"/>
                <a:gd name="T18" fmla="*/ 574 w 590"/>
                <a:gd name="T19" fmla="*/ 12 h 328"/>
                <a:gd name="T20" fmla="*/ 577 w 590"/>
                <a:gd name="T21" fmla="*/ 59 h 328"/>
                <a:gd name="T22" fmla="*/ 577 w 590"/>
                <a:gd name="T23" fmla="*/ 59 h 328"/>
                <a:gd name="T24" fmla="*/ 43 w 590"/>
                <a:gd name="T25" fmla="*/ 326 h 328"/>
                <a:gd name="T26" fmla="*/ 43 w 590"/>
                <a:gd name="T27" fmla="*/ 326 h 328"/>
                <a:gd name="T28" fmla="*/ 36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36" y="327"/>
                  </a:moveTo>
                  <a:lnTo>
                    <a:pt x="36" y="327"/>
                  </a:lnTo>
                  <a:cubicBezTo>
                    <a:pt x="20" y="327"/>
                    <a:pt x="6" y="316"/>
                    <a:pt x="3" y="300"/>
                  </a:cubicBezTo>
                  <a:lnTo>
                    <a:pt x="3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1" y="199"/>
                    <a:pt x="526" y="17"/>
                    <a:pt x="527" y="15"/>
                  </a:cubicBezTo>
                  <a:lnTo>
                    <a:pt x="527" y="15"/>
                  </a:lnTo>
                  <a:cubicBezTo>
                    <a:pt x="539" y="2"/>
                    <a:pt x="561" y="0"/>
                    <a:pt x="574" y="12"/>
                  </a:cubicBezTo>
                  <a:lnTo>
                    <a:pt x="574" y="12"/>
                  </a:lnTo>
                  <a:cubicBezTo>
                    <a:pt x="588" y="25"/>
                    <a:pt x="589" y="46"/>
                    <a:pt x="577" y="59"/>
                  </a:cubicBezTo>
                  <a:lnTo>
                    <a:pt x="577" y="59"/>
                  </a:lnTo>
                  <a:cubicBezTo>
                    <a:pt x="570" y="68"/>
                    <a:pt x="397" y="260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8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5" name="Freeform 186">
              <a:extLst>
                <a:ext uri="{FF2B5EF4-FFF2-40B4-BE49-F238E27FC236}">
                  <a16:creationId xmlns:a16="http://schemas.microsoft.com/office/drawing/2014/main" id="{58AB8409-C342-E541-95B6-C1C171448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697" y="5476288"/>
              <a:ext cx="93653" cy="279367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2 w 218"/>
                <a:gd name="T9" fmla="*/ 600 h 642"/>
                <a:gd name="T10" fmla="*/ 92 w 218"/>
                <a:gd name="T11" fmla="*/ 600 h 642"/>
                <a:gd name="T12" fmla="*/ 8 w 218"/>
                <a:gd name="T13" fmla="*/ 51 h 642"/>
                <a:gd name="T14" fmla="*/ 8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6 h 642"/>
                <a:gd name="T26" fmla="*/ 156 w 218"/>
                <a:gd name="T27" fmla="*/ 616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9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8"/>
                    <a:pt x="92" y="600"/>
                  </a:cubicBezTo>
                  <a:lnTo>
                    <a:pt x="92" y="600"/>
                  </a:lnTo>
                  <a:cubicBezTo>
                    <a:pt x="92" y="597"/>
                    <a:pt x="146" y="359"/>
                    <a:pt x="8" y="51"/>
                  </a:cubicBezTo>
                  <a:lnTo>
                    <a:pt x="8" y="51"/>
                  </a:lnTo>
                  <a:cubicBezTo>
                    <a:pt x="0" y="35"/>
                    <a:pt x="8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6"/>
                  </a:cubicBezTo>
                  <a:lnTo>
                    <a:pt x="156" y="616"/>
                  </a:lnTo>
                  <a:cubicBezTo>
                    <a:pt x="153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6" name="Freeform 187">
              <a:extLst>
                <a:ext uri="{FF2B5EF4-FFF2-40B4-BE49-F238E27FC236}">
                  <a16:creationId xmlns:a16="http://schemas.microsoft.com/office/drawing/2014/main" id="{4E5C9184-5288-B240-8755-E8A86D24A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946" y="5654067"/>
              <a:ext cx="93654" cy="280955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1 w 218"/>
                <a:gd name="T9" fmla="*/ 600 h 642"/>
                <a:gd name="T10" fmla="*/ 91 w 218"/>
                <a:gd name="T11" fmla="*/ 600 h 642"/>
                <a:gd name="T12" fmla="*/ 7 w 218"/>
                <a:gd name="T13" fmla="*/ 51 h 642"/>
                <a:gd name="T14" fmla="*/ 7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5 h 642"/>
                <a:gd name="T26" fmla="*/ 156 w 218"/>
                <a:gd name="T27" fmla="*/ 615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8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7"/>
                    <a:pt x="91" y="600"/>
                  </a:cubicBezTo>
                  <a:lnTo>
                    <a:pt x="91" y="600"/>
                  </a:lnTo>
                  <a:cubicBezTo>
                    <a:pt x="92" y="597"/>
                    <a:pt x="146" y="358"/>
                    <a:pt x="7" y="51"/>
                  </a:cubicBezTo>
                  <a:lnTo>
                    <a:pt x="7" y="51"/>
                  </a:lnTo>
                  <a:cubicBezTo>
                    <a:pt x="0" y="34"/>
                    <a:pt x="7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5"/>
                  </a:cubicBezTo>
                  <a:lnTo>
                    <a:pt x="156" y="615"/>
                  </a:lnTo>
                  <a:cubicBezTo>
                    <a:pt x="152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7" name="Freeform 188">
              <a:extLst>
                <a:ext uri="{FF2B5EF4-FFF2-40B4-BE49-F238E27FC236}">
                  <a16:creationId xmlns:a16="http://schemas.microsoft.com/office/drawing/2014/main" id="{641FC643-254B-FD49-9F67-551521EC7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484" y="5541368"/>
              <a:ext cx="258738" cy="109524"/>
            </a:xfrm>
            <a:custGeom>
              <a:avLst/>
              <a:gdLst>
                <a:gd name="T0" fmla="*/ 38 w 597"/>
                <a:gd name="T1" fmla="*/ 250 h 251"/>
                <a:gd name="T2" fmla="*/ 38 w 597"/>
                <a:gd name="T3" fmla="*/ 250 h 251"/>
                <a:gd name="T4" fmla="*/ 8 w 597"/>
                <a:gd name="T5" fmla="*/ 231 h 251"/>
                <a:gd name="T6" fmla="*/ 8 w 597"/>
                <a:gd name="T7" fmla="*/ 231 h 251"/>
                <a:gd name="T8" fmla="*/ 23 w 597"/>
                <a:gd name="T9" fmla="*/ 186 h 251"/>
                <a:gd name="T10" fmla="*/ 23 w 597"/>
                <a:gd name="T11" fmla="*/ 186 h 251"/>
                <a:gd name="T12" fmla="*/ 554 w 597"/>
                <a:gd name="T13" fmla="*/ 3 h 251"/>
                <a:gd name="T14" fmla="*/ 554 w 597"/>
                <a:gd name="T15" fmla="*/ 3 h 251"/>
                <a:gd name="T16" fmla="*/ 593 w 597"/>
                <a:gd name="T17" fmla="*/ 30 h 251"/>
                <a:gd name="T18" fmla="*/ 593 w 597"/>
                <a:gd name="T19" fmla="*/ 30 h 251"/>
                <a:gd name="T20" fmla="*/ 567 w 597"/>
                <a:gd name="T21" fmla="*/ 69 h 251"/>
                <a:gd name="T22" fmla="*/ 567 w 597"/>
                <a:gd name="T23" fmla="*/ 69 h 251"/>
                <a:gd name="T24" fmla="*/ 53 w 597"/>
                <a:gd name="T25" fmla="*/ 246 h 251"/>
                <a:gd name="T26" fmla="*/ 53 w 597"/>
                <a:gd name="T27" fmla="*/ 246 h 251"/>
                <a:gd name="T28" fmla="*/ 38 w 597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7" h="251">
                  <a:moveTo>
                    <a:pt x="38" y="250"/>
                  </a:moveTo>
                  <a:lnTo>
                    <a:pt x="38" y="250"/>
                  </a:lnTo>
                  <a:cubicBezTo>
                    <a:pt x="25" y="250"/>
                    <a:pt x="14" y="243"/>
                    <a:pt x="8" y="231"/>
                  </a:cubicBezTo>
                  <a:lnTo>
                    <a:pt x="8" y="231"/>
                  </a:lnTo>
                  <a:cubicBezTo>
                    <a:pt x="0" y="215"/>
                    <a:pt x="7" y="195"/>
                    <a:pt x="23" y="186"/>
                  </a:cubicBezTo>
                  <a:lnTo>
                    <a:pt x="23" y="186"/>
                  </a:lnTo>
                  <a:cubicBezTo>
                    <a:pt x="285" y="57"/>
                    <a:pt x="543" y="5"/>
                    <a:pt x="554" y="3"/>
                  </a:cubicBezTo>
                  <a:lnTo>
                    <a:pt x="554" y="3"/>
                  </a:lnTo>
                  <a:cubicBezTo>
                    <a:pt x="572" y="0"/>
                    <a:pt x="589" y="11"/>
                    <a:pt x="593" y="30"/>
                  </a:cubicBezTo>
                  <a:lnTo>
                    <a:pt x="593" y="30"/>
                  </a:lnTo>
                  <a:cubicBezTo>
                    <a:pt x="596" y="48"/>
                    <a:pt x="584" y="65"/>
                    <a:pt x="567" y="69"/>
                  </a:cubicBezTo>
                  <a:lnTo>
                    <a:pt x="567" y="69"/>
                  </a:lnTo>
                  <a:cubicBezTo>
                    <a:pt x="564" y="69"/>
                    <a:pt x="307" y="121"/>
                    <a:pt x="53" y="246"/>
                  </a:cubicBezTo>
                  <a:lnTo>
                    <a:pt x="53" y="246"/>
                  </a:lnTo>
                  <a:cubicBezTo>
                    <a:pt x="48" y="249"/>
                    <a:pt x="43" y="250"/>
                    <a:pt x="38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8" name="Freeform 189">
              <a:extLst>
                <a:ext uri="{FF2B5EF4-FFF2-40B4-BE49-F238E27FC236}">
                  <a16:creationId xmlns:a16="http://schemas.microsoft.com/office/drawing/2014/main" id="{BE27F43B-825B-5A48-B74C-235FDDBF7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15" y="5066761"/>
              <a:ext cx="352391" cy="396828"/>
            </a:xfrm>
            <a:custGeom>
              <a:avLst/>
              <a:gdLst>
                <a:gd name="T0" fmla="*/ 287 w 808"/>
                <a:gd name="T1" fmla="*/ 885 h 915"/>
                <a:gd name="T2" fmla="*/ 287 w 808"/>
                <a:gd name="T3" fmla="*/ 885 h 915"/>
                <a:gd name="T4" fmla="*/ 764 w 808"/>
                <a:gd name="T5" fmla="*/ 0 h 915"/>
                <a:gd name="T6" fmla="*/ 764 w 808"/>
                <a:gd name="T7" fmla="*/ 0 h 915"/>
                <a:gd name="T8" fmla="*/ 287 w 808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915">
                  <a:moveTo>
                    <a:pt x="287" y="885"/>
                  </a:moveTo>
                  <a:lnTo>
                    <a:pt x="287" y="885"/>
                  </a:lnTo>
                  <a:cubicBezTo>
                    <a:pt x="287" y="885"/>
                    <a:pt x="807" y="914"/>
                    <a:pt x="764" y="0"/>
                  </a:cubicBezTo>
                  <a:lnTo>
                    <a:pt x="764" y="0"/>
                  </a:lnTo>
                  <a:cubicBezTo>
                    <a:pt x="764" y="0"/>
                    <a:pt x="0" y="485"/>
                    <a:pt x="287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9" name="Freeform 190">
              <a:extLst>
                <a:ext uri="{FF2B5EF4-FFF2-40B4-BE49-F238E27FC236}">
                  <a16:creationId xmlns:a16="http://schemas.microsoft.com/office/drawing/2014/main" id="{9C30148F-7A92-F644-9AF6-A5CEA2027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478" y="5601686"/>
              <a:ext cx="411122" cy="373018"/>
            </a:xfrm>
            <a:custGeom>
              <a:avLst/>
              <a:gdLst>
                <a:gd name="T0" fmla="*/ 0 w 943"/>
                <a:gd name="T1" fmla="*/ 336 h 857"/>
                <a:gd name="T2" fmla="*/ 0 w 943"/>
                <a:gd name="T3" fmla="*/ 336 h 857"/>
                <a:gd name="T4" fmla="*/ 942 w 943"/>
                <a:gd name="T5" fmla="*/ 691 h 857"/>
                <a:gd name="T6" fmla="*/ 942 w 943"/>
                <a:gd name="T7" fmla="*/ 691 h 857"/>
                <a:gd name="T8" fmla="*/ 0 w 943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857">
                  <a:moveTo>
                    <a:pt x="0" y="336"/>
                  </a:moveTo>
                  <a:lnTo>
                    <a:pt x="0" y="336"/>
                  </a:lnTo>
                  <a:cubicBezTo>
                    <a:pt x="0" y="336"/>
                    <a:pt x="41" y="856"/>
                    <a:pt x="942" y="691"/>
                  </a:cubicBezTo>
                  <a:lnTo>
                    <a:pt x="942" y="691"/>
                  </a:lnTo>
                  <a:cubicBezTo>
                    <a:pt x="942" y="691"/>
                    <a:pt x="358" y="0"/>
                    <a:pt x="0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0" name="Freeform 191">
              <a:extLst>
                <a:ext uri="{FF2B5EF4-FFF2-40B4-BE49-F238E27FC236}">
                  <a16:creationId xmlns:a16="http://schemas.microsoft.com/office/drawing/2014/main" id="{4D3EC6E4-B261-6447-8ADA-F721EC771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63" y="5203270"/>
              <a:ext cx="374614" cy="412702"/>
            </a:xfrm>
            <a:custGeom>
              <a:avLst/>
              <a:gdLst>
                <a:gd name="T0" fmla="*/ 368 w 858"/>
                <a:gd name="T1" fmla="*/ 945 h 946"/>
                <a:gd name="T2" fmla="*/ 368 w 858"/>
                <a:gd name="T3" fmla="*/ 945 h 946"/>
                <a:gd name="T4" fmla="*/ 713 w 858"/>
                <a:gd name="T5" fmla="*/ 0 h 946"/>
                <a:gd name="T6" fmla="*/ 713 w 858"/>
                <a:gd name="T7" fmla="*/ 0 h 946"/>
                <a:gd name="T8" fmla="*/ 368 w 858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8" h="946">
                  <a:moveTo>
                    <a:pt x="368" y="945"/>
                  </a:moveTo>
                  <a:lnTo>
                    <a:pt x="368" y="945"/>
                  </a:lnTo>
                  <a:cubicBezTo>
                    <a:pt x="368" y="945"/>
                    <a:pt x="0" y="576"/>
                    <a:pt x="713" y="0"/>
                  </a:cubicBezTo>
                  <a:lnTo>
                    <a:pt x="713" y="0"/>
                  </a:lnTo>
                  <a:cubicBezTo>
                    <a:pt x="713" y="0"/>
                    <a:pt x="857" y="894"/>
                    <a:pt x="36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1" name="Freeform 192">
              <a:extLst>
                <a:ext uri="{FF2B5EF4-FFF2-40B4-BE49-F238E27FC236}">
                  <a16:creationId xmlns:a16="http://schemas.microsoft.com/office/drawing/2014/main" id="{7D800ABF-CF26-F04E-A51C-82DD63881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433" y="5774703"/>
              <a:ext cx="412710" cy="373019"/>
            </a:xfrm>
            <a:custGeom>
              <a:avLst/>
              <a:gdLst>
                <a:gd name="T0" fmla="*/ 0 w 946"/>
                <a:gd name="T1" fmla="*/ 367 h 857"/>
                <a:gd name="T2" fmla="*/ 0 w 946"/>
                <a:gd name="T3" fmla="*/ 367 h 857"/>
                <a:gd name="T4" fmla="*/ 945 w 946"/>
                <a:gd name="T5" fmla="*/ 713 h 857"/>
                <a:gd name="T6" fmla="*/ 945 w 946"/>
                <a:gd name="T7" fmla="*/ 713 h 857"/>
                <a:gd name="T8" fmla="*/ 0 w 946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6" h="857">
                  <a:moveTo>
                    <a:pt x="0" y="367"/>
                  </a:moveTo>
                  <a:lnTo>
                    <a:pt x="0" y="367"/>
                  </a:lnTo>
                  <a:cubicBezTo>
                    <a:pt x="0" y="367"/>
                    <a:pt x="370" y="0"/>
                    <a:pt x="945" y="713"/>
                  </a:cubicBezTo>
                  <a:lnTo>
                    <a:pt x="945" y="713"/>
                  </a:lnTo>
                  <a:cubicBezTo>
                    <a:pt x="945" y="713"/>
                    <a:pt x="51" y="856"/>
                    <a:pt x="0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2" name="Freeform 193">
              <a:extLst>
                <a:ext uri="{FF2B5EF4-FFF2-40B4-BE49-F238E27FC236}">
                  <a16:creationId xmlns:a16="http://schemas.microsoft.com/office/drawing/2014/main" id="{30CFD97B-93BB-F84F-B3BA-763F79771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801" y="5363589"/>
              <a:ext cx="373027" cy="411114"/>
            </a:xfrm>
            <a:custGeom>
              <a:avLst/>
              <a:gdLst>
                <a:gd name="T0" fmla="*/ 367 w 857"/>
                <a:gd name="T1" fmla="*/ 944 h 945"/>
                <a:gd name="T2" fmla="*/ 367 w 857"/>
                <a:gd name="T3" fmla="*/ 944 h 945"/>
                <a:gd name="T4" fmla="*/ 712 w 857"/>
                <a:gd name="T5" fmla="*/ 0 h 945"/>
                <a:gd name="T6" fmla="*/ 712 w 857"/>
                <a:gd name="T7" fmla="*/ 0 h 945"/>
                <a:gd name="T8" fmla="*/ 367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367" y="944"/>
                  </a:moveTo>
                  <a:lnTo>
                    <a:pt x="367" y="944"/>
                  </a:lnTo>
                  <a:cubicBezTo>
                    <a:pt x="367" y="944"/>
                    <a:pt x="0" y="575"/>
                    <a:pt x="712" y="0"/>
                  </a:cubicBezTo>
                  <a:lnTo>
                    <a:pt x="712" y="0"/>
                  </a:lnTo>
                  <a:cubicBezTo>
                    <a:pt x="712" y="0"/>
                    <a:pt x="856" y="893"/>
                    <a:pt x="367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3" name="Freeform 194">
              <a:extLst>
                <a:ext uri="{FF2B5EF4-FFF2-40B4-BE49-F238E27FC236}">
                  <a16:creationId xmlns:a16="http://schemas.microsoft.com/office/drawing/2014/main" id="{92AFE2DB-A61E-6D48-A0D8-18B9D0796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608" y="5463589"/>
              <a:ext cx="1476233" cy="600005"/>
            </a:xfrm>
            <a:custGeom>
              <a:avLst/>
              <a:gdLst>
                <a:gd name="T0" fmla="*/ 64 w 3392"/>
                <a:gd name="T1" fmla="*/ 1376 h 1377"/>
                <a:gd name="T2" fmla="*/ 64 w 3392"/>
                <a:gd name="T3" fmla="*/ 1376 h 1377"/>
                <a:gd name="T4" fmla="*/ 15 w 3392"/>
                <a:gd name="T5" fmla="*/ 1348 h 1377"/>
                <a:gd name="T6" fmla="*/ 15 w 3392"/>
                <a:gd name="T7" fmla="*/ 1348 h 1377"/>
                <a:gd name="T8" fmla="*/ 36 w 3392"/>
                <a:gd name="T9" fmla="*/ 1272 h 1377"/>
                <a:gd name="T10" fmla="*/ 36 w 3392"/>
                <a:gd name="T11" fmla="*/ 1272 h 1377"/>
                <a:gd name="T12" fmla="*/ 3320 w 3392"/>
                <a:gd name="T13" fmla="*/ 6 h 1377"/>
                <a:gd name="T14" fmla="*/ 3320 w 3392"/>
                <a:gd name="T15" fmla="*/ 6 h 1377"/>
                <a:gd name="T16" fmla="*/ 3386 w 3392"/>
                <a:gd name="T17" fmla="*/ 50 h 1377"/>
                <a:gd name="T18" fmla="*/ 3386 w 3392"/>
                <a:gd name="T19" fmla="*/ 50 h 1377"/>
                <a:gd name="T20" fmla="*/ 3342 w 3392"/>
                <a:gd name="T21" fmla="*/ 115 h 1377"/>
                <a:gd name="T22" fmla="*/ 3342 w 3392"/>
                <a:gd name="T23" fmla="*/ 115 h 1377"/>
                <a:gd name="T24" fmla="*/ 91 w 3392"/>
                <a:gd name="T25" fmla="*/ 1369 h 1377"/>
                <a:gd name="T26" fmla="*/ 91 w 3392"/>
                <a:gd name="T27" fmla="*/ 1369 h 1377"/>
                <a:gd name="T28" fmla="*/ 64 w 3392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2" h="1377">
                  <a:moveTo>
                    <a:pt x="64" y="1376"/>
                  </a:moveTo>
                  <a:lnTo>
                    <a:pt x="64" y="1376"/>
                  </a:lnTo>
                  <a:cubicBezTo>
                    <a:pt x="45" y="1376"/>
                    <a:pt x="26" y="1366"/>
                    <a:pt x="15" y="1348"/>
                  </a:cubicBezTo>
                  <a:lnTo>
                    <a:pt x="15" y="1348"/>
                  </a:lnTo>
                  <a:cubicBezTo>
                    <a:pt x="0" y="1321"/>
                    <a:pt x="9" y="1287"/>
                    <a:pt x="36" y="1272"/>
                  </a:cubicBezTo>
                  <a:lnTo>
                    <a:pt x="36" y="1272"/>
                  </a:lnTo>
                  <a:cubicBezTo>
                    <a:pt x="53" y="1262"/>
                    <a:pt x="1741" y="311"/>
                    <a:pt x="3320" y="6"/>
                  </a:cubicBezTo>
                  <a:lnTo>
                    <a:pt x="3320" y="6"/>
                  </a:lnTo>
                  <a:cubicBezTo>
                    <a:pt x="3351" y="0"/>
                    <a:pt x="3380" y="20"/>
                    <a:pt x="3386" y="50"/>
                  </a:cubicBezTo>
                  <a:lnTo>
                    <a:pt x="3386" y="50"/>
                  </a:lnTo>
                  <a:cubicBezTo>
                    <a:pt x="3391" y="80"/>
                    <a:pt x="3372" y="109"/>
                    <a:pt x="3342" y="115"/>
                  </a:cubicBezTo>
                  <a:lnTo>
                    <a:pt x="3342" y="115"/>
                  </a:lnTo>
                  <a:cubicBezTo>
                    <a:pt x="1780" y="417"/>
                    <a:pt x="108" y="1360"/>
                    <a:pt x="91" y="1369"/>
                  </a:cubicBezTo>
                  <a:lnTo>
                    <a:pt x="91" y="1369"/>
                  </a:lnTo>
                  <a:cubicBezTo>
                    <a:pt x="82" y="1374"/>
                    <a:pt x="73" y="1376"/>
                    <a:pt x="64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4" name="Freeform 195">
              <a:extLst>
                <a:ext uri="{FF2B5EF4-FFF2-40B4-BE49-F238E27FC236}">
                  <a16:creationId xmlns:a16="http://schemas.microsoft.com/office/drawing/2014/main" id="{9133FEEC-760F-D84F-A467-53C14C4F5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845" y="5317557"/>
              <a:ext cx="122225" cy="268256"/>
            </a:xfrm>
            <a:custGeom>
              <a:avLst/>
              <a:gdLst>
                <a:gd name="T0" fmla="*/ 40 w 279"/>
                <a:gd name="T1" fmla="*/ 612 h 613"/>
                <a:gd name="T2" fmla="*/ 40 w 279"/>
                <a:gd name="T3" fmla="*/ 612 h 613"/>
                <a:gd name="T4" fmla="*/ 6 w 279"/>
                <a:gd name="T5" fmla="*/ 579 h 613"/>
                <a:gd name="T6" fmla="*/ 6 w 279"/>
                <a:gd name="T7" fmla="*/ 579 h 613"/>
                <a:gd name="T8" fmla="*/ 213 w 279"/>
                <a:gd name="T9" fmla="*/ 18 h 613"/>
                <a:gd name="T10" fmla="*/ 213 w 279"/>
                <a:gd name="T11" fmla="*/ 18 h 613"/>
                <a:gd name="T12" fmla="*/ 260 w 279"/>
                <a:gd name="T13" fmla="*/ 11 h 613"/>
                <a:gd name="T14" fmla="*/ 260 w 279"/>
                <a:gd name="T15" fmla="*/ 11 h 613"/>
                <a:gd name="T16" fmla="*/ 267 w 279"/>
                <a:gd name="T17" fmla="*/ 58 h 613"/>
                <a:gd name="T18" fmla="*/ 267 w 279"/>
                <a:gd name="T19" fmla="*/ 58 h 613"/>
                <a:gd name="T20" fmla="*/ 73 w 279"/>
                <a:gd name="T21" fmla="*/ 577 h 613"/>
                <a:gd name="T22" fmla="*/ 73 w 279"/>
                <a:gd name="T23" fmla="*/ 577 h 613"/>
                <a:gd name="T24" fmla="*/ 41 w 279"/>
                <a:gd name="T25" fmla="*/ 612 h 613"/>
                <a:gd name="T26" fmla="*/ 41 w 279"/>
                <a:gd name="T27" fmla="*/ 612 h 613"/>
                <a:gd name="T28" fmla="*/ 40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40" y="612"/>
                  </a:moveTo>
                  <a:lnTo>
                    <a:pt x="40" y="612"/>
                  </a:lnTo>
                  <a:cubicBezTo>
                    <a:pt x="22" y="612"/>
                    <a:pt x="7" y="597"/>
                    <a:pt x="6" y="579"/>
                  </a:cubicBezTo>
                  <a:lnTo>
                    <a:pt x="6" y="579"/>
                  </a:lnTo>
                  <a:cubicBezTo>
                    <a:pt x="6" y="568"/>
                    <a:pt x="0" y="310"/>
                    <a:pt x="213" y="18"/>
                  </a:cubicBezTo>
                  <a:lnTo>
                    <a:pt x="213" y="18"/>
                  </a:lnTo>
                  <a:cubicBezTo>
                    <a:pt x="224" y="3"/>
                    <a:pt x="245" y="0"/>
                    <a:pt x="260" y="11"/>
                  </a:cubicBezTo>
                  <a:lnTo>
                    <a:pt x="260" y="11"/>
                  </a:lnTo>
                  <a:cubicBezTo>
                    <a:pt x="275" y="22"/>
                    <a:pt x="278" y="42"/>
                    <a:pt x="267" y="58"/>
                  </a:cubicBezTo>
                  <a:lnTo>
                    <a:pt x="267" y="58"/>
                  </a:lnTo>
                  <a:cubicBezTo>
                    <a:pt x="68" y="331"/>
                    <a:pt x="73" y="575"/>
                    <a:pt x="73" y="577"/>
                  </a:cubicBezTo>
                  <a:lnTo>
                    <a:pt x="73" y="577"/>
                  </a:lnTo>
                  <a:cubicBezTo>
                    <a:pt x="74" y="596"/>
                    <a:pt x="59" y="611"/>
                    <a:pt x="41" y="612"/>
                  </a:cubicBezTo>
                  <a:lnTo>
                    <a:pt x="41" y="612"/>
                  </a:lnTo>
                  <a:cubicBezTo>
                    <a:pt x="40" y="612"/>
                    <a:pt x="40" y="612"/>
                    <a:pt x="40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5" name="Freeform 196">
              <a:extLst>
                <a:ext uri="{FF2B5EF4-FFF2-40B4-BE49-F238E27FC236}">
                  <a16:creationId xmlns:a16="http://schemas.microsoft.com/office/drawing/2014/main" id="{F6F6FD7F-64A2-2E4E-B21F-4EF1737C3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27" y="5660416"/>
              <a:ext cx="258738" cy="141271"/>
            </a:xfrm>
            <a:custGeom>
              <a:avLst/>
              <a:gdLst>
                <a:gd name="T0" fmla="*/ 554 w 590"/>
                <a:gd name="T1" fmla="*/ 327 h 328"/>
                <a:gd name="T2" fmla="*/ 554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3 w 590"/>
                <a:gd name="T17" fmla="*/ 15 h 328"/>
                <a:gd name="T18" fmla="*/ 63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7 w 590"/>
                <a:gd name="T25" fmla="*/ 300 h 328"/>
                <a:gd name="T26" fmla="*/ 587 w 590"/>
                <a:gd name="T27" fmla="*/ 300 h 328"/>
                <a:gd name="T28" fmla="*/ 554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4" y="327"/>
                  </a:moveTo>
                  <a:lnTo>
                    <a:pt x="554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3" y="259"/>
                    <a:pt x="20" y="67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2" y="24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3" y="15"/>
                  </a:cubicBezTo>
                  <a:lnTo>
                    <a:pt x="63" y="15"/>
                  </a:lnTo>
                  <a:cubicBezTo>
                    <a:pt x="64" y="17"/>
                    <a:pt x="228" y="198"/>
                    <a:pt x="559" y="261"/>
                  </a:cubicBezTo>
                  <a:lnTo>
                    <a:pt x="559" y="261"/>
                  </a:lnTo>
                  <a:cubicBezTo>
                    <a:pt x="578" y="265"/>
                    <a:pt x="589" y="282"/>
                    <a:pt x="587" y="300"/>
                  </a:cubicBezTo>
                  <a:lnTo>
                    <a:pt x="587" y="300"/>
                  </a:lnTo>
                  <a:cubicBezTo>
                    <a:pt x="583" y="316"/>
                    <a:pt x="569" y="327"/>
                    <a:pt x="554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6" name="Freeform 197">
              <a:extLst>
                <a:ext uri="{FF2B5EF4-FFF2-40B4-BE49-F238E27FC236}">
                  <a16:creationId xmlns:a16="http://schemas.microsoft.com/office/drawing/2014/main" id="{1962A38C-24C8-8648-B9FA-ACF2557D6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732" y="5846132"/>
              <a:ext cx="257150" cy="142858"/>
            </a:xfrm>
            <a:custGeom>
              <a:avLst/>
              <a:gdLst>
                <a:gd name="T0" fmla="*/ 553 w 590"/>
                <a:gd name="T1" fmla="*/ 327 h 328"/>
                <a:gd name="T2" fmla="*/ 553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2 w 590"/>
                <a:gd name="T17" fmla="*/ 15 h 328"/>
                <a:gd name="T18" fmla="*/ 62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6 w 590"/>
                <a:gd name="T25" fmla="*/ 300 h 328"/>
                <a:gd name="T26" fmla="*/ 586 w 590"/>
                <a:gd name="T27" fmla="*/ 300 h 328"/>
                <a:gd name="T28" fmla="*/ 553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3" y="327"/>
                  </a:moveTo>
                  <a:lnTo>
                    <a:pt x="553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2" y="260"/>
                    <a:pt x="19" y="68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1" y="25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2" y="15"/>
                  </a:cubicBezTo>
                  <a:lnTo>
                    <a:pt x="62" y="15"/>
                  </a:lnTo>
                  <a:cubicBezTo>
                    <a:pt x="63" y="17"/>
                    <a:pt x="228" y="199"/>
                    <a:pt x="559" y="261"/>
                  </a:cubicBezTo>
                  <a:lnTo>
                    <a:pt x="559" y="261"/>
                  </a:lnTo>
                  <a:cubicBezTo>
                    <a:pt x="577" y="265"/>
                    <a:pt x="589" y="282"/>
                    <a:pt x="586" y="300"/>
                  </a:cubicBezTo>
                  <a:lnTo>
                    <a:pt x="586" y="300"/>
                  </a:lnTo>
                  <a:cubicBezTo>
                    <a:pt x="583" y="316"/>
                    <a:pt x="569" y="327"/>
                    <a:pt x="553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7" name="Freeform 198">
              <a:extLst>
                <a:ext uri="{FF2B5EF4-FFF2-40B4-BE49-F238E27FC236}">
                  <a16:creationId xmlns:a16="http://schemas.microsoft.com/office/drawing/2014/main" id="{83E043FF-AB7B-BD44-B7F7-BFF034393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4" y="5476288"/>
              <a:ext cx="93653" cy="279367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6 h 642"/>
                <a:gd name="T6" fmla="*/ 61 w 218"/>
                <a:gd name="T7" fmla="*/ 616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6 w 218"/>
                <a:gd name="T21" fmla="*/ 600 h 642"/>
                <a:gd name="T22" fmla="*/ 126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5" y="631"/>
                    <a:pt x="61" y="616"/>
                  </a:cubicBezTo>
                  <a:lnTo>
                    <a:pt x="61" y="616"/>
                  </a:lnTo>
                  <a:cubicBezTo>
                    <a:pt x="58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5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8"/>
                    <a:pt x="126" y="600"/>
                  </a:cubicBezTo>
                  <a:lnTo>
                    <a:pt x="126" y="600"/>
                  </a:lnTo>
                  <a:cubicBezTo>
                    <a:pt x="130" y="618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8" y="641"/>
                    <a:pt x="96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8" name="Freeform 199">
              <a:extLst>
                <a:ext uri="{FF2B5EF4-FFF2-40B4-BE49-F238E27FC236}">
                  <a16:creationId xmlns:a16="http://schemas.microsoft.com/office/drawing/2014/main" id="{8CDD9CD6-3EAF-F44D-9041-0E37FD539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614" y="5654067"/>
              <a:ext cx="93654" cy="280955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5 h 642"/>
                <a:gd name="T6" fmla="*/ 61 w 218"/>
                <a:gd name="T7" fmla="*/ 615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5 w 218"/>
                <a:gd name="T21" fmla="*/ 600 h 642"/>
                <a:gd name="T22" fmla="*/ 125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4" y="631"/>
                    <a:pt x="61" y="615"/>
                  </a:cubicBezTo>
                  <a:lnTo>
                    <a:pt x="61" y="615"/>
                  </a:lnTo>
                  <a:cubicBezTo>
                    <a:pt x="59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4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7"/>
                    <a:pt x="125" y="600"/>
                  </a:cubicBezTo>
                  <a:lnTo>
                    <a:pt x="125" y="600"/>
                  </a:lnTo>
                  <a:cubicBezTo>
                    <a:pt x="130" y="617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9" y="641"/>
                    <a:pt x="95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9" name="Freeform 200">
              <a:extLst>
                <a:ext uri="{FF2B5EF4-FFF2-40B4-BE49-F238E27FC236}">
                  <a16:creationId xmlns:a16="http://schemas.microsoft.com/office/drawing/2014/main" id="{BA70D27D-F5C1-B748-B8B9-47A5AD0C5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405" y="5541368"/>
              <a:ext cx="261912" cy="109524"/>
            </a:xfrm>
            <a:custGeom>
              <a:avLst/>
              <a:gdLst>
                <a:gd name="T0" fmla="*/ 559 w 598"/>
                <a:gd name="T1" fmla="*/ 250 h 251"/>
                <a:gd name="T2" fmla="*/ 559 w 598"/>
                <a:gd name="T3" fmla="*/ 250 h 251"/>
                <a:gd name="T4" fmla="*/ 544 w 598"/>
                <a:gd name="T5" fmla="*/ 246 h 251"/>
                <a:gd name="T6" fmla="*/ 544 w 598"/>
                <a:gd name="T7" fmla="*/ 246 h 251"/>
                <a:gd name="T8" fmla="*/ 30 w 598"/>
                <a:gd name="T9" fmla="*/ 69 h 251"/>
                <a:gd name="T10" fmla="*/ 30 w 598"/>
                <a:gd name="T11" fmla="*/ 69 h 251"/>
                <a:gd name="T12" fmla="*/ 4 w 598"/>
                <a:gd name="T13" fmla="*/ 30 h 251"/>
                <a:gd name="T14" fmla="*/ 4 w 598"/>
                <a:gd name="T15" fmla="*/ 30 h 251"/>
                <a:gd name="T16" fmla="*/ 43 w 598"/>
                <a:gd name="T17" fmla="*/ 3 h 251"/>
                <a:gd name="T18" fmla="*/ 43 w 598"/>
                <a:gd name="T19" fmla="*/ 3 h 251"/>
                <a:gd name="T20" fmla="*/ 574 w 598"/>
                <a:gd name="T21" fmla="*/ 186 h 251"/>
                <a:gd name="T22" fmla="*/ 574 w 598"/>
                <a:gd name="T23" fmla="*/ 186 h 251"/>
                <a:gd name="T24" fmla="*/ 589 w 598"/>
                <a:gd name="T25" fmla="*/ 231 h 251"/>
                <a:gd name="T26" fmla="*/ 589 w 598"/>
                <a:gd name="T27" fmla="*/ 231 h 251"/>
                <a:gd name="T28" fmla="*/ 559 w 598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8" h="251">
                  <a:moveTo>
                    <a:pt x="559" y="250"/>
                  </a:moveTo>
                  <a:lnTo>
                    <a:pt x="559" y="250"/>
                  </a:lnTo>
                  <a:cubicBezTo>
                    <a:pt x="554" y="250"/>
                    <a:pt x="549" y="249"/>
                    <a:pt x="544" y="246"/>
                  </a:cubicBezTo>
                  <a:lnTo>
                    <a:pt x="544" y="246"/>
                  </a:lnTo>
                  <a:cubicBezTo>
                    <a:pt x="290" y="121"/>
                    <a:pt x="33" y="69"/>
                    <a:pt x="30" y="69"/>
                  </a:cubicBezTo>
                  <a:lnTo>
                    <a:pt x="30" y="69"/>
                  </a:lnTo>
                  <a:cubicBezTo>
                    <a:pt x="12" y="65"/>
                    <a:pt x="0" y="48"/>
                    <a:pt x="4" y="30"/>
                  </a:cubicBezTo>
                  <a:lnTo>
                    <a:pt x="4" y="30"/>
                  </a:lnTo>
                  <a:cubicBezTo>
                    <a:pt x="8" y="11"/>
                    <a:pt x="25" y="0"/>
                    <a:pt x="43" y="3"/>
                  </a:cubicBezTo>
                  <a:lnTo>
                    <a:pt x="43" y="3"/>
                  </a:lnTo>
                  <a:cubicBezTo>
                    <a:pt x="54" y="5"/>
                    <a:pt x="312" y="57"/>
                    <a:pt x="574" y="186"/>
                  </a:cubicBezTo>
                  <a:lnTo>
                    <a:pt x="574" y="186"/>
                  </a:lnTo>
                  <a:cubicBezTo>
                    <a:pt x="590" y="195"/>
                    <a:pt x="597" y="215"/>
                    <a:pt x="589" y="231"/>
                  </a:cubicBezTo>
                  <a:lnTo>
                    <a:pt x="589" y="231"/>
                  </a:lnTo>
                  <a:cubicBezTo>
                    <a:pt x="583" y="243"/>
                    <a:pt x="571" y="250"/>
                    <a:pt x="559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956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961975" y="4544584"/>
            <a:ext cx="113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Happy Monkey" panose="02000500000000020004" pitchFamily="2" charset="0"/>
                <a:ea typeface="Roboto" charset="0"/>
                <a:cs typeface="Poppins" pitchFamily="2" charset="77"/>
              </a:rPr>
              <a:t>Title 01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26307" y="4974278"/>
            <a:ext cx="1814052" cy="92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600" dirty="0">
                <a:solidFill>
                  <a:schemeClr val="accent1"/>
                </a:solidFill>
                <a:latin typeface="Happy Monkey" panose="02000500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Your great description here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948380" y="4544584"/>
            <a:ext cx="115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Happy Monkey" panose="02000500000000020004" pitchFamily="2" charset="0"/>
                <a:ea typeface="Roboto" charset="0"/>
                <a:cs typeface="Poppins" pitchFamily="2" charset="77"/>
              </a:rPr>
              <a:t>Title 02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621527" y="4974278"/>
            <a:ext cx="1814052" cy="92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600" dirty="0">
                <a:solidFill>
                  <a:schemeClr val="accent2"/>
                </a:solidFill>
                <a:latin typeface="Happy Monkey" panose="02000500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Your great description here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58673" y="4544584"/>
            <a:ext cx="115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  <a:latin typeface="Happy Monkey" panose="02000500000000020004" pitchFamily="2" charset="0"/>
                <a:ea typeface="Roboto" charset="0"/>
                <a:cs typeface="Poppins" pitchFamily="2" charset="77"/>
              </a:rPr>
              <a:t>Title 03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631014" y="4974278"/>
            <a:ext cx="1814052" cy="92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600" dirty="0">
                <a:solidFill>
                  <a:schemeClr val="accent3"/>
                </a:solidFill>
                <a:latin typeface="Happy Monkey" panose="02000500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Your great description here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59184" y="4544584"/>
            <a:ext cx="115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Happy Monkey" panose="02000500000000020004" pitchFamily="2" charset="0"/>
                <a:ea typeface="Roboto" charset="0"/>
                <a:cs typeface="Poppins" pitchFamily="2" charset="77"/>
              </a:rPr>
              <a:t>Title 04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631531" y="4974278"/>
            <a:ext cx="1814052" cy="92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600" dirty="0">
                <a:solidFill>
                  <a:schemeClr val="accent4"/>
                </a:solidFill>
                <a:latin typeface="Happy Monkey" panose="02000500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Your great description here</a:t>
            </a:r>
          </a:p>
        </p:txBody>
      </p:sp>
      <p:sp>
        <p:nvSpPr>
          <p:cNvPr id="52" name="Block Arc 51"/>
          <p:cNvSpPr>
            <a:spLocks noChangeAspect="1"/>
          </p:cNvSpPr>
          <p:nvPr/>
        </p:nvSpPr>
        <p:spPr>
          <a:xfrm rot="10800000">
            <a:off x="1420856" y="1962930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tx1">
              <a:alpha val="1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</a:endParaRPr>
          </a:p>
        </p:txBody>
      </p:sp>
      <p:sp>
        <p:nvSpPr>
          <p:cNvPr id="54" name="Block Arc 53"/>
          <p:cNvSpPr>
            <a:spLocks noChangeAspect="1"/>
          </p:cNvSpPr>
          <p:nvPr/>
        </p:nvSpPr>
        <p:spPr>
          <a:xfrm>
            <a:off x="3424346" y="1962930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tx1">
              <a:alpha val="1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</a:endParaRPr>
          </a:p>
        </p:txBody>
      </p:sp>
      <p:sp>
        <p:nvSpPr>
          <p:cNvPr id="56" name="Block Arc 55"/>
          <p:cNvSpPr>
            <a:spLocks noChangeAspect="1"/>
          </p:cNvSpPr>
          <p:nvPr/>
        </p:nvSpPr>
        <p:spPr>
          <a:xfrm rot="10800000">
            <a:off x="5427836" y="1962931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tx1">
              <a:alpha val="1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</a:endParaRPr>
          </a:p>
        </p:txBody>
      </p:sp>
      <p:sp>
        <p:nvSpPr>
          <p:cNvPr id="63" name="Block Arc 62"/>
          <p:cNvSpPr>
            <a:spLocks noChangeAspect="1"/>
          </p:cNvSpPr>
          <p:nvPr/>
        </p:nvSpPr>
        <p:spPr>
          <a:xfrm>
            <a:off x="7431326" y="1962933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tx1">
              <a:alpha val="1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</a:endParaRPr>
          </a:p>
        </p:txBody>
      </p:sp>
      <p:sp>
        <p:nvSpPr>
          <p:cNvPr id="3" name="Block Arc 2"/>
          <p:cNvSpPr>
            <a:spLocks noChangeAspect="1"/>
          </p:cNvSpPr>
          <p:nvPr/>
        </p:nvSpPr>
        <p:spPr>
          <a:xfrm>
            <a:off x="1420856" y="1962930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</a:endParaRPr>
          </a:p>
        </p:txBody>
      </p:sp>
      <p:sp>
        <p:nvSpPr>
          <p:cNvPr id="53" name="Block Arc 52"/>
          <p:cNvSpPr>
            <a:spLocks noChangeAspect="1"/>
          </p:cNvSpPr>
          <p:nvPr/>
        </p:nvSpPr>
        <p:spPr>
          <a:xfrm rot="10800000">
            <a:off x="3424346" y="1962930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</a:endParaRPr>
          </a:p>
        </p:txBody>
      </p:sp>
      <p:sp>
        <p:nvSpPr>
          <p:cNvPr id="62" name="Block Arc 61"/>
          <p:cNvSpPr>
            <a:spLocks noChangeAspect="1"/>
          </p:cNvSpPr>
          <p:nvPr/>
        </p:nvSpPr>
        <p:spPr>
          <a:xfrm rot="10800000">
            <a:off x="7431326" y="1962933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</a:endParaRPr>
          </a:p>
        </p:txBody>
      </p:sp>
      <p:sp>
        <p:nvSpPr>
          <p:cNvPr id="55" name="Block Arc 54"/>
          <p:cNvSpPr>
            <a:spLocks noChangeAspect="1"/>
          </p:cNvSpPr>
          <p:nvPr/>
        </p:nvSpPr>
        <p:spPr>
          <a:xfrm>
            <a:off x="5427836" y="1962931"/>
            <a:ext cx="2213784" cy="2296614"/>
          </a:xfrm>
          <a:prstGeom prst="blockArc">
            <a:avLst>
              <a:gd name="adj1" fmla="val 10800000"/>
              <a:gd name="adj2" fmla="val 0"/>
              <a:gd name="adj3" fmla="val 9694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9">
              <a:solidFill>
                <a:schemeClr val="tx1"/>
              </a:solidFill>
            </a:endParaRPr>
          </a:p>
        </p:txBody>
      </p:sp>
      <p:sp>
        <p:nvSpPr>
          <p:cNvPr id="41" name="AutoShape 134"/>
          <p:cNvSpPr>
            <a:spLocks/>
          </p:cNvSpPr>
          <p:nvPr/>
        </p:nvSpPr>
        <p:spPr bwMode="auto">
          <a:xfrm>
            <a:off x="2325502" y="2904677"/>
            <a:ext cx="396820" cy="39518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7152"/>
                </a:moveTo>
                <a:cubicBezTo>
                  <a:pt x="21509" y="7979"/>
                  <a:pt x="21282" y="8750"/>
                  <a:pt x="20914" y="9461"/>
                </a:cubicBezTo>
                <a:cubicBezTo>
                  <a:pt x="20549" y="10173"/>
                  <a:pt x="20079" y="10791"/>
                  <a:pt x="19504" y="11311"/>
                </a:cubicBezTo>
                <a:cubicBezTo>
                  <a:pt x="18932" y="11836"/>
                  <a:pt x="18276" y="12245"/>
                  <a:pt x="17542" y="12545"/>
                </a:cubicBezTo>
                <a:cubicBezTo>
                  <a:pt x="16803" y="12838"/>
                  <a:pt x="16016" y="12988"/>
                  <a:pt x="15175" y="12988"/>
                </a:cubicBezTo>
                <a:cubicBezTo>
                  <a:pt x="14626" y="12988"/>
                  <a:pt x="14048" y="12914"/>
                  <a:pt x="13457" y="12759"/>
                </a:cubicBezTo>
                <a:lnTo>
                  <a:pt x="5243" y="20964"/>
                </a:lnTo>
                <a:cubicBezTo>
                  <a:pt x="4818" y="21385"/>
                  <a:pt x="4312" y="21599"/>
                  <a:pt x="3725" y="21599"/>
                </a:cubicBezTo>
                <a:cubicBezTo>
                  <a:pt x="3111" y="21599"/>
                  <a:pt x="2593" y="21388"/>
                  <a:pt x="2165" y="20964"/>
                </a:cubicBezTo>
                <a:cubicBezTo>
                  <a:pt x="1959" y="20758"/>
                  <a:pt x="1729" y="20544"/>
                  <a:pt x="1483" y="20320"/>
                </a:cubicBezTo>
                <a:cubicBezTo>
                  <a:pt x="1234" y="20100"/>
                  <a:pt x="999" y="19866"/>
                  <a:pt x="778" y="19617"/>
                </a:cubicBezTo>
                <a:cubicBezTo>
                  <a:pt x="557" y="19369"/>
                  <a:pt x="370" y="19106"/>
                  <a:pt x="223" y="18827"/>
                </a:cubicBezTo>
                <a:cubicBezTo>
                  <a:pt x="73" y="18547"/>
                  <a:pt x="0" y="18242"/>
                  <a:pt x="0" y="17909"/>
                </a:cubicBezTo>
                <a:cubicBezTo>
                  <a:pt x="0" y="17613"/>
                  <a:pt x="56" y="17330"/>
                  <a:pt x="169" y="17062"/>
                </a:cubicBezTo>
                <a:cubicBezTo>
                  <a:pt x="283" y="16797"/>
                  <a:pt x="438" y="16565"/>
                  <a:pt x="637" y="16367"/>
                </a:cubicBezTo>
                <a:lnTo>
                  <a:pt x="8893" y="8134"/>
                </a:lnTo>
                <a:cubicBezTo>
                  <a:pt x="8743" y="7541"/>
                  <a:pt x="8669" y="6993"/>
                  <a:pt x="8660" y="6485"/>
                </a:cubicBezTo>
                <a:cubicBezTo>
                  <a:pt x="8660" y="5604"/>
                  <a:pt x="8833" y="4766"/>
                  <a:pt x="9176" y="3964"/>
                </a:cubicBezTo>
                <a:cubicBezTo>
                  <a:pt x="9521" y="3168"/>
                  <a:pt x="9983" y="2479"/>
                  <a:pt x="10566" y="1897"/>
                </a:cubicBezTo>
                <a:cubicBezTo>
                  <a:pt x="11149" y="1315"/>
                  <a:pt x="11831" y="855"/>
                  <a:pt x="12621" y="513"/>
                </a:cubicBezTo>
                <a:cubicBezTo>
                  <a:pt x="13406" y="172"/>
                  <a:pt x="14241" y="0"/>
                  <a:pt x="15130" y="0"/>
                </a:cubicBezTo>
                <a:cubicBezTo>
                  <a:pt x="15979" y="0"/>
                  <a:pt x="16798" y="160"/>
                  <a:pt x="17588" y="485"/>
                </a:cubicBezTo>
                <a:cubicBezTo>
                  <a:pt x="18377" y="813"/>
                  <a:pt x="19077" y="1264"/>
                  <a:pt x="19683" y="1849"/>
                </a:cubicBezTo>
                <a:lnTo>
                  <a:pt x="13692" y="4037"/>
                </a:lnTo>
                <a:lnTo>
                  <a:pt x="13108" y="7228"/>
                </a:lnTo>
                <a:lnTo>
                  <a:pt x="15603" y="9295"/>
                </a:lnTo>
                <a:lnTo>
                  <a:pt x="21599" y="7152"/>
                </a:lnTo>
                <a:close/>
                <a:moveTo>
                  <a:pt x="3720" y="18991"/>
                </a:moveTo>
                <a:cubicBezTo>
                  <a:pt x="4017" y="18991"/>
                  <a:pt x="4269" y="18886"/>
                  <a:pt x="4479" y="18674"/>
                </a:cubicBezTo>
                <a:cubicBezTo>
                  <a:pt x="4688" y="18462"/>
                  <a:pt x="4790" y="18208"/>
                  <a:pt x="4790" y="17909"/>
                </a:cubicBezTo>
                <a:cubicBezTo>
                  <a:pt x="4790" y="17593"/>
                  <a:pt x="4685" y="17333"/>
                  <a:pt x="4473" y="17133"/>
                </a:cubicBezTo>
                <a:cubicBezTo>
                  <a:pt x="4261" y="16929"/>
                  <a:pt x="4009" y="16830"/>
                  <a:pt x="3720" y="16830"/>
                </a:cubicBezTo>
                <a:cubicBezTo>
                  <a:pt x="3403" y="16830"/>
                  <a:pt x="3145" y="16935"/>
                  <a:pt x="2941" y="17138"/>
                </a:cubicBezTo>
                <a:cubicBezTo>
                  <a:pt x="2737" y="17347"/>
                  <a:pt x="2638" y="17604"/>
                  <a:pt x="2638" y="17909"/>
                </a:cubicBezTo>
                <a:cubicBezTo>
                  <a:pt x="2638" y="18206"/>
                  <a:pt x="2737" y="18460"/>
                  <a:pt x="2941" y="18674"/>
                </a:cubicBezTo>
                <a:cubicBezTo>
                  <a:pt x="3145" y="18889"/>
                  <a:pt x="3403" y="18991"/>
                  <a:pt x="3720" y="18991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50783" tIns="50783" rIns="50783" bIns="50783" anchor="ctr"/>
          <a:lstStyle/>
          <a:p>
            <a:pPr defTabSz="457040">
              <a:defRPr/>
            </a:pPr>
            <a:endParaRPr lang="es-ES" sz="2949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2" name="AutoShape 115"/>
          <p:cNvSpPr>
            <a:spLocks/>
          </p:cNvSpPr>
          <p:nvPr/>
        </p:nvSpPr>
        <p:spPr bwMode="auto">
          <a:xfrm>
            <a:off x="4338219" y="2905825"/>
            <a:ext cx="384890" cy="3848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57" y="18801"/>
                </a:moveTo>
                <a:cubicBezTo>
                  <a:pt x="21518" y="18965"/>
                  <a:pt x="21599" y="19177"/>
                  <a:pt x="21599" y="19436"/>
                </a:cubicBezTo>
                <a:cubicBezTo>
                  <a:pt x="21599" y="19580"/>
                  <a:pt x="21518" y="19775"/>
                  <a:pt x="21357" y="20018"/>
                </a:cubicBezTo>
                <a:cubicBezTo>
                  <a:pt x="21193" y="20261"/>
                  <a:pt x="20989" y="20504"/>
                  <a:pt x="20746" y="20741"/>
                </a:cubicBezTo>
                <a:cubicBezTo>
                  <a:pt x="20503" y="20978"/>
                  <a:pt x="20260" y="21184"/>
                  <a:pt x="20023" y="21348"/>
                </a:cubicBezTo>
                <a:cubicBezTo>
                  <a:pt x="19783" y="21518"/>
                  <a:pt x="19593" y="21599"/>
                  <a:pt x="19447" y="21599"/>
                </a:cubicBezTo>
                <a:cubicBezTo>
                  <a:pt x="19189" y="21599"/>
                  <a:pt x="18975" y="21515"/>
                  <a:pt x="18811" y="21343"/>
                </a:cubicBezTo>
                <a:lnTo>
                  <a:pt x="13957" y="16502"/>
                </a:lnTo>
                <a:cubicBezTo>
                  <a:pt x="13217" y="16980"/>
                  <a:pt x="12428" y="17350"/>
                  <a:pt x="11589" y="17604"/>
                </a:cubicBezTo>
                <a:cubicBezTo>
                  <a:pt x="10750" y="17864"/>
                  <a:pt x="9891" y="17991"/>
                  <a:pt x="9007" y="17991"/>
                </a:cubicBezTo>
                <a:cubicBezTo>
                  <a:pt x="7769" y="17991"/>
                  <a:pt x="6608" y="17759"/>
                  <a:pt x="5517" y="17290"/>
                </a:cubicBezTo>
                <a:cubicBezTo>
                  <a:pt x="4427" y="16822"/>
                  <a:pt x="3469" y="16175"/>
                  <a:pt x="2644" y="15353"/>
                </a:cubicBezTo>
                <a:cubicBezTo>
                  <a:pt x="1816" y="14534"/>
                  <a:pt x="1172" y="13580"/>
                  <a:pt x="700" y="12487"/>
                </a:cubicBezTo>
                <a:cubicBezTo>
                  <a:pt x="231" y="11400"/>
                  <a:pt x="0" y="10236"/>
                  <a:pt x="0" y="8999"/>
                </a:cubicBezTo>
                <a:cubicBezTo>
                  <a:pt x="0" y="7768"/>
                  <a:pt x="231" y="6602"/>
                  <a:pt x="700" y="5515"/>
                </a:cubicBezTo>
                <a:cubicBezTo>
                  <a:pt x="1169" y="4422"/>
                  <a:pt x="1816" y="3467"/>
                  <a:pt x="2644" y="2645"/>
                </a:cubicBezTo>
                <a:cubicBezTo>
                  <a:pt x="3469" y="1827"/>
                  <a:pt x="4424" y="1180"/>
                  <a:pt x="5512" y="708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4" y="0"/>
                  <a:pt x="11403" y="237"/>
                  <a:pt x="12488" y="708"/>
                </a:cubicBezTo>
                <a:cubicBezTo>
                  <a:pt x="13573" y="1180"/>
                  <a:pt x="14530" y="1827"/>
                  <a:pt x="15358" y="2645"/>
                </a:cubicBezTo>
                <a:cubicBezTo>
                  <a:pt x="16183" y="3467"/>
                  <a:pt x="16830" y="4422"/>
                  <a:pt x="17299" y="5515"/>
                </a:cubicBezTo>
                <a:cubicBezTo>
                  <a:pt x="17768" y="6602"/>
                  <a:pt x="18003" y="7768"/>
                  <a:pt x="18003" y="8999"/>
                </a:cubicBezTo>
                <a:cubicBezTo>
                  <a:pt x="18003" y="9886"/>
                  <a:pt x="17873" y="10747"/>
                  <a:pt x="17616" y="11589"/>
                </a:cubicBezTo>
                <a:cubicBezTo>
                  <a:pt x="17359" y="12433"/>
                  <a:pt x="16991" y="13218"/>
                  <a:pt x="16514" y="13947"/>
                </a:cubicBezTo>
                <a:lnTo>
                  <a:pt x="21357" y="18801"/>
                </a:lnTo>
                <a:close/>
                <a:moveTo>
                  <a:pt x="3596" y="8999"/>
                </a:moveTo>
                <a:cubicBezTo>
                  <a:pt x="3596" y="9759"/>
                  <a:pt x="3740" y="10465"/>
                  <a:pt x="4028" y="11117"/>
                </a:cubicBezTo>
                <a:cubicBezTo>
                  <a:pt x="4317" y="11770"/>
                  <a:pt x="4707" y="12337"/>
                  <a:pt x="5193" y="12820"/>
                </a:cubicBezTo>
                <a:cubicBezTo>
                  <a:pt x="5679" y="13300"/>
                  <a:pt x="6252" y="13684"/>
                  <a:pt x="6908" y="13969"/>
                </a:cubicBezTo>
                <a:cubicBezTo>
                  <a:pt x="7566" y="14252"/>
                  <a:pt x="8264" y="14393"/>
                  <a:pt x="9004" y="14393"/>
                </a:cubicBezTo>
                <a:cubicBezTo>
                  <a:pt x="9744" y="14393"/>
                  <a:pt x="10439" y="14252"/>
                  <a:pt x="11092" y="13969"/>
                </a:cubicBezTo>
                <a:cubicBezTo>
                  <a:pt x="11745" y="13684"/>
                  <a:pt x="12318" y="13300"/>
                  <a:pt x="12801" y="12820"/>
                </a:cubicBezTo>
                <a:cubicBezTo>
                  <a:pt x="13290" y="12337"/>
                  <a:pt x="13677" y="11770"/>
                  <a:pt x="13965" y="11117"/>
                </a:cubicBezTo>
                <a:cubicBezTo>
                  <a:pt x="14254" y="10465"/>
                  <a:pt x="14398" y="9759"/>
                  <a:pt x="14398" y="8999"/>
                </a:cubicBezTo>
                <a:cubicBezTo>
                  <a:pt x="14398" y="8259"/>
                  <a:pt x="14254" y="7565"/>
                  <a:pt x="13965" y="6912"/>
                </a:cubicBezTo>
                <a:cubicBezTo>
                  <a:pt x="13674" y="6257"/>
                  <a:pt x="13290" y="5684"/>
                  <a:pt x="12801" y="5192"/>
                </a:cubicBezTo>
                <a:cubicBezTo>
                  <a:pt x="12315" y="4704"/>
                  <a:pt x="11745" y="4317"/>
                  <a:pt x="11092" y="4032"/>
                </a:cubicBezTo>
                <a:cubicBezTo>
                  <a:pt x="10439" y="3749"/>
                  <a:pt x="9741" y="3605"/>
                  <a:pt x="9004" y="3605"/>
                </a:cubicBezTo>
                <a:cubicBezTo>
                  <a:pt x="8267" y="3605"/>
                  <a:pt x="7566" y="3749"/>
                  <a:pt x="6908" y="4032"/>
                </a:cubicBezTo>
                <a:cubicBezTo>
                  <a:pt x="6252" y="4317"/>
                  <a:pt x="5676" y="4704"/>
                  <a:pt x="5193" y="5192"/>
                </a:cubicBezTo>
                <a:cubicBezTo>
                  <a:pt x="4707" y="5684"/>
                  <a:pt x="4317" y="6257"/>
                  <a:pt x="4028" y="6912"/>
                </a:cubicBezTo>
                <a:cubicBezTo>
                  <a:pt x="3740" y="7565"/>
                  <a:pt x="3596" y="8256"/>
                  <a:pt x="3596" y="8999"/>
                </a:cubicBezTo>
                <a:moveTo>
                  <a:pt x="9007" y="5591"/>
                </a:moveTo>
                <a:cubicBezTo>
                  <a:pt x="9185" y="5591"/>
                  <a:pt x="9343" y="5656"/>
                  <a:pt x="9473" y="5785"/>
                </a:cubicBezTo>
                <a:cubicBezTo>
                  <a:pt x="9603" y="5918"/>
                  <a:pt x="9668" y="6082"/>
                  <a:pt x="9668" y="6279"/>
                </a:cubicBezTo>
                <a:cubicBezTo>
                  <a:pt x="9668" y="6460"/>
                  <a:pt x="9603" y="6616"/>
                  <a:pt x="9473" y="6745"/>
                </a:cubicBezTo>
                <a:cubicBezTo>
                  <a:pt x="9343" y="6878"/>
                  <a:pt x="9185" y="6943"/>
                  <a:pt x="9007" y="6943"/>
                </a:cubicBezTo>
                <a:cubicBezTo>
                  <a:pt x="8439" y="6943"/>
                  <a:pt x="7953" y="7144"/>
                  <a:pt x="7552" y="7536"/>
                </a:cubicBezTo>
                <a:cubicBezTo>
                  <a:pt x="7151" y="7934"/>
                  <a:pt x="6950" y="8423"/>
                  <a:pt x="6950" y="8996"/>
                </a:cubicBezTo>
                <a:cubicBezTo>
                  <a:pt x="6950" y="9180"/>
                  <a:pt x="6885" y="9332"/>
                  <a:pt x="6755" y="9465"/>
                </a:cubicBezTo>
                <a:cubicBezTo>
                  <a:pt x="6622" y="9595"/>
                  <a:pt x="6467" y="9657"/>
                  <a:pt x="6289" y="9657"/>
                </a:cubicBezTo>
                <a:cubicBezTo>
                  <a:pt x="6080" y="9657"/>
                  <a:pt x="5913" y="9595"/>
                  <a:pt x="5786" y="9465"/>
                </a:cubicBezTo>
                <a:cubicBezTo>
                  <a:pt x="5659" y="9332"/>
                  <a:pt x="5599" y="9180"/>
                  <a:pt x="5599" y="8996"/>
                </a:cubicBezTo>
                <a:cubicBezTo>
                  <a:pt x="5599" y="8539"/>
                  <a:pt x="5684" y="8104"/>
                  <a:pt x="5862" y="7686"/>
                </a:cubicBezTo>
                <a:cubicBezTo>
                  <a:pt x="6037" y="7271"/>
                  <a:pt x="6280" y="6907"/>
                  <a:pt x="6597" y="6590"/>
                </a:cubicBezTo>
                <a:cubicBezTo>
                  <a:pt x="6905" y="6277"/>
                  <a:pt x="7264" y="6028"/>
                  <a:pt x="7676" y="5856"/>
                </a:cubicBezTo>
                <a:cubicBezTo>
                  <a:pt x="8086" y="5681"/>
                  <a:pt x="8529" y="5591"/>
                  <a:pt x="9007" y="5591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19043" tIns="19043" rIns="19043" bIns="19043" anchor="ctr"/>
          <a:lstStyle/>
          <a:p>
            <a:pPr defTabSz="171382">
              <a:defRPr/>
            </a:pPr>
            <a:endParaRPr lang="es-ES" sz="1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3" name="AutoShape 19"/>
          <p:cNvSpPr>
            <a:spLocks/>
          </p:cNvSpPr>
          <p:nvPr/>
        </p:nvSpPr>
        <p:spPr bwMode="auto">
          <a:xfrm>
            <a:off x="6364602" y="2933268"/>
            <a:ext cx="340568" cy="340568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19043" tIns="19043" rIns="19043" bIns="19043" anchor="ctr"/>
          <a:lstStyle/>
          <a:p>
            <a:pPr defTabSz="171382">
              <a:defRPr/>
            </a:pPr>
            <a:endParaRPr lang="es-ES" sz="1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4" name="AutoShape 84"/>
          <p:cNvSpPr>
            <a:spLocks/>
          </p:cNvSpPr>
          <p:nvPr/>
        </p:nvSpPr>
        <p:spPr bwMode="auto">
          <a:xfrm>
            <a:off x="8373283" y="2943967"/>
            <a:ext cx="334891" cy="32787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92" y="0"/>
                </a:moveTo>
                <a:cubicBezTo>
                  <a:pt x="12101" y="0"/>
                  <a:pt x="13398" y="296"/>
                  <a:pt x="14685" y="897"/>
                </a:cubicBezTo>
                <a:cubicBezTo>
                  <a:pt x="15972" y="1496"/>
                  <a:pt x="17128" y="2309"/>
                  <a:pt x="18152" y="3337"/>
                </a:cubicBezTo>
                <a:cubicBezTo>
                  <a:pt x="19173" y="4365"/>
                  <a:pt x="20002" y="5565"/>
                  <a:pt x="20642" y="6941"/>
                </a:cubicBezTo>
                <a:cubicBezTo>
                  <a:pt x="21277" y="8313"/>
                  <a:pt x="21599" y="9784"/>
                  <a:pt x="21599" y="11354"/>
                </a:cubicBezTo>
                <a:cubicBezTo>
                  <a:pt x="21599" y="12995"/>
                  <a:pt x="21305" y="14571"/>
                  <a:pt x="20722" y="16085"/>
                </a:cubicBezTo>
                <a:lnTo>
                  <a:pt x="20416" y="16895"/>
                </a:lnTo>
                <a:lnTo>
                  <a:pt x="18455" y="17245"/>
                </a:lnTo>
                <a:cubicBezTo>
                  <a:pt x="18253" y="18183"/>
                  <a:pt x="17836" y="18965"/>
                  <a:pt x="17210" y="19589"/>
                </a:cubicBezTo>
                <a:cubicBezTo>
                  <a:pt x="16584" y="20207"/>
                  <a:pt x="15843" y="20521"/>
                  <a:pt x="14996" y="20521"/>
                </a:cubicBezTo>
                <a:lnTo>
                  <a:pt x="14996" y="21074"/>
                </a:lnTo>
                <a:cubicBezTo>
                  <a:pt x="14996" y="21218"/>
                  <a:pt x="14953" y="21343"/>
                  <a:pt x="14862" y="21447"/>
                </a:cubicBezTo>
                <a:cubicBezTo>
                  <a:pt x="14770" y="21549"/>
                  <a:pt x="14664" y="21599"/>
                  <a:pt x="14534" y="21599"/>
                </a:cubicBezTo>
                <a:lnTo>
                  <a:pt x="13633" y="21599"/>
                </a:lnTo>
                <a:cubicBezTo>
                  <a:pt x="13513" y="21599"/>
                  <a:pt x="13407" y="21549"/>
                  <a:pt x="13322" y="21447"/>
                </a:cubicBezTo>
                <a:cubicBezTo>
                  <a:pt x="13238" y="21343"/>
                  <a:pt x="13193" y="21218"/>
                  <a:pt x="13193" y="21074"/>
                </a:cubicBezTo>
                <a:lnTo>
                  <a:pt x="13193" y="11354"/>
                </a:lnTo>
                <a:cubicBezTo>
                  <a:pt x="13193" y="11210"/>
                  <a:pt x="13238" y="11081"/>
                  <a:pt x="13322" y="10970"/>
                </a:cubicBezTo>
                <a:cubicBezTo>
                  <a:pt x="13407" y="10857"/>
                  <a:pt x="13513" y="10798"/>
                  <a:pt x="13633" y="10798"/>
                </a:cubicBezTo>
                <a:lnTo>
                  <a:pt x="14534" y="10798"/>
                </a:lnTo>
                <a:cubicBezTo>
                  <a:pt x="14654" y="10798"/>
                  <a:pt x="14763" y="10857"/>
                  <a:pt x="14857" y="10970"/>
                </a:cubicBezTo>
                <a:cubicBezTo>
                  <a:pt x="14949" y="11081"/>
                  <a:pt x="14996" y="11210"/>
                  <a:pt x="14996" y="11354"/>
                </a:cubicBezTo>
                <a:lnTo>
                  <a:pt x="14996" y="11880"/>
                </a:lnTo>
                <a:cubicBezTo>
                  <a:pt x="15655" y="11880"/>
                  <a:pt x="16262" y="12077"/>
                  <a:pt x="16810" y="12476"/>
                </a:cubicBezTo>
                <a:cubicBezTo>
                  <a:pt x="17359" y="12874"/>
                  <a:pt x="17787" y="13396"/>
                  <a:pt x="18095" y="14046"/>
                </a:cubicBezTo>
                <a:lnTo>
                  <a:pt x="18533" y="13947"/>
                </a:lnTo>
                <a:cubicBezTo>
                  <a:pt x="18782" y="13136"/>
                  <a:pt x="18900" y="12272"/>
                  <a:pt x="18893" y="11354"/>
                </a:cubicBezTo>
                <a:cubicBezTo>
                  <a:pt x="18893" y="10228"/>
                  <a:pt x="18648" y="9177"/>
                  <a:pt x="18156" y="8194"/>
                </a:cubicBezTo>
                <a:cubicBezTo>
                  <a:pt x="17665" y="7220"/>
                  <a:pt x="17024" y="6362"/>
                  <a:pt x="16238" y="5622"/>
                </a:cubicBezTo>
                <a:cubicBezTo>
                  <a:pt x="15455" y="4882"/>
                  <a:pt x="14584" y="4300"/>
                  <a:pt x="13621" y="3877"/>
                </a:cubicBezTo>
                <a:cubicBezTo>
                  <a:pt x="12659" y="3456"/>
                  <a:pt x="11717" y="3241"/>
                  <a:pt x="10792" y="3241"/>
                </a:cubicBezTo>
                <a:cubicBezTo>
                  <a:pt x="9868" y="3241"/>
                  <a:pt x="8929" y="3456"/>
                  <a:pt x="7971" y="3877"/>
                </a:cubicBezTo>
                <a:cubicBezTo>
                  <a:pt x="7015" y="4300"/>
                  <a:pt x="6140" y="4879"/>
                  <a:pt x="5358" y="5608"/>
                </a:cubicBezTo>
                <a:cubicBezTo>
                  <a:pt x="4572" y="6336"/>
                  <a:pt x="3934" y="7198"/>
                  <a:pt x="3443" y="8183"/>
                </a:cubicBezTo>
                <a:cubicBezTo>
                  <a:pt x="2951" y="9171"/>
                  <a:pt x="2704" y="10219"/>
                  <a:pt x="2704" y="11329"/>
                </a:cubicBezTo>
                <a:cubicBezTo>
                  <a:pt x="2704" y="12267"/>
                  <a:pt x="2824" y="13136"/>
                  <a:pt x="3066" y="13947"/>
                </a:cubicBezTo>
                <a:lnTo>
                  <a:pt x="3504" y="14046"/>
                </a:lnTo>
                <a:cubicBezTo>
                  <a:pt x="3812" y="13396"/>
                  <a:pt x="4240" y="12874"/>
                  <a:pt x="4789" y="12476"/>
                </a:cubicBezTo>
                <a:cubicBezTo>
                  <a:pt x="5337" y="12077"/>
                  <a:pt x="5942" y="11880"/>
                  <a:pt x="6603" y="11880"/>
                </a:cubicBezTo>
                <a:lnTo>
                  <a:pt x="6603" y="11354"/>
                </a:lnTo>
                <a:cubicBezTo>
                  <a:pt x="6603" y="11210"/>
                  <a:pt x="6646" y="11081"/>
                  <a:pt x="6737" y="10970"/>
                </a:cubicBezTo>
                <a:cubicBezTo>
                  <a:pt x="6827" y="10857"/>
                  <a:pt x="6935" y="10798"/>
                  <a:pt x="7065" y="10798"/>
                </a:cubicBezTo>
                <a:lnTo>
                  <a:pt x="7966" y="10798"/>
                </a:lnTo>
                <a:cubicBezTo>
                  <a:pt x="8086" y="10798"/>
                  <a:pt x="8187" y="10857"/>
                  <a:pt x="8270" y="10970"/>
                </a:cubicBezTo>
                <a:cubicBezTo>
                  <a:pt x="8352" y="11081"/>
                  <a:pt x="8392" y="11210"/>
                  <a:pt x="8392" y="11354"/>
                </a:cubicBezTo>
                <a:lnTo>
                  <a:pt x="8392" y="21074"/>
                </a:lnTo>
                <a:cubicBezTo>
                  <a:pt x="8392" y="21218"/>
                  <a:pt x="8352" y="21343"/>
                  <a:pt x="8270" y="21447"/>
                </a:cubicBezTo>
                <a:cubicBezTo>
                  <a:pt x="8187" y="21549"/>
                  <a:pt x="8086" y="21599"/>
                  <a:pt x="7966" y="21599"/>
                </a:cubicBezTo>
                <a:lnTo>
                  <a:pt x="7065" y="21599"/>
                </a:lnTo>
                <a:cubicBezTo>
                  <a:pt x="6945" y="21599"/>
                  <a:pt x="6836" y="21549"/>
                  <a:pt x="6742" y="21447"/>
                </a:cubicBezTo>
                <a:cubicBezTo>
                  <a:pt x="6650" y="21343"/>
                  <a:pt x="6603" y="21218"/>
                  <a:pt x="6603" y="21074"/>
                </a:cubicBezTo>
                <a:lnTo>
                  <a:pt x="6603" y="20521"/>
                </a:lnTo>
                <a:cubicBezTo>
                  <a:pt x="6189" y="20521"/>
                  <a:pt x="5789" y="20436"/>
                  <a:pt x="5403" y="20270"/>
                </a:cubicBezTo>
                <a:cubicBezTo>
                  <a:pt x="5015" y="20103"/>
                  <a:pt x="4671" y="19877"/>
                  <a:pt x="4370" y="19589"/>
                </a:cubicBezTo>
                <a:cubicBezTo>
                  <a:pt x="4073" y="19298"/>
                  <a:pt x="3814" y="18956"/>
                  <a:pt x="3598" y="18558"/>
                </a:cubicBezTo>
                <a:cubicBezTo>
                  <a:pt x="3388" y="18163"/>
                  <a:pt x="3233" y="17725"/>
                  <a:pt x="3144" y="17245"/>
                </a:cubicBezTo>
                <a:lnTo>
                  <a:pt x="1172" y="16895"/>
                </a:lnTo>
                <a:lnTo>
                  <a:pt x="877" y="16085"/>
                </a:lnTo>
                <a:cubicBezTo>
                  <a:pt x="294" y="14571"/>
                  <a:pt x="0" y="12987"/>
                  <a:pt x="0" y="11326"/>
                </a:cubicBezTo>
                <a:cubicBezTo>
                  <a:pt x="0" y="9776"/>
                  <a:pt x="320" y="8310"/>
                  <a:pt x="957" y="6938"/>
                </a:cubicBezTo>
                <a:cubicBezTo>
                  <a:pt x="1595" y="5563"/>
                  <a:pt x="2426" y="4363"/>
                  <a:pt x="3447" y="3335"/>
                </a:cubicBezTo>
                <a:cubicBezTo>
                  <a:pt x="4469" y="2307"/>
                  <a:pt x="5622" y="1493"/>
                  <a:pt x="6909" y="895"/>
                </a:cubicBezTo>
                <a:cubicBezTo>
                  <a:pt x="8192" y="296"/>
                  <a:pt x="9486" y="0"/>
                  <a:pt x="10792" y="0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19043" tIns="19043" rIns="19043" bIns="19043" anchor="ctr"/>
          <a:lstStyle/>
          <a:p>
            <a:pPr defTabSz="171382">
              <a:defRPr/>
            </a:pPr>
            <a:endParaRPr lang="es-ES" sz="11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DB2300-4991-764A-9203-8AC1D009A5CB}"/>
              </a:ext>
            </a:extLst>
          </p:cNvPr>
          <p:cNvSpPr>
            <a:spLocks/>
          </p:cNvSpPr>
          <p:nvPr/>
        </p:nvSpPr>
        <p:spPr bwMode="auto">
          <a:xfrm>
            <a:off x="2483002" y="576628"/>
            <a:ext cx="607858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Happy Monkey" panose="02000500000000020004" pitchFamily="2" charset="0"/>
                <a:ea typeface="Roboto" charset="0"/>
                <a:cs typeface="Poppins" pitchFamily="2" charset="77"/>
                <a:sym typeface="Bebas Neue" charset="0"/>
              </a:rPr>
              <a:t>Shapes to explain ideas</a:t>
            </a:r>
          </a:p>
        </p:txBody>
      </p:sp>
      <p:grpSp>
        <p:nvGrpSpPr>
          <p:cNvPr id="23" name="Group 6">
            <a:extLst>
              <a:ext uri="{FF2B5EF4-FFF2-40B4-BE49-F238E27FC236}">
                <a16:creationId xmlns:a16="http://schemas.microsoft.com/office/drawing/2014/main" id="{90CADAA9-5644-9447-9971-AB6FCD548E91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8571976" y="2348999"/>
            <a:ext cx="6096195" cy="2160000"/>
            <a:chOff x="2952960" y="5066761"/>
            <a:chExt cx="3050881" cy="1080961"/>
          </a:xfrm>
        </p:grpSpPr>
        <p:sp>
          <p:nvSpPr>
            <p:cNvPr id="25" name="Freeform 177">
              <a:extLst>
                <a:ext uri="{FF2B5EF4-FFF2-40B4-BE49-F238E27FC236}">
                  <a16:creationId xmlns:a16="http://schemas.microsoft.com/office/drawing/2014/main" id="{1519825B-13B9-534C-AF91-536B52A6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108" y="5066761"/>
              <a:ext cx="352391" cy="396828"/>
            </a:xfrm>
            <a:custGeom>
              <a:avLst/>
              <a:gdLst>
                <a:gd name="T0" fmla="*/ 520 w 807"/>
                <a:gd name="T1" fmla="*/ 885 h 915"/>
                <a:gd name="T2" fmla="*/ 520 w 807"/>
                <a:gd name="T3" fmla="*/ 885 h 915"/>
                <a:gd name="T4" fmla="*/ 41 w 807"/>
                <a:gd name="T5" fmla="*/ 0 h 915"/>
                <a:gd name="T6" fmla="*/ 41 w 807"/>
                <a:gd name="T7" fmla="*/ 0 h 915"/>
                <a:gd name="T8" fmla="*/ 520 w 807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7" h="915">
                  <a:moveTo>
                    <a:pt x="520" y="885"/>
                  </a:moveTo>
                  <a:lnTo>
                    <a:pt x="520" y="885"/>
                  </a:lnTo>
                  <a:cubicBezTo>
                    <a:pt x="520" y="885"/>
                    <a:pt x="0" y="914"/>
                    <a:pt x="41" y="0"/>
                  </a:cubicBezTo>
                  <a:lnTo>
                    <a:pt x="41" y="0"/>
                  </a:lnTo>
                  <a:cubicBezTo>
                    <a:pt x="41" y="0"/>
                    <a:pt x="806" y="485"/>
                    <a:pt x="520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" name="Freeform 178">
              <a:extLst>
                <a:ext uri="{FF2B5EF4-FFF2-40B4-BE49-F238E27FC236}">
                  <a16:creationId xmlns:a16="http://schemas.microsoft.com/office/drawing/2014/main" id="{6FA588C5-1EB4-D74B-95D7-8AA7DDD4C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201" y="5601686"/>
              <a:ext cx="411123" cy="373018"/>
            </a:xfrm>
            <a:custGeom>
              <a:avLst/>
              <a:gdLst>
                <a:gd name="T0" fmla="*/ 941 w 942"/>
                <a:gd name="T1" fmla="*/ 336 h 857"/>
                <a:gd name="T2" fmla="*/ 941 w 942"/>
                <a:gd name="T3" fmla="*/ 336 h 857"/>
                <a:gd name="T4" fmla="*/ 0 w 942"/>
                <a:gd name="T5" fmla="*/ 691 h 857"/>
                <a:gd name="T6" fmla="*/ 0 w 942"/>
                <a:gd name="T7" fmla="*/ 691 h 857"/>
                <a:gd name="T8" fmla="*/ 941 w 942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857">
                  <a:moveTo>
                    <a:pt x="941" y="336"/>
                  </a:moveTo>
                  <a:lnTo>
                    <a:pt x="941" y="336"/>
                  </a:lnTo>
                  <a:cubicBezTo>
                    <a:pt x="941" y="336"/>
                    <a:pt x="900" y="856"/>
                    <a:pt x="0" y="691"/>
                  </a:cubicBezTo>
                  <a:lnTo>
                    <a:pt x="0" y="691"/>
                  </a:lnTo>
                  <a:cubicBezTo>
                    <a:pt x="0" y="691"/>
                    <a:pt x="583" y="0"/>
                    <a:pt x="941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7" name="Freeform 179">
              <a:extLst>
                <a:ext uri="{FF2B5EF4-FFF2-40B4-BE49-F238E27FC236}">
                  <a16:creationId xmlns:a16="http://schemas.microsoft.com/office/drawing/2014/main" id="{97E02877-A4E1-C84E-9F9E-26CA4F51B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724" y="5203270"/>
              <a:ext cx="373027" cy="412702"/>
            </a:xfrm>
            <a:custGeom>
              <a:avLst/>
              <a:gdLst>
                <a:gd name="T0" fmla="*/ 488 w 856"/>
                <a:gd name="T1" fmla="*/ 945 h 946"/>
                <a:gd name="T2" fmla="*/ 488 w 856"/>
                <a:gd name="T3" fmla="*/ 945 h 946"/>
                <a:gd name="T4" fmla="*/ 143 w 856"/>
                <a:gd name="T5" fmla="*/ 0 h 946"/>
                <a:gd name="T6" fmla="*/ 143 w 856"/>
                <a:gd name="T7" fmla="*/ 0 h 946"/>
                <a:gd name="T8" fmla="*/ 488 w 856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46">
                  <a:moveTo>
                    <a:pt x="488" y="945"/>
                  </a:moveTo>
                  <a:lnTo>
                    <a:pt x="488" y="945"/>
                  </a:lnTo>
                  <a:cubicBezTo>
                    <a:pt x="488" y="945"/>
                    <a:pt x="855" y="576"/>
                    <a:pt x="143" y="0"/>
                  </a:cubicBezTo>
                  <a:lnTo>
                    <a:pt x="143" y="0"/>
                  </a:lnTo>
                  <a:cubicBezTo>
                    <a:pt x="143" y="0"/>
                    <a:pt x="0" y="894"/>
                    <a:pt x="48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8" name="Freeform 180">
              <a:extLst>
                <a:ext uri="{FF2B5EF4-FFF2-40B4-BE49-F238E27FC236}">
                  <a16:creationId xmlns:a16="http://schemas.microsoft.com/office/drawing/2014/main" id="{67139094-C3F5-F042-9824-914A880AD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658" y="5774703"/>
              <a:ext cx="411123" cy="373019"/>
            </a:xfrm>
            <a:custGeom>
              <a:avLst/>
              <a:gdLst>
                <a:gd name="T0" fmla="*/ 944 w 945"/>
                <a:gd name="T1" fmla="*/ 367 h 857"/>
                <a:gd name="T2" fmla="*/ 944 w 945"/>
                <a:gd name="T3" fmla="*/ 367 h 857"/>
                <a:gd name="T4" fmla="*/ 0 w 945"/>
                <a:gd name="T5" fmla="*/ 713 h 857"/>
                <a:gd name="T6" fmla="*/ 0 w 945"/>
                <a:gd name="T7" fmla="*/ 713 h 857"/>
                <a:gd name="T8" fmla="*/ 944 w 945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5" h="857">
                  <a:moveTo>
                    <a:pt x="944" y="367"/>
                  </a:moveTo>
                  <a:lnTo>
                    <a:pt x="944" y="367"/>
                  </a:lnTo>
                  <a:cubicBezTo>
                    <a:pt x="944" y="367"/>
                    <a:pt x="575" y="0"/>
                    <a:pt x="0" y="713"/>
                  </a:cubicBezTo>
                  <a:lnTo>
                    <a:pt x="0" y="713"/>
                  </a:lnTo>
                  <a:cubicBezTo>
                    <a:pt x="0" y="713"/>
                    <a:pt x="893" y="856"/>
                    <a:pt x="944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9" name="Freeform 181">
              <a:extLst>
                <a:ext uri="{FF2B5EF4-FFF2-40B4-BE49-F238E27FC236}">
                  <a16:creationId xmlns:a16="http://schemas.microsoft.com/office/drawing/2014/main" id="{40255105-0886-DB47-A507-8F9F1ACB4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386" y="5363589"/>
              <a:ext cx="373027" cy="411114"/>
            </a:xfrm>
            <a:custGeom>
              <a:avLst/>
              <a:gdLst>
                <a:gd name="T0" fmla="*/ 489 w 857"/>
                <a:gd name="T1" fmla="*/ 944 h 945"/>
                <a:gd name="T2" fmla="*/ 489 w 857"/>
                <a:gd name="T3" fmla="*/ 944 h 945"/>
                <a:gd name="T4" fmla="*/ 144 w 857"/>
                <a:gd name="T5" fmla="*/ 0 h 945"/>
                <a:gd name="T6" fmla="*/ 144 w 857"/>
                <a:gd name="T7" fmla="*/ 0 h 945"/>
                <a:gd name="T8" fmla="*/ 489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489" y="944"/>
                  </a:moveTo>
                  <a:lnTo>
                    <a:pt x="489" y="944"/>
                  </a:lnTo>
                  <a:cubicBezTo>
                    <a:pt x="489" y="944"/>
                    <a:pt x="856" y="575"/>
                    <a:pt x="144" y="0"/>
                  </a:cubicBezTo>
                  <a:lnTo>
                    <a:pt x="144" y="0"/>
                  </a:lnTo>
                  <a:cubicBezTo>
                    <a:pt x="144" y="0"/>
                    <a:pt x="0" y="893"/>
                    <a:pt x="489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0" name="Freeform 182">
              <a:extLst>
                <a:ext uri="{FF2B5EF4-FFF2-40B4-BE49-F238E27FC236}">
                  <a16:creationId xmlns:a16="http://schemas.microsoft.com/office/drawing/2014/main" id="{44D416AF-E0D8-7949-AEC5-113A6299B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960" y="5463589"/>
              <a:ext cx="1476233" cy="600005"/>
            </a:xfrm>
            <a:custGeom>
              <a:avLst/>
              <a:gdLst>
                <a:gd name="T0" fmla="*/ 3329 w 3393"/>
                <a:gd name="T1" fmla="*/ 1376 h 1377"/>
                <a:gd name="T2" fmla="*/ 3329 w 3393"/>
                <a:gd name="T3" fmla="*/ 1376 h 1377"/>
                <a:gd name="T4" fmla="*/ 3301 w 3393"/>
                <a:gd name="T5" fmla="*/ 1369 h 1377"/>
                <a:gd name="T6" fmla="*/ 3301 w 3393"/>
                <a:gd name="T7" fmla="*/ 1369 h 1377"/>
                <a:gd name="T8" fmla="*/ 50 w 3393"/>
                <a:gd name="T9" fmla="*/ 115 h 1377"/>
                <a:gd name="T10" fmla="*/ 50 w 3393"/>
                <a:gd name="T11" fmla="*/ 115 h 1377"/>
                <a:gd name="T12" fmla="*/ 6 w 3393"/>
                <a:gd name="T13" fmla="*/ 50 h 1377"/>
                <a:gd name="T14" fmla="*/ 6 w 3393"/>
                <a:gd name="T15" fmla="*/ 50 h 1377"/>
                <a:gd name="T16" fmla="*/ 71 w 3393"/>
                <a:gd name="T17" fmla="*/ 6 h 1377"/>
                <a:gd name="T18" fmla="*/ 71 w 3393"/>
                <a:gd name="T19" fmla="*/ 6 h 1377"/>
                <a:gd name="T20" fmla="*/ 3356 w 3393"/>
                <a:gd name="T21" fmla="*/ 1272 h 1377"/>
                <a:gd name="T22" fmla="*/ 3356 w 3393"/>
                <a:gd name="T23" fmla="*/ 1272 h 1377"/>
                <a:gd name="T24" fmla="*/ 3377 w 3393"/>
                <a:gd name="T25" fmla="*/ 1348 h 1377"/>
                <a:gd name="T26" fmla="*/ 3377 w 3393"/>
                <a:gd name="T27" fmla="*/ 1348 h 1377"/>
                <a:gd name="T28" fmla="*/ 3329 w 3393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3" h="1377">
                  <a:moveTo>
                    <a:pt x="3329" y="1376"/>
                  </a:moveTo>
                  <a:lnTo>
                    <a:pt x="3329" y="1376"/>
                  </a:lnTo>
                  <a:cubicBezTo>
                    <a:pt x="3319" y="1376"/>
                    <a:pt x="3310" y="1374"/>
                    <a:pt x="3301" y="1369"/>
                  </a:cubicBezTo>
                  <a:lnTo>
                    <a:pt x="3301" y="1369"/>
                  </a:lnTo>
                  <a:cubicBezTo>
                    <a:pt x="3285" y="1360"/>
                    <a:pt x="1611" y="417"/>
                    <a:pt x="50" y="115"/>
                  </a:cubicBezTo>
                  <a:lnTo>
                    <a:pt x="50" y="115"/>
                  </a:lnTo>
                  <a:cubicBezTo>
                    <a:pt x="20" y="109"/>
                    <a:pt x="0" y="80"/>
                    <a:pt x="6" y="50"/>
                  </a:cubicBezTo>
                  <a:lnTo>
                    <a:pt x="6" y="50"/>
                  </a:lnTo>
                  <a:cubicBezTo>
                    <a:pt x="12" y="20"/>
                    <a:pt x="41" y="0"/>
                    <a:pt x="71" y="6"/>
                  </a:cubicBezTo>
                  <a:lnTo>
                    <a:pt x="71" y="6"/>
                  </a:lnTo>
                  <a:cubicBezTo>
                    <a:pt x="1651" y="311"/>
                    <a:pt x="3339" y="1262"/>
                    <a:pt x="3356" y="1272"/>
                  </a:cubicBezTo>
                  <a:lnTo>
                    <a:pt x="3356" y="1272"/>
                  </a:lnTo>
                  <a:cubicBezTo>
                    <a:pt x="3383" y="1287"/>
                    <a:pt x="3392" y="1321"/>
                    <a:pt x="3377" y="1348"/>
                  </a:cubicBezTo>
                  <a:lnTo>
                    <a:pt x="3377" y="1348"/>
                  </a:lnTo>
                  <a:cubicBezTo>
                    <a:pt x="3367" y="1366"/>
                    <a:pt x="3348" y="1376"/>
                    <a:pt x="3329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9" name="Freeform 183">
              <a:extLst>
                <a:ext uri="{FF2B5EF4-FFF2-40B4-BE49-F238E27FC236}">
                  <a16:creationId xmlns:a16="http://schemas.microsoft.com/office/drawing/2014/main" id="{0886D4BB-0BF8-1D4F-9552-673D74355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6144" y="5317557"/>
              <a:ext cx="120638" cy="268256"/>
            </a:xfrm>
            <a:custGeom>
              <a:avLst/>
              <a:gdLst>
                <a:gd name="T0" fmla="*/ 238 w 279"/>
                <a:gd name="T1" fmla="*/ 612 h 613"/>
                <a:gd name="T2" fmla="*/ 238 w 279"/>
                <a:gd name="T3" fmla="*/ 612 h 613"/>
                <a:gd name="T4" fmla="*/ 237 w 279"/>
                <a:gd name="T5" fmla="*/ 612 h 613"/>
                <a:gd name="T6" fmla="*/ 237 w 279"/>
                <a:gd name="T7" fmla="*/ 612 h 613"/>
                <a:gd name="T8" fmla="*/ 205 w 279"/>
                <a:gd name="T9" fmla="*/ 577 h 613"/>
                <a:gd name="T10" fmla="*/ 205 w 279"/>
                <a:gd name="T11" fmla="*/ 577 h 613"/>
                <a:gd name="T12" fmla="*/ 11 w 279"/>
                <a:gd name="T13" fmla="*/ 58 h 613"/>
                <a:gd name="T14" fmla="*/ 11 w 279"/>
                <a:gd name="T15" fmla="*/ 58 h 613"/>
                <a:gd name="T16" fmla="*/ 18 w 279"/>
                <a:gd name="T17" fmla="*/ 11 h 613"/>
                <a:gd name="T18" fmla="*/ 18 w 279"/>
                <a:gd name="T19" fmla="*/ 11 h 613"/>
                <a:gd name="T20" fmla="*/ 65 w 279"/>
                <a:gd name="T21" fmla="*/ 18 h 613"/>
                <a:gd name="T22" fmla="*/ 65 w 279"/>
                <a:gd name="T23" fmla="*/ 18 h 613"/>
                <a:gd name="T24" fmla="*/ 272 w 279"/>
                <a:gd name="T25" fmla="*/ 579 h 613"/>
                <a:gd name="T26" fmla="*/ 272 w 279"/>
                <a:gd name="T27" fmla="*/ 579 h 613"/>
                <a:gd name="T28" fmla="*/ 238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238" y="612"/>
                  </a:moveTo>
                  <a:lnTo>
                    <a:pt x="238" y="612"/>
                  </a:lnTo>
                  <a:cubicBezTo>
                    <a:pt x="238" y="612"/>
                    <a:pt x="238" y="612"/>
                    <a:pt x="237" y="612"/>
                  </a:cubicBezTo>
                  <a:lnTo>
                    <a:pt x="237" y="612"/>
                  </a:lnTo>
                  <a:cubicBezTo>
                    <a:pt x="219" y="611"/>
                    <a:pt x="205" y="596"/>
                    <a:pt x="205" y="577"/>
                  </a:cubicBezTo>
                  <a:lnTo>
                    <a:pt x="205" y="577"/>
                  </a:lnTo>
                  <a:cubicBezTo>
                    <a:pt x="205" y="573"/>
                    <a:pt x="209" y="329"/>
                    <a:pt x="11" y="58"/>
                  </a:cubicBezTo>
                  <a:lnTo>
                    <a:pt x="11" y="58"/>
                  </a:lnTo>
                  <a:cubicBezTo>
                    <a:pt x="0" y="42"/>
                    <a:pt x="3" y="22"/>
                    <a:pt x="18" y="11"/>
                  </a:cubicBezTo>
                  <a:lnTo>
                    <a:pt x="18" y="11"/>
                  </a:lnTo>
                  <a:cubicBezTo>
                    <a:pt x="33" y="0"/>
                    <a:pt x="54" y="3"/>
                    <a:pt x="65" y="18"/>
                  </a:cubicBezTo>
                  <a:lnTo>
                    <a:pt x="65" y="18"/>
                  </a:lnTo>
                  <a:cubicBezTo>
                    <a:pt x="278" y="310"/>
                    <a:pt x="272" y="568"/>
                    <a:pt x="272" y="579"/>
                  </a:cubicBezTo>
                  <a:lnTo>
                    <a:pt x="272" y="579"/>
                  </a:lnTo>
                  <a:cubicBezTo>
                    <a:pt x="271" y="597"/>
                    <a:pt x="257" y="612"/>
                    <a:pt x="238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0" name="Freeform 184">
              <a:extLst>
                <a:ext uri="{FF2B5EF4-FFF2-40B4-BE49-F238E27FC236}">
                  <a16:creationId xmlns:a16="http://schemas.microsoft.com/office/drawing/2014/main" id="{A2C6816D-99BD-BB42-8409-D6733CB08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336" y="5660416"/>
              <a:ext cx="258737" cy="141271"/>
            </a:xfrm>
            <a:custGeom>
              <a:avLst/>
              <a:gdLst>
                <a:gd name="T0" fmla="*/ 36 w 591"/>
                <a:gd name="T1" fmla="*/ 327 h 328"/>
                <a:gd name="T2" fmla="*/ 36 w 591"/>
                <a:gd name="T3" fmla="*/ 327 h 328"/>
                <a:gd name="T4" fmla="*/ 4 w 591"/>
                <a:gd name="T5" fmla="*/ 300 h 328"/>
                <a:gd name="T6" fmla="*/ 4 w 591"/>
                <a:gd name="T7" fmla="*/ 300 h 328"/>
                <a:gd name="T8" fmla="*/ 30 w 591"/>
                <a:gd name="T9" fmla="*/ 261 h 328"/>
                <a:gd name="T10" fmla="*/ 30 w 591"/>
                <a:gd name="T11" fmla="*/ 261 h 328"/>
                <a:gd name="T12" fmla="*/ 528 w 591"/>
                <a:gd name="T13" fmla="*/ 15 h 328"/>
                <a:gd name="T14" fmla="*/ 528 w 591"/>
                <a:gd name="T15" fmla="*/ 15 h 328"/>
                <a:gd name="T16" fmla="*/ 575 w 591"/>
                <a:gd name="T17" fmla="*/ 12 h 328"/>
                <a:gd name="T18" fmla="*/ 575 w 591"/>
                <a:gd name="T19" fmla="*/ 12 h 328"/>
                <a:gd name="T20" fmla="*/ 578 w 591"/>
                <a:gd name="T21" fmla="*/ 59 h 328"/>
                <a:gd name="T22" fmla="*/ 578 w 591"/>
                <a:gd name="T23" fmla="*/ 59 h 328"/>
                <a:gd name="T24" fmla="*/ 43 w 591"/>
                <a:gd name="T25" fmla="*/ 326 h 328"/>
                <a:gd name="T26" fmla="*/ 43 w 591"/>
                <a:gd name="T27" fmla="*/ 326 h 328"/>
                <a:gd name="T28" fmla="*/ 36 w 591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1" h="328">
                  <a:moveTo>
                    <a:pt x="36" y="327"/>
                  </a:moveTo>
                  <a:lnTo>
                    <a:pt x="36" y="327"/>
                  </a:lnTo>
                  <a:cubicBezTo>
                    <a:pt x="21" y="327"/>
                    <a:pt x="7" y="316"/>
                    <a:pt x="4" y="300"/>
                  </a:cubicBezTo>
                  <a:lnTo>
                    <a:pt x="4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3" y="198"/>
                    <a:pt x="526" y="17"/>
                    <a:pt x="528" y="15"/>
                  </a:cubicBezTo>
                  <a:lnTo>
                    <a:pt x="528" y="15"/>
                  </a:lnTo>
                  <a:cubicBezTo>
                    <a:pt x="540" y="2"/>
                    <a:pt x="561" y="0"/>
                    <a:pt x="575" y="12"/>
                  </a:cubicBezTo>
                  <a:lnTo>
                    <a:pt x="575" y="12"/>
                  </a:lnTo>
                  <a:cubicBezTo>
                    <a:pt x="588" y="24"/>
                    <a:pt x="590" y="46"/>
                    <a:pt x="578" y="59"/>
                  </a:cubicBezTo>
                  <a:lnTo>
                    <a:pt x="578" y="59"/>
                  </a:lnTo>
                  <a:cubicBezTo>
                    <a:pt x="571" y="67"/>
                    <a:pt x="398" y="259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9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5" name="Freeform 185">
              <a:extLst>
                <a:ext uri="{FF2B5EF4-FFF2-40B4-BE49-F238E27FC236}">
                  <a16:creationId xmlns:a16="http://schemas.microsoft.com/office/drawing/2014/main" id="{FCFDBBD2-CE01-8546-BFFD-188EBA55D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332" y="5846132"/>
              <a:ext cx="257150" cy="142858"/>
            </a:xfrm>
            <a:custGeom>
              <a:avLst/>
              <a:gdLst>
                <a:gd name="T0" fmla="*/ 36 w 590"/>
                <a:gd name="T1" fmla="*/ 327 h 328"/>
                <a:gd name="T2" fmla="*/ 36 w 590"/>
                <a:gd name="T3" fmla="*/ 327 h 328"/>
                <a:gd name="T4" fmla="*/ 3 w 590"/>
                <a:gd name="T5" fmla="*/ 300 h 328"/>
                <a:gd name="T6" fmla="*/ 3 w 590"/>
                <a:gd name="T7" fmla="*/ 300 h 328"/>
                <a:gd name="T8" fmla="*/ 30 w 590"/>
                <a:gd name="T9" fmla="*/ 261 h 328"/>
                <a:gd name="T10" fmla="*/ 30 w 590"/>
                <a:gd name="T11" fmla="*/ 261 h 328"/>
                <a:gd name="T12" fmla="*/ 527 w 590"/>
                <a:gd name="T13" fmla="*/ 15 h 328"/>
                <a:gd name="T14" fmla="*/ 527 w 590"/>
                <a:gd name="T15" fmla="*/ 15 h 328"/>
                <a:gd name="T16" fmla="*/ 574 w 590"/>
                <a:gd name="T17" fmla="*/ 12 h 328"/>
                <a:gd name="T18" fmla="*/ 574 w 590"/>
                <a:gd name="T19" fmla="*/ 12 h 328"/>
                <a:gd name="T20" fmla="*/ 577 w 590"/>
                <a:gd name="T21" fmla="*/ 59 h 328"/>
                <a:gd name="T22" fmla="*/ 577 w 590"/>
                <a:gd name="T23" fmla="*/ 59 h 328"/>
                <a:gd name="T24" fmla="*/ 43 w 590"/>
                <a:gd name="T25" fmla="*/ 326 h 328"/>
                <a:gd name="T26" fmla="*/ 43 w 590"/>
                <a:gd name="T27" fmla="*/ 326 h 328"/>
                <a:gd name="T28" fmla="*/ 36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36" y="327"/>
                  </a:moveTo>
                  <a:lnTo>
                    <a:pt x="36" y="327"/>
                  </a:lnTo>
                  <a:cubicBezTo>
                    <a:pt x="20" y="327"/>
                    <a:pt x="6" y="316"/>
                    <a:pt x="3" y="300"/>
                  </a:cubicBezTo>
                  <a:lnTo>
                    <a:pt x="3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1" y="199"/>
                    <a:pt x="526" y="17"/>
                    <a:pt x="527" y="15"/>
                  </a:cubicBezTo>
                  <a:lnTo>
                    <a:pt x="527" y="15"/>
                  </a:lnTo>
                  <a:cubicBezTo>
                    <a:pt x="539" y="2"/>
                    <a:pt x="561" y="0"/>
                    <a:pt x="574" y="12"/>
                  </a:cubicBezTo>
                  <a:lnTo>
                    <a:pt x="574" y="12"/>
                  </a:lnTo>
                  <a:cubicBezTo>
                    <a:pt x="588" y="25"/>
                    <a:pt x="589" y="46"/>
                    <a:pt x="577" y="59"/>
                  </a:cubicBezTo>
                  <a:lnTo>
                    <a:pt x="577" y="59"/>
                  </a:lnTo>
                  <a:cubicBezTo>
                    <a:pt x="570" y="68"/>
                    <a:pt x="397" y="260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8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6" name="Freeform 186">
              <a:extLst>
                <a:ext uri="{FF2B5EF4-FFF2-40B4-BE49-F238E27FC236}">
                  <a16:creationId xmlns:a16="http://schemas.microsoft.com/office/drawing/2014/main" id="{7E487533-D9B1-954D-9731-D0FF6BF6B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697" y="5476288"/>
              <a:ext cx="93653" cy="279367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2 w 218"/>
                <a:gd name="T9" fmla="*/ 600 h 642"/>
                <a:gd name="T10" fmla="*/ 92 w 218"/>
                <a:gd name="T11" fmla="*/ 600 h 642"/>
                <a:gd name="T12" fmla="*/ 8 w 218"/>
                <a:gd name="T13" fmla="*/ 51 h 642"/>
                <a:gd name="T14" fmla="*/ 8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6 h 642"/>
                <a:gd name="T26" fmla="*/ 156 w 218"/>
                <a:gd name="T27" fmla="*/ 616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9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8"/>
                    <a:pt x="92" y="600"/>
                  </a:cubicBezTo>
                  <a:lnTo>
                    <a:pt x="92" y="600"/>
                  </a:lnTo>
                  <a:cubicBezTo>
                    <a:pt x="92" y="597"/>
                    <a:pt x="146" y="359"/>
                    <a:pt x="8" y="51"/>
                  </a:cubicBezTo>
                  <a:lnTo>
                    <a:pt x="8" y="51"/>
                  </a:lnTo>
                  <a:cubicBezTo>
                    <a:pt x="0" y="35"/>
                    <a:pt x="8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6"/>
                  </a:cubicBezTo>
                  <a:lnTo>
                    <a:pt x="156" y="616"/>
                  </a:lnTo>
                  <a:cubicBezTo>
                    <a:pt x="153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7" name="Freeform 187">
              <a:extLst>
                <a:ext uri="{FF2B5EF4-FFF2-40B4-BE49-F238E27FC236}">
                  <a16:creationId xmlns:a16="http://schemas.microsoft.com/office/drawing/2014/main" id="{671EE26F-DB0B-CC44-9FE6-5D43FD1F9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946" y="5654067"/>
              <a:ext cx="93654" cy="280955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1 w 218"/>
                <a:gd name="T9" fmla="*/ 600 h 642"/>
                <a:gd name="T10" fmla="*/ 91 w 218"/>
                <a:gd name="T11" fmla="*/ 600 h 642"/>
                <a:gd name="T12" fmla="*/ 7 w 218"/>
                <a:gd name="T13" fmla="*/ 51 h 642"/>
                <a:gd name="T14" fmla="*/ 7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5 h 642"/>
                <a:gd name="T26" fmla="*/ 156 w 218"/>
                <a:gd name="T27" fmla="*/ 615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8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7"/>
                    <a:pt x="91" y="600"/>
                  </a:cubicBezTo>
                  <a:lnTo>
                    <a:pt x="91" y="600"/>
                  </a:lnTo>
                  <a:cubicBezTo>
                    <a:pt x="92" y="597"/>
                    <a:pt x="146" y="358"/>
                    <a:pt x="7" y="51"/>
                  </a:cubicBezTo>
                  <a:lnTo>
                    <a:pt x="7" y="51"/>
                  </a:lnTo>
                  <a:cubicBezTo>
                    <a:pt x="0" y="34"/>
                    <a:pt x="7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5"/>
                  </a:cubicBezTo>
                  <a:lnTo>
                    <a:pt x="156" y="615"/>
                  </a:lnTo>
                  <a:cubicBezTo>
                    <a:pt x="152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8" name="Freeform 188">
              <a:extLst>
                <a:ext uri="{FF2B5EF4-FFF2-40B4-BE49-F238E27FC236}">
                  <a16:creationId xmlns:a16="http://schemas.microsoft.com/office/drawing/2014/main" id="{9140ADB6-3D72-9944-B5B3-8F6952B41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484" y="5541368"/>
              <a:ext cx="258738" cy="109524"/>
            </a:xfrm>
            <a:custGeom>
              <a:avLst/>
              <a:gdLst>
                <a:gd name="T0" fmla="*/ 38 w 597"/>
                <a:gd name="T1" fmla="*/ 250 h 251"/>
                <a:gd name="T2" fmla="*/ 38 w 597"/>
                <a:gd name="T3" fmla="*/ 250 h 251"/>
                <a:gd name="T4" fmla="*/ 8 w 597"/>
                <a:gd name="T5" fmla="*/ 231 h 251"/>
                <a:gd name="T6" fmla="*/ 8 w 597"/>
                <a:gd name="T7" fmla="*/ 231 h 251"/>
                <a:gd name="T8" fmla="*/ 23 w 597"/>
                <a:gd name="T9" fmla="*/ 186 h 251"/>
                <a:gd name="T10" fmla="*/ 23 w 597"/>
                <a:gd name="T11" fmla="*/ 186 h 251"/>
                <a:gd name="T12" fmla="*/ 554 w 597"/>
                <a:gd name="T13" fmla="*/ 3 h 251"/>
                <a:gd name="T14" fmla="*/ 554 w 597"/>
                <a:gd name="T15" fmla="*/ 3 h 251"/>
                <a:gd name="T16" fmla="*/ 593 w 597"/>
                <a:gd name="T17" fmla="*/ 30 h 251"/>
                <a:gd name="T18" fmla="*/ 593 w 597"/>
                <a:gd name="T19" fmla="*/ 30 h 251"/>
                <a:gd name="T20" fmla="*/ 567 w 597"/>
                <a:gd name="T21" fmla="*/ 69 h 251"/>
                <a:gd name="T22" fmla="*/ 567 w 597"/>
                <a:gd name="T23" fmla="*/ 69 h 251"/>
                <a:gd name="T24" fmla="*/ 53 w 597"/>
                <a:gd name="T25" fmla="*/ 246 h 251"/>
                <a:gd name="T26" fmla="*/ 53 w 597"/>
                <a:gd name="T27" fmla="*/ 246 h 251"/>
                <a:gd name="T28" fmla="*/ 38 w 597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7" h="251">
                  <a:moveTo>
                    <a:pt x="38" y="250"/>
                  </a:moveTo>
                  <a:lnTo>
                    <a:pt x="38" y="250"/>
                  </a:lnTo>
                  <a:cubicBezTo>
                    <a:pt x="25" y="250"/>
                    <a:pt x="14" y="243"/>
                    <a:pt x="8" y="231"/>
                  </a:cubicBezTo>
                  <a:lnTo>
                    <a:pt x="8" y="231"/>
                  </a:lnTo>
                  <a:cubicBezTo>
                    <a:pt x="0" y="215"/>
                    <a:pt x="7" y="195"/>
                    <a:pt x="23" y="186"/>
                  </a:cubicBezTo>
                  <a:lnTo>
                    <a:pt x="23" y="186"/>
                  </a:lnTo>
                  <a:cubicBezTo>
                    <a:pt x="285" y="57"/>
                    <a:pt x="543" y="5"/>
                    <a:pt x="554" y="3"/>
                  </a:cubicBezTo>
                  <a:lnTo>
                    <a:pt x="554" y="3"/>
                  </a:lnTo>
                  <a:cubicBezTo>
                    <a:pt x="572" y="0"/>
                    <a:pt x="589" y="11"/>
                    <a:pt x="593" y="30"/>
                  </a:cubicBezTo>
                  <a:lnTo>
                    <a:pt x="593" y="30"/>
                  </a:lnTo>
                  <a:cubicBezTo>
                    <a:pt x="596" y="48"/>
                    <a:pt x="584" y="65"/>
                    <a:pt x="567" y="69"/>
                  </a:cubicBezTo>
                  <a:lnTo>
                    <a:pt x="567" y="69"/>
                  </a:lnTo>
                  <a:cubicBezTo>
                    <a:pt x="564" y="69"/>
                    <a:pt x="307" y="121"/>
                    <a:pt x="53" y="246"/>
                  </a:cubicBezTo>
                  <a:lnTo>
                    <a:pt x="53" y="246"/>
                  </a:lnTo>
                  <a:cubicBezTo>
                    <a:pt x="48" y="249"/>
                    <a:pt x="43" y="250"/>
                    <a:pt x="38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9" name="Freeform 189">
              <a:extLst>
                <a:ext uri="{FF2B5EF4-FFF2-40B4-BE49-F238E27FC236}">
                  <a16:creationId xmlns:a16="http://schemas.microsoft.com/office/drawing/2014/main" id="{497EA6BB-07AF-8F47-B44C-DC3C72A68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15" y="5066761"/>
              <a:ext cx="352391" cy="396828"/>
            </a:xfrm>
            <a:custGeom>
              <a:avLst/>
              <a:gdLst>
                <a:gd name="T0" fmla="*/ 287 w 808"/>
                <a:gd name="T1" fmla="*/ 885 h 915"/>
                <a:gd name="T2" fmla="*/ 287 w 808"/>
                <a:gd name="T3" fmla="*/ 885 h 915"/>
                <a:gd name="T4" fmla="*/ 764 w 808"/>
                <a:gd name="T5" fmla="*/ 0 h 915"/>
                <a:gd name="T6" fmla="*/ 764 w 808"/>
                <a:gd name="T7" fmla="*/ 0 h 915"/>
                <a:gd name="T8" fmla="*/ 287 w 808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915">
                  <a:moveTo>
                    <a:pt x="287" y="885"/>
                  </a:moveTo>
                  <a:lnTo>
                    <a:pt x="287" y="885"/>
                  </a:lnTo>
                  <a:cubicBezTo>
                    <a:pt x="287" y="885"/>
                    <a:pt x="807" y="914"/>
                    <a:pt x="764" y="0"/>
                  </a:cubicBezTo>
                  <a:lnTo>
                    <a:pt x="764" y="0"/>
                  </a:lnTo>
                  <a:cubicBezTo>
                    <a:pt x="764" y="0"/>
                    <a:pt x="0" y="485"/>
                    <a:pt x="287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0" name="Freeform 190">
              <a:extLst>
                <a:ext uri="{FF2B5EF4-FFF2-40B4-BE49-F238E27FC236}">
                  <a16:creationId xmlns:a16="http://schemas.microsoft.com/office/drawing/2014/main" id="{CDA3C7D0-C210-3B4F-A2C0-4208F7317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478" y="5601686"/>
              <a:ext cx="411122" cy="373018"/>
            </a:xfrm>
            <a:custGeom>
              <a:avLst/>
              <a:gdLst>
                <a:gd name="T0" fmla="*/ 0 w 943"/>
                <a:gd name="T1" fmla="*/ 336 h 857"/>
                <a:gd name="T2" fmla="*/ 0 w 943"/>
                <a:gd name="T3" fmla="*/ 336 h 857"/>
                <a:gd name="T4" fmla="*/ 942 w 943"/>
                <a:gd name="T5" fmla="*/ 691 h 857"/>
                <a:gd name="T6" fmla="*/ 942 w 943"/>
                <a:gd name="T7" fmla="*/ 691 h 857"/>
                <a:gd name="T8" fmla="*/ 0 w 943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857">
                  <a:moveTo>
                    <a:pt x="0" y="336"/>
                  </a:moveTo>
                  <a:lnTo>
                    <a:pt x="0" y="336"/>
                  </a:lnTo>
                  <a:cubicBezTo>
                    <a:pt x="0" y="336"/>
                    <a:pt x="41" y="856"/>
                    <a:pt x="942" y="691"/>
                  </a:cubicBezTo>
                  <a:lnTo>
                    <a:pt x="942" y="691"/>
                  </a:lnTo>
                  <a:cubicBezTo>
                    <a:pt x="942" y="691"/>
                    <a:pt x="358" y="0"/>
                    <a:pt x="0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1" name="Freeform 191">
              <a:extLst>
                <a:ext uri="{FF2B5EF4-FFF2-40B4-BE49-F238E27FC236}">
                  <a16:creationId xmlns:a16="http://schemas.microsoft.com/office/drawing/2014/main" id="{FC65410C-724E-B040-A5D4-27FFD72D1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63" y="5203270"/>
              <a:ext cx="374614" cy="412702"/>
            </a:xfrm>
            <a:custGeom>
              <a:avLst/>
              <a:gdLst>
                <a:gd name="T0" fmla="*/ 368 w 858"/>
                <a:gd name="T1" fmla="*/ 945 h 946"/>
                <a:gd name="T2" fmla="*/ 368 w 858"/>
                <a:gd name="T3" fmla="*/ 945 h 946"/>
                <a:gd name="T4" fmla="*/ 713 w 858"/>
                <a:gd name="T5" fmla="*/ 0 h 946"/>
                <a:gd name="T6" fmla="*/ 713 w 858"/>
                <a:gd name="T7" fmla="*/ 0 h 946"/>
                <a:gd name="T8" fmla="*/ 368 w 858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8" h="946">
                  <a:moveTo>
                    <a:pt x="368" y="945"/>
                  </a:moveTo>
                  <a:lnTo>
                    <a:pt x="368" y="945"/>
                  </a:lnTo>
                  <a:cubicBezTo>
                    <a:pt x="368" y="945"/>
                    <a:pt x="0" y="576"/>
                    <a:pt x="713" y="0"/>
                  </a:cubicBezTo>
                  <a:lnTo>
                    <a:pt x="713" y="0"/>
                  </a:lnTo>
                  <a:cubicBezTo>
                    <a:pt x="713" y="0"/>
                    <a:pt x="857" y="894"/>
                    <a:pt x="36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7" name="Freeform 192">
              <a:extLst>
                <a:ext uri="{FF2B5EF4-FFF2-40B4-BE49-F238E27FC236}">
                  <a16:creationId xmlns:a16="http://schemas.microsoft.com/office/drawing/2014/main" id="{C0C231BF-F8D0-4D45-89A0-8D08AFBF9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433" y="5774703"/>
              <a:ext cx="412710" cy="373019"/>
            </a:xfrm>
            <a:custGeom>
              <a:avLst/>
              <a:gdLst>
                <a:gd name="T0" fmla="*/ 0 w 946"/>
                <a:gd name="T1" fmla="*/ 367 h 857"/>
                <a:gd name="T2" fmla="*/ 0 w 946"/>
                <a:gd name="T3" fmla="*/ 367 h 857"/>
                <a:gd name="T4" fmla="*/ 945 w 946"/>
                <a:gd name="T5" fmla="*/ 713 h 857"/>
                <a:gd name="T6" fmla="*/ 945 w 946"/>
                <a:gd name="T7" fmla="*/ 713 h 857"/>
                <a:gd name="T8" fmla="*/ 0 w 946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6" h="857">
                  <a:moveTo>
                    <a:pt x="0" y="367"/>
                  </a:moveTo>
                  <a:lnTo>
                    <a:pt x="0" y="367"/>
                  </a:lnTo>
                  <a:cubicBezTo>
                    <a:pt x="0" y="367"/>
                    <a:pt x="370" y="0"/>
                    <a:pt x="945" y="713"/>
                  </a:cubicBezTo>
                  <a:lnTo>
                    <a:pt x="945" y="713"/>
                  </a:lnTo>
                  <a:cubicBezTo>
                    <a:pt x="945" y="713"/>
                    <a:pt x="51" y="856"/>
                    <a:pt x="0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8" name="Freeform 193">
              <a:extLst>
                <a:ext uri="{FF2B5EF4-FFF2-40B4-BE49-F238E27FC236}">
                  <a16:creationId xmlns:a16="http://schemas.microsoft.com/office/drawing/2014/main" id="{854BB21E-70D8-374C-9DE9-E990B89A9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801" y="5363589"/>
              <a:ext cx="373027" cy="411114"/>
            </a:xfrm>
            <a:custGeom>
              <a:avLst/>
              <a:gdLst>
                <a:gd name="T0" fmla="*/ 367 w 857"/>
                <a:gd name="T1" fmla="*/ 944 h 945"/>
                <a:gd name="T2" fmla="*/ 367 w 857"/>
                <a:gd name="T3" fmla="*/ 944 h 945"/>
                <a:gd name="T4" fmla="*/ 712 w 857"/>
                <a:gd name="T5" fmla="*/ 0 h 945"/>
                <a:gd name="T6" fmla="*/ 712 w 857"/>
                <a:gd name="T7" fmla="*/ 0 h 945"/>
                <a:gd name="T8" fmla="*/ 367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367" y="944"/>
                  </a:moveTo>
                  <a:lnTo>
                    <a:pt x="367" y="944"/>
                  </a:lnTo>
                  <a:cubicBezTo>
                    <a:pt x="367" y="944"/>
                    <a:pt x="0" y="575"/>
                    <a:pt x="712" y="0"/>
                  </a:cubicBezTo>
                  <a:lnTo>
                    <a:pt x="712" y="0"/>
                  </a:lnTo>
                  <a:cubicBezTo>
                    <a:pt x="712" y="0"/>
                    <a:pt x="856" y="893"/>
                    <a:pt x="367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9" name="Freeform 194">
              <a:extLst>
                <a:ext uri="{FF2B5EF4-FFF2-40B4-BE49-F238E27FC236}">
                  <a16:creationId xmlns:a16="http://schemas.microsoft.com/office/drawing/2014/main" id="{513AD8B2-3116-4745-A235-76834234A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608" y="5463589"/>
              <a:ext cx="1476233" cy="600005"/>
            </a:xfrm>
            <a:custGeom>
              <a:avLst/>
              <a:gdLst>
                <a:gd name="T0" fmla="*/ 64 w 3392"/>
                <a:gd name="T1" fmla="*/ 1376 h 1377"/>
                <a:gd name="T2" fmla="*/ 64 w 3392"/>
                <a:gd name="T3" fmla="*/ 1376 h 1377"/>
                <a:gd name="T4" fmla="*/ 15 w 3392"/>
                <a:gd name="T5" fmla="*/ 1348 h 1377"/>
                <a:gd name="T6" fmla="*/ 15 w 3392"/>
                <a:gd name="T7" fmla="*/ 1348 h 1377"/>
                <a:gd name="T8" fmla="*/ 36 w 3392"/>
                <a:gd name="T9" fmla="*/ 1272 h 1377"/>
                <a:gd name="T10" fmla="*/ 36 w 3392"/>
                <a:gd name="T11" fmla="*/ 1272 h 1377"/>
                <a:gd name="T12" fmla="*/ 3320 w 3392"/>
                <a:gd name="T13" fmla="*/ 6 h 1377"/>
                <a:gd name="T14" fmla="*/ 3320 w 3392"/>
                <a:gd name="T15" fmla="*/ 6 h 1377"/>
                <a:gd name="T16" fmla="*/ 3386 w 3392"/>
                <a:gd name="T17" fmla="*/ 50 h 1377"/>
                <a:gd name="T18" fmla="*/ 3386 w 3392"/>
                <a:gd name="T19" fmla="*/ 50 h 1377"/>
                <a:gd name="T20" fmla="*/ 3342 w 3392"/>
                <a:gd name="T21" fmla="*/ 115 h 1377"/>
                <a:gd name="T22" fmla="*/ 3342 w 3392"/>
                <a:gd name="T23" fmla="*/ 115 h 1377"/>
                <a:gd name="T24" fmla="*/ 91 w 3392"/>
                <a:gd name="T25" fmla="*/ 1369 h 1377"/>
                <a:gd name="T26" fmla="*/ 91 w 3392"/>
                <a:gd name="T27" fmla="*/ 1369 h 1377"/>
                <a:gd name="T28" fmla="*/ 64 w 3392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2" h="1377">
                  <a:moveTo>
                    <a:pt x="64" y="1376"/>
                  </a:moveTo>
                  <a:lnTo>
                    <a:pt x="64" y="1376"/>
                  </a:lnTo>
                  <a:cubicBezTo>
                    <a:pt x="45" y="1376"/>
                    <a:pt x="26" y="1366"/>
                    <a:pt x="15" y="1348"/>
                  </a:cubicBezTo>
                  <a:lnTo>
                    <a:pt x="15" y="1348"/>
                  </a:lnTo>
                  <a:cubicBezTo>
                    <a:pt x="0" y="1321"/>
                    <a:pt x="9" y="1287"/>
                    <a:pt x="36" y="1272"/>
                  </a:cubicBezTo>
                  <a:lnTo>
                    <a:pt x="36" y="1272"/>
                  </a:lnTo>
                  <a:cubicBezTo>
                    <a:pt x="53" y="1262"/>
                    <a:pt x="1741" y="311"/>
                    <a:pt x="3320" y="6"/>
                  </a:cubicBezTo>
                  <a:lnTo>
                    <a:pt x="3320" y="6"/>
                  </a:lnTo>
                  <a:cubicBezTo>
                    <a:pt x="3351" y="0"/>
                    <a:pt x="3380" y="20"/>
                    <a:pt x="3386" y="50"/>
                  </a:cubicBezTo>
                  <a:lnTo>
                    <a:pt x="3386" y="50"/>
                  </a:lnTo>
                  <a:cubicBezTo>
                    <a:pt x="3391" y="80"/>
                    <a:pt x="3372" y="109"/>
                    <a:pt x="3342" y="115"/>
                  </a:cubicBezTo>
                  <a:lnTo>
                    <a:pt x="3342" y="115"/>
                  </a:lnTo>
                  <a:cubicBezTo>
                    <a:pt x="1780" y="417"/>
                    <a:pt x="108" y="1360"/>
                    <a:pt x="91" y="1369"/>
                  </a:cubicBezTo>
                  <a:lnTo>
                    <a:pt x="91" y="1369"/>
                  </a:lnTo>
                  <a:cubicBezTo>
                    <a:pt x="82" y="1374"/>
                    <a:pt x="73" y="1376"/>
                    <a:pt x="64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0" name="Freeform 195">
              <a:extLst>
                <a:ext uri="{FF2B5EF4-FFF2-40B4-BE49-F238E27FC236}">
                  <a16:creationId xmlns:a16="http://schemas.microsoft.com/office/drawing/2014/main" id="{5CA3DB27-FE93-1145-BBE2-65D916BC8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845" y="5317557"/>
              <a:ext cx="122225" cy="268256"/>
            </a:xfrm>
            <a:custGeom>
              <a:avLst/>
              <a:gdLst>
                <a:gd name="T0" fmla="*/ 40 w 279"/>
                <a:gd name="T1" fmla="*/ 612 h 613"/>
                <a:gd name="T2" fmla="*/ 40 w 279"/>
                <a:gd name="T3" fmla="*/ 612 h 613"/>
                <a:gd name="T4" fmla="*/ 6 w 279"/>
                <a:gd name="T5" fmla="*/ 579 h 613"/>
                <a:gd name="T6" fmla="*/ 6 w 279"/>
                <a:gd name="T7" fmla="*/ 579 h 613"/>
                <a:gd name="T8" fmla="*/ 213 w 279"/>
                <a:gd name="T9" fmla="*/ 18 h 613"/>
                <a:gd name="T10" fmla="*/ 213 w 279"/>
                <a:gd name="T11" fmla="*/ 18 h 613"/>
                <a:gd name="T12" fmla="*/ 260 w 279"/>
                <a:gd name="T13" fmla="*/ 11 h 613"/>
                <a:gd name="T14" fmla="*/ 260 w 279"/>
                <a:gd name="T15" fmla="*/ 11 h 613"/>
                <a:gd name="T16" fmla="*/ 267 w 279"/>
                <a:gd name="T17" fmla="*/ 58 h 613"/>
                <a:gd name="T18" fmla="*/ 267 w 279"/>
                <a:gd name="T19" fmla="*/ 58 h 613"/>
                <a:gd name="T20" fmla="*/ 73 w 279"/>
                <a:gd name="T21" fmla="*/ 577 h 613"/>
                <a:gd name="T22" fmla="*/ 73 w 279"/>
                <a:gd name="T23" fmla="*/ 577 h 613"/>
                <a:gd name="T24" fmla="*/ 41 w 279"/>
                <a:gd name="T25" fmla="*/ 612 h 613"/>
                <a:gd name="T26" fmla="*/ 41 w 279"/>
                <a:gd name="T27" fmla="*/ 612 h 613"/>
                <a:gd name="T28" fmla="*/ 40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40" y="612"/>
                  </a:moveTo>
                  <a:lnTo>
                    <a:pt x="40" y="612"/>
                  </a:lnTo>
                  <a:cubicBezTo>
                    <a:pt x="22" y="612"/>
                    <a:pt x="7" y="597"/>
                    <a:pt x="6" y="579"/>
                  </a:cubicBezTo>
                  <a:lnTo>
                    <a:pt x="6" y="579"/>
                  </a:lnTo>
                  <a:cubicBezTo>
                    <a:pt x="6" y="568"/>
                    <a:pt x="0" y="310"/>
                    <a:pt x="213" y="18"/>
                  </a:cubicBezTo>
                  <a:lnTo>
                    <a:pt x="213" y="18"/>
                  </a:lnTo>
                  <a:cubicBezTo>
                    <a:pt x="224" y="3"/>
                    <a:pt x="245" y="0"/>
                    <a:pt x="260" y="11"/>
                  </a:cubicBezTo>
                  <a:lnTo>
                    <a:pt x="260" y="11"/>
                  </a:lnTo>
                  <a:cubicBezTo>
                    <a:pt x="275" y="22"/>
                    <a:pt x="278" y="42"/>
                    <a:pt x="267" y="58"/>
                  </a:cubicBezTo>
                  <a:lnTo>
                    <a:pt x="267" y="58"/>
                  </a:lnTo>
                  <a:cubicBezTo>
                    <a:pt x="68" y="331"/>
                    <a:pt x="73" y="575"/>
                    <a:pt x="73" y="577"/>
                  </a:cubicBezTo>
                  <a:lnTo>
                    <a:pt x="73" y="577"/>
                  </a:lnTo>
                  <a:cubicBezTo>
                    <a:pt x="74" y="596"/>
                    <a:pt x="59" y="611"/>
                    <a:pt x="41" y="612"/>
                  </a:cubicBezTo>
                  <a:lnTo>
                    <a:pt x="41" y="612"/>
                  </a:lnTo>
                  <a:cubicBezTo>
                    <a:pt x="40" y="612"/>
                    <a:pt x="40" y="612"/>
                    <a:pt x="40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1" name="Freeform 196">
              <a:extLst>
                <a:ext uri="{FF2B5EF4-FFF2-40B4-BE49-F238E27FC236}">
                  <a16:creationId xmlns:a16="http://schemas.microsoft.com/office/drawing/2014/main" id="{140E6CB0-1982-344B-A2AA-44E94A076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27" y="5660416"/>
              <a:ext cx="258738" cy="141271"/>
            </a:xfrm>
            <a:custGeom>
              <a:avLst/>
              <a:gdLst>
                <a:gd name="T0" fmla="*/ 554 w 590"/>
                <a:gd name="T1" fmla="*/ 327 h 328"/>
                <a:gd name="T2" fmla="*/ 554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3 w 590"/>
                <a:gd name="T17" fmla="*/ 15 h 328"/>
                <a:gd name="T18" fmla="*/ 63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7 w 590"/>
                <a:gd name="T25" fmla="*/ 300 h 328"/>
                <a:gd name="T26" fmla="*/ 587 w 590"/>
                <a:gd name="T27" fmla="*/ 300 h 328"/>
                <a:gd name="T28" fmla="*/ 554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4" y="327"/>
                  </a:moveTo>
                  <a:lnTo>
                    <a:pt x="554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3" y="259"/>
                    <a:pt x="20" y="67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2" y="24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3" y="15"/>
                  </a:cubicBezTo>
                  <a:lnTo>
                    <a:pt x="63" y="15"/>
                  </a:lnTo>
                  <a:cubicBezTo>
                    <a:pt x="64" y="17"/>
                    <a:pt x="228" y="198"/>
                    <a:pt x="559" y="261"/>
                  </a:cubicBezTo>
                  <a:lnTo>
                    <a:pt x="559" y="261"/>
                  </a:lnTo>
                  <a:cubicBezTo>
                    <a:pt x="578" y="265"/>
                    <a:pt x="589" y="282"/>
                    <a:pt x="587" y="300"/>
                  </a:cubicBezTo>
                  <a:lnTo>
                    <a:pt x="587" y="300"/>
                  </a:lnTo>
                  <a:cubicBezTo>
                    <a:pt x="583" y="316"/>
                    <a:pt x="569" y="327"/>
                    <a:pt x="554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4" name="Freeform 197">
              <a:extLst>
                <a:ext uri="{FF2B5EF4-FFF2-40B4-BE49-F238E27FC236}">
                  <a16:creationId xmlns:a16="http://schemas.microsoft.com/office/drawing/2014/main" id="{45578B5B-3272-5F4D-BD9E-2E1E5A0DC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732" y="5846132"/>
              <a:ext cx="257150" cy="142858"/>
            </a:xfrm>
            <a:custGeom>
              <a:avLst/>
              <a:gdLst>
                <a:gd name="T0" fmla="*/ 553 w 590"/>
                <a:gd name="T1" fmla="*/ 327 h 328"/>
                <a:gd name="T2" fmla="*/ 553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2 w 590"/>
                <a:gd name="T17" fmla="*/ 15 h 328"/>
                <a:gd name="T18" fmla="*/ 62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6 w 590"/>
                <a:gd name="T25" fmla="*/ 300 h 328"/>
                <a:gd name="T26" fmla="*/ 586 w 590"/>
                <a:gd name="T27" fmla="*/ 300 h 328"/>
                <a:gd name="T28" fmla="*/ 553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3" y="327"/>
                  </a:moveTo>
                  <a:lnTo>
                    <a:pt x="553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2" y="260"/>
                    <a:pt x="19" y="68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1" y="25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2" y="15"/>
                  </a:cubicBezTo>
                  <a:lnTo>
                    <a:pt x="62" y="15"/>
                  </a:lnTo>
                  <a:cubicBezTo>
                    <a:pt x="63" y="17"/>
                    <a:pt x="228" y="199"/>
                    <a:pt x="559" y="261"/>
                  </a:cubicBezTo>
                  <a:lnTo>
                    <a:pt x="559" y="261"/>
                  </a:lnTo>
                  <a:cubicBezTo>
                    <a:pt x="577" y="265"/>
                    <a:pt x="589" y="282"/>
                    <a:pt x="586" y="300"/>
                  </a:cubicBezTo>
                  <a:lnTo>
                    <a:pt x="586" y="300"/>
                  </a:lnTo>
                  <a:cubicBezTo>
                    <a:pt x="583" y="316"/>
                    <a:pt x="569" y="327"/>
                    <a:pt x="553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5" name="Freeform 198">
              <a:extLst>
                <a:ext uri="{FF2B5EF4-FFF2-40B4-BE49-F238E27FC236}">
                  <a16:creationId xmlns:a16="http://schemas.microsoft.com/office/drawing/2014/main" id="{921F61AC-C54E-A64D-BE6B-D812340FE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4" y="5476288"/>
              <a:ext cx="93653" cy="279367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6 h 642"/>
                <a:gd name="T6" fmla="*/ 61 w 218"/>
                <a:gd name="T7" fmla="*/ 616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6 w 218"/>
                <a:gd name="T21" fmla="*/ 600 h 642"/>
                <a:gd name="T22" fmla="*/ 126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5" y="631"/>
                    <a:pt x="61" y="616"/>
                  </a:cubicBezTo>
                  <a:lnTo>
                    <a:pt x="61" y="616"/>
                  </a:lnTo>
                  <a:cubicBezTo>
                    <a:pt x="58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5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8"/>
                    <a:pt x="126" y="600"/>
                  </a:cubicBezTo>
                  <a:lnTo>
                    <a:pt x="126" y="600"/>
                  </a:lnTo>
                  <a:cubicBezTo>
                    <a:pt x="130" y="618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8" y="641"/>
                    <a:pt x="96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6" name="Freeform 199">
              <a:extLst>
                <a:ext uri="{FF2B5EF4-FFF2-40B4-BE49-F238E27FC236}">
                  <a16:creationId xmlns:a16="http://schemas.microsoft.com/office/drawing/2014/main" id="{07AEFE01-9450-4E4D-8620-180C0BFDC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614" y="5654067"/>
              <a:ext cx="93654" cy="280955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5 h 642"/>
                <a:gd name="T6" fmla="*/ 61 w 218"/>
                <a:gd name="T7" fmla="*/ 615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5 w 218"/>
                <a:gd name="T21" fmla="*/ 600 h 642"/>
                <a:gd name="T22" fmla="*/ 125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4" y="631"/>
                    <a:pt x="61" y="615"/>
                  </a:cubicBezTo>
                  <a:lnTo>
                    <a:pt x="61" y="615"/>
                  </a:lnTo>
                  <a:cubicBezTo>
                    <a:pt x="59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4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7"/>
                    <a:pt x="125" y="600"/>
                  </a:cubicBezTo>
                  <a:lnTo>
                    <a:pt x="125" y="600"/>
                  </a:lnTo>
                  <a:cubicBezTo>
                    <a:pt x="130" y="617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9" y="641"/>
                    <a:pt x="95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7" name="Freeform 200">
              <a:extLst>
                <a:ext uri="{FF2B5EF4-FFF2-40B4-BE49-F238E27FC236}">
                  <a16:creationId xmlns:a16="http://schemas.microsoft.com/office/drawing/2014/main" id="{7F13A80E-DD37-494A-96B3-7C2D1CBA6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405" y="5541368"/>
              <a:ext cx="261912" cy="109524"/>
            </a:xfrm>
            <a:custGeom>
              <a:avLst/>
              <a:gdLst>
                <a:gd name="T0" fmla="*/ 559 w 598"/>
                <a:gd name="T1" fmla="*/ 250 h 251"/>
                <a:gd name="T2" fmla="*/ 559 w 598"/>
                <a:gd name="T3" fmla="*/ 250 h 251"/>
                <a:gd name="T4" fmla="*/ 544 w 598"/>
                <a:gd name="T5" fmla="*/ 246 h 251"/>
                <a:gd name="T6" fmla="*/ 544 w 598"/>
                <a:gd name="T7" fmla="*/ 246 h 251"/>
                <a:gd name="T8" fmla="*/ 30 w 598"/>
                <a:gd name="T9" fmla="*/ 69 h 251"/>
                <a:gd name="T10" fmla="*/ 30 w 598"/>
                <a:gd name="T11" fmla="*/ 69 h 251"/>
                <a:gd name="T12" fmla="*/ 4 w 598"/>
                <a:gd name="T13" fmla="*/ 30 h 251"/>
                <a:gd name="T14" fmla="*/ 4 w 598"/>
                <a:gd name="T15" fmla="*/ 30 h 251"/>
                <a:gd name="T16" fmla="*/ 43 w 598"/>
                <a:gd name="T17" fmla="*/ 3 h 251"/>
                <a:gd name="T18" fmla="*/ 43 w 598"/>
                <a:gd name="T19" fmla="*/ 3 h 251"/>
                <a:gd name="T20" fmla="*/ 574 w 598"/>
                <a:gd name="T21" fmla="*/ 186 h 251"/>
                <a:gd name="T22" fmla="*/ 574 w 598"/>
                <a:gd name="T23" fmla="*/ 186 h 251"/>
                <a:gd name="T24" fmla="*/ 589 w 598"/>
                <a:gd name="T25" fmla="*/ 231 h 251"/>
                <a:gd name="T26" fmla="*/ 589 w 598"/>
                <a:gd name="T27" fmla="*/ 231 h 251"/>
                <a:gd name="T28" fmla="*/ 559 w 598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8" h="251">
                  <a:moveTo>
                    <a:pt x="559" y="250"/>
                  </a:moveTo>
                  <a:lnTo>
                    <a:pt x="559" y="250"/>
                  </a:lnTo>
                  <a:cubicBezTo>
                    <a:pt x="554" y="250"/>
                    <a:pt x="549" y="249"/>
                    <a:pt x="544" y="246"/>
                  </a:cubicBezTo>
                  <a:lnTo>
                    <a:pt x="544" y="246"/>
                  </a:lnTo>
                  <a:cubicBezTo>
                    <a:pt x="290" y="121"/>
                    <a:pt x="33" y="69"/>
                    <a:pt x="30" y="69"/>
                  </a:cubicBezTo>
                  <a:lnTo>
                    <a:pt x="30" y="69"/>
                  </a:lnTo>
                  <a:cubicBezTo>
                    <a:pt x="12" y="65"/>
                    <a:pt x="0" y="48"/>
                    <a:pt x="4" y="30"/>
                  </a:cubicBezTo>
                  <a:lnTo>
                    <a:pt x="4" y="30"/>
                  </a:lnTo>
                  <a:cubicBezTo>
                    <a:pt x="8" y="11"/>
                    <a:pt x="25" y="0"/>
                    <a:pt x="43" y="3"/>
                  </a:cubicBezTo>
                  <a:lnTo>
                    <a:pt x="43" y="3"/>
                  </a:lnTo>
                  <a:cubicBezTo>
                    <a:pt x="54" y="5"/>
                    <a:pt x="312" y="57"/>
                    <a:pt x="574" y="186"/>
                  </a:cubicBezTo>
                  <a:lnTo>
                    <a:pt x="574" y="186"/>
                  </a:lnTo>
                  <a:cubicBezTo>
                    <a:pt x="590" y="195"/>
                    <a:pt x="597" y="215"/>
                    <a:pt x="589" y="231"/>
                  </a:cubicBezTo>
                  <a:lnTo>
                    <a:pt x="589" y="231"/>
                  </a:lnTo>
                  <a:cubicBezTo>
                    <a:pt x="583" y="243"/>
                    <a:pt x="571" y="250"/>
                    <a:pt x="559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538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1. </a:t>
            </a:r>
            <a:r>
              <a:rPr lang="ko-KR" altLang="en-US" sz="3200" b="1" dirty="0">
                <a:latin typeface="+mn-lt"/>
              </a:rPr>
              <a:t>프로젝트 배경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F145D9-27D1-4542-8091-7E5D80B0EDA2}"/>
              </a:ext>
            </a:extLst>
          </p:cNvPr>
          <p:cNvSpPr txBox="1"/>
          <p:nvPr/>
        </p:nvSpPr>
        <p:spPr>
          <a:xfrm>
            <a:off x="528301" y="990005"/>
            <a:ext cx="8248146" cy="811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1.1 </a:t>
            </a:r>
            <a:r>
              <a:rPr lang="ko-KR" altLang="en-US" sz="2000" b="1" dirty="0"/>
              <a:t>프로젝트 개요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   A. </a:t>
            </a:r>
            <a:r>
              <a:rPr lang="ko-KR" altLang="en-US" sz="2000" b="1" dirty="0"/>
              <a:t>문제인식</a:t>
            </a:r>
            <a:endParaRPr lang="en-US" altLang="ko-KR" sz="2000" b="1" dirty="0"/>
          </a:p>
        </p:txBody>
      </p:sp>
      <p:pic>
        <p:nvPicPr>
          <p:cNvPr id="39" name="Picture 6" descr="관련 이미지">
            <a:extLst>
              <a:ext uri="{FF2B5EF4-FFF2-40B4-BE49-F238E27FC236}">
                <a16:creationId xmlns:a16="http://schemas.microsoft.com/office/drawing/2014/main" id="{4EDD5E9D-09A0-45DA-8E22-6ADF82BDF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36" y="2075808"/>
            <a:ext cx="3008938" cy="2745656"/>
          </a:xfrm>
          <a:prstGeom prst="rect">
            <a:avLst/>
          </a:prstGeom>
          <a:noFill/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180785E-4A91-4619-AF8B-8360F41CA3DA}"/>
              </a:ext>
            </a:extLst>
          </p:cNvPr>
          <p:cNvSpPr txBox="1"/>
          <p:nvPr/>
        </p:nvSpPr>
        <p:spPr>
          <a:xfrm>
            <a:off x="980901" y="2705916"/>
            <a:ext cx="2435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ea typeface="나눔스퀘어 Bold" panose="020B0600000101010101" pitchFamily="50" charset="-127"/>
              </a:rPr>
              <a:t>맞벌이</a:t>
            </a:r>
            <a:r>
              <a:rPr lang="en-US" altLang="ko-KR" dirty="0"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ea typeface="나눔스퀘어 Bold" panose="020B0600000101010101" pitchFamily="50" charset="-127"/>
              </a:rPr>
              <a:t>재택근무 부모님으로 인해 혼자 있어야하는 아이들을 위해 해줄 수 있는 일이 없을까</a:t>
            </a:r>
            <a:r>
              <a:rPr lang="en-US" altLang="ko-KR" dirty="0">
                <a:ea typeface="나눔스퀘어 Bold" panose="020B0600000101010101" pitchFamily="50" charset="-127"/>
              </a:rPr>
              <a:t>?</a:t>
            </a:r>
            <a:endParaRPr lang="ko-KR" altLang="en-US" dirty="0">
              <a:ea typeface="나눔스퀘어 Bold" panose="020B0600000101010101" pitchFamily="50" charset="-127"/>
            </a:endParaRPr>
          </a:p>
        </p:txBody>
      </p:sp>
      <p:pic>
        <p:nvPicPr>
          <p:cNvPr id="47" name="Picture 6" descr="관련 이미지">
            <a:extLst>
              <a:ext uri="{FF2B5EF4-FFF2-40B4-BE49-F238E27FC236}">
                <a16:creationId xmlns:a16="http://schemas.microsoft.com/office/drawing/2014/main" id="{F672ADE1-EA19-4B6D-9DEF-893A2E20D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73" y="2075808"/>
            <a:ext cx="3008938" cy="274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E5A6F30-917A-4838-B9E8-F40C1489C31F}"/>
              </a:ext>
            </a:extLst>
          </p:cNvPr>
          <p:cNvSpPr txBox="1"/>
          <p:nvPr/>
        </p:nvSpPr>
        <p:spPr>
          <a:xfrm>
            <a:off x="4878038" y="2705916"/>
            <a:ext cx="2435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부모님이 읽어주듯 감정을 넣어 동화책을 읽어 주는 서비스를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만들면 어떨까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0" name="Group 5">
            <a:extLst>
              <a:ext uri="{FF2B5EF4-FFF2-40B4-BE49-F238E27FC236}">
                <a16:creationId xmlns:a16="http://schemas.microsoft.com/office/drawing/2014/main" id="{7BA3D387-D352-4AA2-816F-BC29692B299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0431" y="5042131"/>
            <a:ext cx="10836000" cy="2533187"/>
            <a:chOff x="2025602" y="3981962"/>
            <a:chExt cx="4832639" cy="1146239"/>
          </a:xfrm>
        </p:grpSpPr>
        <p:sp>
          <p:nvSpPr>
            <p:cNvPr id="51" name="Freeform 102">
              <a:extLst>
                <a:ext uri="{FF2B5EF4-FFF2-40B4-BE49-F238E27FC236}">
                  <a16:creationId xmlns:a16="http://schemas.microsoft.com/office/drawing/2014/main" id="{C2D84481-45DD-4F79-99B2-9DC2866A6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259" y="4153422"/>
              <a:ext cx="2476648" cy="974779"/>
            </a:xfrm>
            <a:custGeom>
              <a:avLst/>
              <a:gdLst>
                <a:gd name="T0" fmla="*/ 5623 w 5690"/>
                <a:gd name="T1" fmla="*/ 2237 h 2238"/>
                <a:gd name="T2" fmla="*/ 5623 w 5690"/>
                <a:gd name="T3" fmla="*/ 2237 h 2238"/>
                <a:gd name="T4" fmla="*/ 5569 w 5690"/>
                <a:gd name="T5" fmla="*/ 2197 h 2238"/>
                <a:gd name="T6" fmla="*/ 5569 w 5690"/>
                <a:gd name="T7" fmla="*/ 2197 h 2238"/>
                <a:gd name="T8" fmla="*/ 5220 w 5690"/>
                <a:gd name="T9" fmla="*/ 1800 h 2238"/>
                <a:gd name="T10" fmla="*/ 5220 w 5690"/>
                <a:gd name="T11" fmla="*/ 1800 h 2238"/>
                <a:gd name="T12" fmla="*/ 3504 w 5690"/>
                <a:gd name="T13" fmla="*/ 1179 h 2238"/>
                <a:gd name="T14" fmla="*/ 3504 w 5690"/>
                <a:gd name="T15" fmla="*/ 1179 h 2238"/>
                <a:gd name="T16" fmla="*/ 38 w 5690"/>
                <a:gd name="T17" fmla="*/ 118 h 2238"/>
                <a:gd name="T18" fmla="*/ 38 w 5690"/>
                <a:gd name="T19" fmla="*/ 118 h 2238"/>
                <a:gd name="T20" fmla="*/ 15 w 5690"/>
                <a:gd name="T21" fmla="*/ 39 h 2238"/>
                <a:gd name="T22" fmla="*/ 15 w 5690"/>
                <a:gd name="T23" fmla="*/ 39 h 2238"/>
                <a:gd name="T24" fmla="*/ 93 w 5690"/>
                <a:gd name="T25" fmla="*/ 15 h 2238"/>
                <a:gd name="T26" fmla="*/ 93 w 5690"/>
                <a:gd name="T27" fmla="*/ 15 h 2238"/>
                <a:gd name="T28" fmla="*/ 3522 w 5690"/>
                <a:gd name="T29" fmla="*/ 1065 h 2238"/>
                <a:gd name="T30" fmla="*/ 3522 w 5690"/>
                <a:gd name="T31" fmla="*/ 1065 h 2238"/>
                <a:gd name="T32" fmla="*/ 5679 w 5690"/>
                <a:gd name="T33" fmla="*/ 2161 h 2238"/>
                <a:gd name="T34" fmla="*/ 5679 w 5690"/>
                <a:gd name="T35" fmla="*/ 2161 h 2238"/>
                <a:gd name="T36" fmla="*/ 5642 w 5690"/>
                <a:gd name="T37" fmla="*/ 2234 h 2238"/>
                <a:gd name="T38" fmla="*/ 5642 w 5690"/>
                <a:gd name="T39" fmla="*/ 2234 h 2238"/>
                <a:gd name="T40" fmla="*/ 5623 w 5690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90" h="2238">
                  <a:moveTo>
                    <a:pt x="5623" y="2237"/>
                  </a:moveTo>
                  <a:lnTo>
                    <a:pt x="5623" y="2237"/>
                  </a:lnTo>
                  <a:cubicBezTo>
                    <a:pt x="5599" y="2237"/>
                    <a:pt x="5577" y="2221"/>
                    <a:pt x="5569" y="2197"/>
                  </a:cubicBezTo>
                  <a:lnTo>
                    <a:pt x="5569" y="2197"/>
                  </a:lnTo>
                  <a:cubicBezTo>
                    <a:pt x="5568" y="2195"/>
                    <a:pt x="5504" y="2014"/>
                    <a:pt x="5220" y="1800"/>
                  </a:cubicBezTo>
                  <a:lnTo>
                    <a:pt x="5220" y="1800"/>
                  </a:lnTo>
                  <a:cubicBezTo>
                    <a:pt x="4956" y="1600"/>
                    <a:pt x="4444" y="1331"/>
                    <a:pt x="3504" y="1179"/>
                  </a:cubicBezTo>
                  <a:lnTo>
                    <a:pt x="3504" y="1179"/>
                  </a:lnTo>
                  <a:cubicBezTo>
                    <a:pt x="1439" y="848"/>
                    <a:pt x="52" y="124"/>
                    <a:pt x="38" y="118"/>
                  </a:cubicBezTo>
                  <a:lnTo>
                    <a:pt x="38" y="118"/>
                  </a:lnTo>
                  <a:cubicBezTo>
                    <a:pt x="10" y="102"/>
                    <a:pt x="0" y="68"/>
                    <a:pt x="15" y="39"/>
                  </a:cubicBezTo>
                  <a:lnTo>
                    <a:pt x="15" y="39"/>
                  </a:lnTo>
                  <a:cubicBezTo>
                    <a:pt x="29" y="11"/>
                    <a:pt x="64" y="0"/>
                    <a:pt x="93" y="15"/>
                  </a:cubicBezTo>
                  <a:lnTo>
                    <a:pt x="93" y="15"/>
                  </a:lnTo>
                  <a:cubicBezTo>
                    <a:pt x="106" y="22"/>
                    <a:pt x="1477" y="737"/>
                    <a:pt x="3522" y="1065"/>
                  </a:cubicBezTo>
                  <a:lnTo>
                    <a:pt x="3522" y="1065"/>
                  </a:lnTo>
                  <a:cubicBezTo>
                    <a:pt x="5398" y="1367"/>
                    <a:pt x="5668" y="2128"/>
                    <a:pt x="5679" y="2161"/>
                  </a:cubicBezTo>
                  <a:lnTo>
                    <a:pt x="5679" y="2161"/>
                  </a:lnTo>
                  <a:cubicBezTo>
                    <a:pt x="5689" y="2191"/>
                    <a:pt x="5672" y="2224"/>
                    <a:pt x="5642" y="2234"/>
                  </a:cubicBezTo>
                  <a:lnTo>
                    <a:pt x="5642" y="2234"/>
                  </a:lnTo>
                  <a:cubicBezTo>
                    <a:pt x="5636" y="2235"/>
                    <a:pt x="5629" y="2237"/>
                    <a:pt x="5623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2" name="Freeform 103">
              <a:extLst>
                <a:ext uri="{FF2B5EF4-FFF2-40B4-BE49-F238E27FC236}">
                  <a16:creationId xmlns:a16="http://schemas.microsoft.com/office/drawing/2014/main" id="{56BF3EA4-B8BA-47E6-A837-BAD4D4BD5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0721" y="3981962"/>
              <a:ext cx="334080" cy="318720"/>
            </a:xfrm>
            <a:custGeom>
              <a:avLst/>
              <a:gdLst>
                <a:gd name="T0" fmla="*/ 157700 w 769"/>
                <a:gd name="T1" fmla="*/ 318285 h 732"/>
                <a:gd name="T2" fmla="*/ 157700 w 769"/>
                <a:gd name="T3" fmla="*/ 318285 h 732"/>
                <a:gd name="T4" fmla="*/ 25197 w 769"/>
                <a:gd name="T5" fmla="*/ 228155 h 732"/>
                <a:gd name="T6" fmla="*/ 25197 w 769"/>
                <a:gd name="T7" fmla="*/ 228155 h 732"/>
                <a:gd name="T8" fmla="*/ 57780 w 769"/>
                <a:gd name="T9" fmla="*/ 0 h 732"/>
                <a:gd name="T10" fmla="*/ 57780 w 769"/>
                <a:gd name="T11" fmla="*/ 0 h 732"/>
                <a:gd name="T12" fmla="*/ 157700 w 769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9" h="732">
                  <a:moveTo>
                    <a:pt x="363" y="731"/>
                  </a:moveTo>
                  <a:lnTo>
                    <a:pt x="363" y="731"/>
                  </a:lnTo>
                  <a:cubicBezTo>
                    <a:pt x="363" y="731"/>
                    <a:pt x="115" y="708"/>
                    <a:pt x="58" y="524"/>
                  </a:cubicBezTo>
                  <a:cubicBezTo>
                    <a:pt x="0" y="339"/>
                    <a:pt x="133" y="0"/>
                    <a:pt x="133" y="0"/>
                  </a:cubicBezTo>
                  <a:cubicBezTo>
                    <a:pt x="133" y="0"/>
                    <a:pt x="768" y="484"/>
                    <a:pt x="363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3" name="Freeform 104">
              <a:extLst>
                <a:ext uri="{FF2B5EF4-FFF2-40B4-BE49-F238E27FC236}">
                  <a16:creationId xmlns:a16="http://schemas.microsoft.com/office/drawing/2014/main" id="{71236471-2B98-4453-A7B0-A12D38153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0457" y="4185173"/>
              <a:ext cx="111132" cy="201624"/>
            </a:xfrm>
            <a:custGeom>
              <a:avLst/>
              <a:gdLst>
                <a:gd name="T0" fmla="*/ 215 w 256"/>
                <a:gd name="T1" fmla="*/ 463 h 464"/>
                <a:gd name="T2" fmla="*/ 215 w 256"/>
                <a:gd name="T3" fmla="*/ 463 h 464"/>
                <a:gd name="T4" fmla="*/ 183 w 256"/>
                <a:gd name="T5" fmla="*/ 443 h 464"/>
                <a:gd name="T6" fmla="*/ 7 w 256"/>
                <a:gd name="T7" fmla="*/ 54 h 464"/>
                <a:gd name="T8" fmla="*/ 7 w 256"/>
                <a:gd name="T9" fmla="*/ 54 h 464"/>
                <a:gd name="T10" fmla="*/ 24 w 256"/>
                <a:gd name="T11" fmla="*/ 8 h 464"/>
                <a:gd name="T12" fmla="*/ 24 w 256"/>
                <a:gd name="T13" fmla="*/ 8 h 464"/>
                <a:gd name="T14" fmla="*/ 71 w 256"/>
                <a:gd name="T15" fmla="*/ 26 h 464"/>
                <a:gd name="T16" fmla="*/ 246 w 256"/>
                <a:gd name="T17" fmla="*/ 414 h 464"/>
                <a:gd name="T18" fmla="*/ 246 w 256"/>
                <a:gd name="T19" fmla="*/ 414 h 464"/>
                <a:gd name="T20" fmla="*/ 229 w 256"/>
                <a:gd name="T21" fmla="*/ 460 h 464"/>
                <a:gd name="T22" fmla="*/ 229 w 256"/>
                <a:gd name="T23" fmla="*/ 460 h 464"/>
                <a:gd name="T24" fmla="*/ 215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215" y="463"/>
                  </a:moveTo>
                  <a:lnTo>
                    <a:pt x="215" y="463"/>
                  </a:lnTo>
                  <a:cubicBezTo>
                    <a:pt x="202" y="463"/>
                    <a:pt x="189" y="455"/>
                    <a:pt x="183" y="443"/>
                  </a:cubicBezTo>
                  <a:lnTo>
                    <a:pt x="7" y="54"/>
                  </a:lnTo>
                  <a:lnTo>
                    <a:pt x="7" y="54"/>
                  </a:lnTo>
                  <a:cubicBezTo>
                    <a:pt x="0" y="37"/>
                    <a:pt x="7" y="16"/>
                    <a:pt x="24" y="8"/>
                  </a:cubicBezTo>
                  <a:lnTo>
                    <a:pt x="24" y="8"/>
                  </a:lnTo>
                  <a:cubicBezTo>
                    <a:pt x="42" y="0"/>
                    <a:pt x="62" y="8"/>
                    <a:pt x="71" y="26"/>
                  </a:cubicBezTo>
                  <a:lnTo>
                    <a:pt x="246" y="414"/>
                  </a:lnTo>
                  <a:lnTo>
                    <a:pt x="246" y="414"/>
                  </a:lnTo>
                  <a:cubicBezTo>
                    <a:pt x="255" y="432"/>
                    <a:pt x="247" y="452"/>
                    <a:pt x="229" y="460"/>
                  </a:cubicBezTo>
                  <a:lnTo>
                    <a:pt x="229" y="460"/>
                  </a:lnTo>
                  <a:cubicBezTo>
                    <a:pt x="225" y="462"/>
                    <a:pt x="220" y="463"/>
                    <a:pt x="215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4" name="Freeform 105">
              <a:extLst>
                <a:ext uri="{FF2B5EF4-FFF2-40B4-BE49-F238E27FC236}">
                  <a16:creationId xmlns:a16="http://schemas.microsoft.com/office/drawing/2014/main" id="{DA167F49-ECC8-440E-B3AA-8FD5D1EC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4161" y="4339082"/>
              <a:ext cx="305279" cy="341760"/>
            </a:xfrm>
            <a:custGeom>
              <a:avLst/>
              <a:gdLst>
                <a:gd name="T0" fmla="*/ 296160 w 703"/>
                <a:gd name="T1" fmla="*/ 155822 h 783"/>
                <a:gd name="T2" fmla="*/ 296160 w 703"/>
                <a:gd name="T3" fmla="*/ 155822 h 783"/>
                <a:gd name="T4" fmla="*/ 230153 w 703"/>
                <a:gd name="T5" fmla="*/ 302914 h 783"/>
                <a:gd name="T6" fmla="*/ 230153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0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30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5" name="Freeform 106">
              <a:extLst>
                <a:ext uri="{FF2B5EF4-FFF2-40B4-BE49-F238E27FC236}">
                  <a16:creationId xmlns:a16="http://schemas.microsoft.com/office/drawing/2014/main" id="{CAF18E3C-80EB-4BDB-99C5-E8C450D54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651" y="4429662"/>
              <a:ext cx="188923" cy="139708"/>
            </a:xfrm>
            <a:custGeom>
              <a:avLst/>
              <a:gdLst>
                <a:gd name="T0" fmla="*/ 427 w 430"/>
                <a:gd name="T1" fmla="*/ 34 h 320"/>
                <a:gd name="T2" fmla="*/ 427 w 430"/>
                <a:gd name="T3" fmla="*/ 34 h 320"/>
                <a:gd name="T4" fmla="*/ 412 w 430"/>
                <a:gd name="T5" fmla="*/ 68 h 320"/>
                <a:gd name="T6" fmla="*/ 59 w 430"/>
                <a:gd name="T7" fmla="*/ 307 h 320"/>
                <a:gd name="T8" fmla="*/ 59 w 430"/>
                <a:gd name="T9" fmla="*/ 307 h 320"/>
                <a:gd name="T10" fmla="*/ 11 w 430"/>
                <a:gd name="T11" fmla="*/ 299 h 320"/>
                <a:gd name="T12" fmla="*/ 11 w 430"/>
                <a:gd name="T13" fmla="*/ 299 h 320"/>
                <a:gd name="T14" fmla="*/ 20 w 430"/>
                <a:gd name="T15" fmla="*/ 251 h 320"/>
                <a:gd name="T16" fmla="*/ 373 w 430"/>
                <a:gd name="T17" fmla="*/ 11 h 320"/>
                <a:gd name="T18" fmla="*/ 373 w 430"/>
                <a:gd name="T19" fmla="*/ 11 h 320"/>
                <a:gd name="T20" fmla="*/ 421 w 430"/>
                <a:gd name="T21" fmla="*/ 20 h 320"/>
                <a:gd name="T22" fmla="*/ 421 w 430"/>
                <a:gd name="T23" fmla="*/ 20 h 320"/>
                <a:gd name="T24" fmla="*/ 427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427" y="34"/>
                  </a:moveTo>
                  <a:lnTo>
                    <a:pt x="427" y="34"/>
                  </a:lnTo>
                  <a:cubicBezTo>
                    <a:pt x="429" y="47"/>
                    <a:pt x="423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9"/>
                    <a:pt x="22" y="315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6" name="Freeform 107">
              <a:extLst>
                <a:ext uri="{FF2B5EF4-FFF2-40B4-BE49-F238E27FC236}">
                  <a16:creationId xmlns:a16="http://schemas.microsoft.com/office/drawing/2014/main" id="{5B242CE0-0656-4019-9D74-6C3E88524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02" y="4170121"/>
              <a:ext cx="316799" cy="335999"/>
            </a:xfrm>
            <a:custGeom>
              <a:avLst/>
              <a:gdLst>
                <a:gd name="T0" fmla="*/ 316363 w 727"/>
                <a:gd name="T1" fmla="*/ 174093 h 772"/>
                <a:gd name="T2" fmla="*/ 316363 w 727"/>
                <a:gd name="T3" fmla="*/ 174093 h 772"/>
                <a:gd name="T4" fmla="*/ 228775 w 727"/>
                <a:gd name="T5" fmla="*/ 309015 h 772"/>
                <a:gd name="T6" fmla="*/ 228775 w 727"/>
                <a:gd name="T7" fmla="*/ 309015 h 772"/>
                <a:gd name="T8" fmla="*/ 0 w 727"/>
                <a:gd name="T9" fmla="*/ 280725 h 772"/>
                <a:gd name="T10" fmla="*/ 0 w 727"/>
                <a:gd name="T11" fmla="*/ 280725 h 772"/>
                <a:gd name="T12" fmla="*/ 316363 w 727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7" h="772">
                  <a:moveTo>
                    <a:pt x="726" y="400"/>
                  </a:moveTo>
                  <a:lnTo>
                    <a:pt x="726" y="400"/>
                  </a:lnTo>
                  <a:cubicBezTo>
                    <a:pt x="726" y="400"/>
                    <a:pt x="709" y="648"/>
                    <a:pt x="525" y="710"/>
                  </a:cubicBezTo>
                  <a:cubicBezTo>
                    <a:pt x="342" y="771"/>
                    <a:pt x="0" y="645"/>
                    <a:pt x="0" y="645"/>
                  </a:cubicBezTo>
                  <a:cubicBezTo>
                    <a:pt x="0" y="645"/>
                    <a:pt x="472" y="0"/>
                    <a:pt x="726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58" name="Freeform 108">
              <a:extLst>
                <a:ext uri="{FF2B5EF4-FFF2-40B4-BE49-F238E27FC236}">
                  <a16:creationId xmlns:a16="http://schemas.microsoft.com/office/drawing/2014/main" id="{A3F4AAFF-001B-4ABA-888B-7A9DECACA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7227" y="4289954"/>
              <a:ext cx="200037" cy="114306"/>
            </a:xfrm>
            <a:custGeom>
              <a:avLst/>
              <a:gdLst>
                <a:gd name="T0" fmla="*/ 458 w 460"/>
                <a:gd name="T1" fmla="*/ 39 h 264"/>
                <a:gd name="T2" fmla="*/ 458 w 460"/>
                <a:gd name="T3" fmla="*/ 39 h 264"/>
                <a:gd name="T4" fmla="*/ 439 w 460"/>
                <a:gd name="T5" fmla="*/ 71 h 264"/>
                <a:gd name="T6" fmla="*/ 54 w 460"/>
                <a:gd name="T7" fmla="*/ 255 h 264"/>
                <a:gd name="T8" fmla="*/ 54 w 460"/>
                <a:gd name="T9" fmla="*/ 255 h 264"/>
                <a:gd name="T10" fmla="*/ 8 w 460"/>
                <a:gd name="T11" fmla="*/ 239 h 264"/>
                <a:gd name="T12" fmla="*/ 8 w 460"/>
                <a:gd name="T13" fmla="*/ 239 h 264"/>
                <a:gd name="T14" fmla="*/ 24 w 460"/>
                <a:gd name="T15" fmla="*/ 192 h 264"/>
                <a:gd name="T16" fmla="*/ 409 w 460"/>
                <a:gd name="T17" fmla="*/ 9 h 264"/>
                <a:gd name="T18" fmla="*/ 409 w 460"/>
                <a:gd name="T19" fmla="*/ 9 h 264"/>
                <a:gd name="T20" fmla="*/ 455 w 460"/>
                <a:gd name="T21" fmla="*/ 25 h 264"/>
                <a:gd name="T22" fmla="*/ 455 w 460"/>
                <a:gd name="T23" fmla="*/ 25 h 264"/>
                <a:gd name="T24" fmla="*/ 458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458" y="39"/>
                  </a:moveTo>
                  <a:lnTo>
                    <a:pt x="458" y="39"/>
                  </a:lnTo>
                  <a:cubicBezTo>
                    <a:pt x="459" y="52"/>
                    <a:pt x="451" y="65"/>
                    <a:pt x="439" y="71"/>
                  </a:cubicBezTo>
                  <a:lnTo>
                    <a:pt x="54" y="255"/>
                  </a:lnTo>
                  <a:lnTo>
                    <a:pt x="54" y="255"/>
                  </a:lnTo>
                  <a:cubicBezTo>
                    <a:pt x="37" y="263"/>
                    <a:pt x="16" y="256"/>
                    <a:pt x="8" y="239"/>
                  </a:cubicBezTo>
                  <a:lnTo>
                    <a:pt x="8" y="239"/>
                  </a:lnTo>
                  <a:cubicBezTo>
                    <a:pt x="0" y="222"/>
                    <a:pt x="7" y="201"/>
                    <a:pt x="24" y="192"/>
                  </a:cubicBezTo>
                  <a:lnTo>
                    <a:pt x="409" y="9"/>
                  </a:lnTo>
                  <a:lnTo>
                    <a:pt x="409" y="9"/>
                  </a:lnTo>
                  <a:cubicBezTo>
                    <a:pt x="426" y="0"/>
                    <a:pt x="447" y="8"/>
                    <a:pt x="455" y="25"/>
                  </a:cubicBezTo>
                  <a:lnTo>
                    <a:pt x="455" y="25"/>
                  </a:lnTo>
                  <a:cubicBezTo>
                    <a:pt x="457" y="30"/>
                    <a:pt x="458" y="34"/>
                    <a:pt x="458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9" name="Freeform 109">
              <a:extLst>
                <a:ext uri="{FF2B5EF4-FFF2-40B4-BE49-F238E27FC236}">
                  <a16:creationId xmlns:a16="http://schemas.microsoft.com/office/drawing/2014/main" id="{B1CBE5C8-22BE-40BE-B5F5-005479589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6753" y="4024827"/>
              <a:ext cx="74616" cy="212737"/>
            </a:xfrm>
            <a:custGeom>
              <a:avLst/>
              <a:gdLst>
                <a:gd name="T0" fmla="*/ 124 w 171"/>
                <a:gd name="T1" fmla="*/ 488 h 490"/>
                <a:gd name="T2" fmla="*/ 124 w 171"/>
                <a:gd name="T3" fmla="*/ 488 h 490"/>
                <a:gd name="T4" fmla="*/ 97 w 171"/>
                <a:gd name="T5" fmla="*/ 462 h 490"/>
                <a:gd name="T6" fmla="*/ 4 w 171"/>
                <a:gd name="T7" fmla="*/ 46 h 490"/>
                <a:gd name="T8" fmla="*/ 4 w 171"/>
                <a:gd name="T9" fmla="*/ 46 h 490"/>
                <a:gd name="T10" fmla="*/ 30 w 171"/>
                <a:gd name="T11" fmla="*/ 4 h 490"/>
                <a:gd name="T12" fmla="*/ 30 w 171"/>
                <a:gd name="T13" fmla="*/ 4 h 490"/>
                <a:gd name="T14" fmla="*/ 72 w 171"/>
                <a:gd name="T15" fmla="*/ 30 h 490"/>
                <a:gd name="T16" fmla="*/ 165 w 171"/>
                <a:gd name="T17" fmla="*/ 447 h 490"/>
                <a:gd name="T18" fmla="*/ 165 w 171"/>
                <a:gd name="T19" fmla="*/ 447 h 490"/>
                <a:gd name="T20" fmla="*/ 139 w 171"/>
                <a:gd name="T21" fmla="*/ 488 h 490"/>
                <a:gd name="T22" fmla="*/ 139 w 171"/>
                <a:gd name="T23" fmla="*/ 488 h 490"/>
                <a:gd name="T24" fmla="*/ 124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124" y="488"/>
                  </a:moveTo>
                  <a:lnTo>
                    <a:pt x="124" y="488"/>
                  </a:lnTo>
                  <a:cubicBezTo>
                    <a:pt x="111" y="486"/>
                    <a:pt x="101" y="476"/>
                    <a:pt x="97" y="462"/>
                  </a:cubicBezTo>
                  <a:lnTo>
                    <a:pt x="4" y="46"/>
                  </a:lnTo>
                  <a:lnTo>
                    <a:pt x="4" y="46"/>
                  </a:lnTo>
                  <a:cubicBezTo>
                    <a:pt x="0" y="27"/>
                    <a:pt x="12" y="9"/>
                    <a:pt x="30" y="4"/>
                  </a:cubicBezTo>
                  <a:lnTo>
                    <a:pt x="30" y="4"/>
                  </a:lnTo>
                  <a:cubicBezTo>
                    <a:pt x="49" y="0"/>
                    <a:pt x="67" y="12"/>
                    <a:pt x="72" y="30"/>
                  </a:cubicBezTo>
                  <a:lnTo>
                    <a:pt x="165" y="447"/>
                  </a:lnTo>
                  <a:lnTo>
                    <a:pt x="165" y="447"/>
                  </a:lnTo>
                  <a:cubicBezTo>
                    <a:pt x="170" y="466"/>
                    <a:pt x="158" y="484"/>
                    <a:pt x="139" y="488"/>
                  </a:cubicBezTo>
                  <a:lnTo>
                    <a:pt x="139" y="488"/>
                  </a:lnTo>
                  <a:cubicBezTo>
                    <a:pt x="134" y="489"/>
                    <a:pt x="129" y="489"/>
                    <a:pt x="124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0" name="Freeform 110">
              <a:extLst>
                <a:ext uri="{FF2B5EF4-FFF2-40B4-BE49-F238E27FC236}">
                  <a16:creationId xmlns:a16="http://schemas.microsoft.com/office/drawing/2014/main" id="{20B35B0A-3441-41FE-A3FC-B7E84B8D7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642" y="4074122"/>
              <a:ext cx="303360" cy="334080"/>
            </a:xfrm>
            <a:custGeom>
              <a:avLst/>
              <a:gdLst>
                <a:gd name="T0" fmla="*/ 104742 w 698"/>
                <a:gd name="T1" fmla="*/ 333644 h 767"/>
                <a:gd name="T2" fmla="*/ 104742 w 698"/>
                <a:gd name="T3" fmla="*/ 333644 h 767"/>
                <a:gd name="T4" fmla="*/ 1738 w 698"/>
                <a:gd name="T5" fmla="*/ 210379 h 767"/>
                <a:gd name="T6" fmla="*/ 1738 w 698"/>
                <a:gd name="T7" fmla="*/ 210379 h 767"/>
                <a:gd name="T8" fmla="*/ 96484 w 698"/>
                <a:gd name="T9" fmla="*/ 0 h 767"/>
                <a:gd name="T10" fmla="*/ 96484 w 698"/>
                <a:gd name="T11" fmla="*/ 0 h 767"/>
                <a:gd name="T12" fmla="*/ 104742 w 698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8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7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1" name="Freeform 111">
              <a:extLst>
                <a:ext uri="{FF2B5EF4-FFF2-40B4-BE49-F238E27FC236}">
                  <a16:creationId xmlns:a16="http://schemas.microsoft.com/office/drawing/2014/main" id="{7575749A-A0D9-4219-8E90-0CCB01DE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273" y="4285192"/>
              <a:ext cx="60329" cy="215912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4 w 137"/>
                <a:gd name="T17" fmla="*/ 454 h 495"/>
                <a:gd name="T18" fmla="*/ 134 w 137"/>
                <a:gd name="T19" fmla="*/ 454 h 495"/>
                <a:gd name="T20" fmla="*/ 104 w 137"/>
                <a:gd name="T21" fmla="*/ 494 h 495"/>
                <a:gd name="T22" fmla="*/ 104 w 137"/>
                <a:gd name="T23" fmla="*/ 494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2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6" y="473"/>
                    <a:pt x="123" y="491"/>
                    <a:pt x="104" y="494"/>
                  </a:cubicBezTo>
                  <a:lnTo>
                    <a:pt x="104" y="494"/>
                  </a:lnTo>
                  <a:cubicBezTo>
                    <a:pt x="100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2" name="Freeform 112">
              <a:extLst>
                <a:ext uri="{FF2B5EF4-FFF2-40B4-BE49-F238E27FC236}">
                  <a16:creationId xmlns:a16="http://schemas.microsoft.com/office/drawing/2014/main" id="{822CE7F0-6D2B-48C4-8111-112D3F3C0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361" y="4463881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30155 w 703"/>
                <a:gd name="T5" fmla="*/ 302914 h 783"/>
                <a:gd name="T6" fmla="*/ 230155 w 703"/>
                <a:gd name="T7" fmla="*/ 302914 h 783"/>
                <a:gd name="T8" fmla="*/ 0 w 703"/>
                <a:gd name="T9" fmla="*/ 309024 h 783"/>
                <a:gd name="T10" fmla="*/ 0 w 703"/>
                <a:gd name="T11" fmla="*/ 309024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6"/>
                    <a:pt x="530" y="694"/>
                  </a:cubicBezTo>
                  <a:cubicBezTo>
                    <a:pt x="357" y="782"/>
                    <a:pt x="0" y="708"/>
                    <a:pt x="0" y="708"/>
                  </a:cubicBezTo>
                  <a:cubicBezTo>
                    <a:pt x="0" y="708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3" name="Freeform 113">
              <a:extLst>
                <a:ext uri="{FF2B5EF4-FFF2-40B4-BE49-F238E27FC236}">
                  <a16:creationId xmlns:a16="http://schemas.microsoft.com/office/drawing/2014/main" id="{4CDD7A2A-61DB-49A7-B816-B9887478F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115" y="4553494"/>
              <a:ext cx="187336" cy="138121"/>
            </a:xfrm>
            <a:custGeom>
              <a:avLst/>
              <a:gdLst>
                <a:gd name="T0" fmla="*/ 427 w 430"/>
                <a:gd name="T1" fmla="*/ 33 h 319"/>
                <a:gd name="T2" fmla="*/ 427 w 430"/>
                <a:gd name="T3" fmla="*/ 33 h 319"/>
                <a:gd name="T4" fmla="*/ 412 w 430"/>
                <a:gd name="T5" fmla="*/ 68 h 319"/>
                <a:gd name="T6" fmla="*/ 59 w 430"/>
                <a:gd name="T7" fmla="*/ 307 h 319"/>
                <a:gd name="T8" fmla="*/ 59 w 430"/>
                <a:gd name="T9" fmla="*/ 307 h 319"/>
                <a:gd name="T10" fmla="*/ 11 w 430"/>
                <a:gd name="T11" fmla="*/ 298 h 319"/>
                <a:gd name="T12" fmla="*/ 11 w 430"/>
                <a:gd name="T13" fmla="*/ 298 h 319"/>
                <a:gd name="T14" fmla="*/ 20 w 430"/>
                <a:gd name="T15" fmla="*/ 250 h 319"/>
                <a:gd name="T16" fmla="*/ 373 w 430"/>
                <a:gd name="T17" fmla="*/ 10 h 319"/>
                <a:gd name="T18" fmla="*/ 373 w 430"/>
                <a:gd name="T19" fmla="*/ 10 h 319"/>
                <a:gd name="T20" fmla="*/ 421 w 430"/>
                <a:gd name="T21" fmla="*/ 20 h 319"/>
                <a:gd name="T22" fmla="*/ 421 w 430"/>
                <a:gd name="T23" fmla="*/ 20 h 319"/>
                <a:gd name="T24" fmla="*/ 427 w 430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9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8"/>
                    <a:pt x="22" y="314"/>
                    <a:pt x="11" y="298"/>
                  </a:cubicBezTo>
                  <a:lnTo>
                    <a:pt x="11" y="298"/>
                  </a:lnTo>
                  <a:cubicBezTo>
                    <a:pt x="0" y="282"/>
                    <a:pt x="4" y="260"/>
                    <a:pt x="20" y="250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8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4" name="Freeform 114">
              <a:extLst>
                <a:ext uri="{FF2B5EF4-FFF2-40B4-BE49-F238E27FC236}">
                  <a16:creationId xmlns:a16="http://schemas.microsoft.com/office/drawing/2014/main" id="{286C3E61-B283-4F31-AC9D-9B5F7364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801" y="41605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1747 w 699"/>
                <a:gd name="T5" fmla="*/ 210379 h 767"/>
                <a:gd name="T6" fmla="*/ 1747 w 699"/>
                <a:gd name="T7" fmla="*/ 210379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7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8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5" name="Freeform 115">
              <a:extLst>
                <a:ext uri="{FF2B5EF4-FFF2-40B4-BE49-F238E27FC236}">
                  <a16:creationId xmlns:a16="http://schemas.microsoft.com/office/drawing/2014/main" id="{40F35AB1-E490-4358-B5E1-84AF478D3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295" y="4372509"/>
              <a:ext cx="58741" cy="214325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3 w 137"/>
                <a:gd name="T17" fmla="*/ 454 h 495"/>
                <a:gd name="T18" fmla="*/ 133 w 137"/>
                <a:gd name="T19" fmla="*/ 454 h 495"/>
                <a:gd name="T20" fmla="*/ 104 w 137"/>
                <a:gd name="T21" fmla="*/ 493 h 495"/>
                <a:gd name="T22" fmla="*/ 104 w 137"/>
                <a:gd name="T23" fmla="*/ 493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9" y="14"/>
                    <a:pt x="71" y="32"/>
                  </a:cubicBezTo>
                  <a:lnTo>
                    <a:pt x="133" y="454"/>
                  </a:lnTo>
                  <a:lnTo>
                    <a:pt x="133" y="454"/>
                  </a:lnTo>
                  <a:cubicBezTo>
                    <a:pt x="136" y="473"/>
                    <a:pt x="123" y="490"/>
                    <a:pt x="104" y="493"/>
                  </a:cubicBezTo>
                  <a:lnTo>
                    <a:pt x="104" y="493"/>
                  </a:lnTo>
                  <a:cubicBezTo>
                    <a:pt x="99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6" name="Freeform 116">
              <a:extLst>
                <a:ext uri="{FF2B5EF4-FFF2-40B4-BE49-F238E27FC236}">
                  <a16:creationId xmlns:a16="http://schemas.microsoft.com/office/drawing/2014/main" id="{F4F5B504-531D-4DF7-AEFF-6ABEC7550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001" y="42373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2184 w 699"/>
                <a:gd name="T5" fmla="*/ 209943 h 767"/>
                <a:gd name="T6" fmla="*/ 2184 w 699"/>
                <a:gd name="T7" fmla="*/ 209943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5" y="482"/>
                  </a:cubicBezTo>
                  <a:cubicBezTo>
                    <a:pt x="0" y="289"/>
                    <a:pt x="222" y="0"/>
                    <a:pt x="222" y="0"/>
                  </a:cubicBezTo>
                  <a:cubicBezTo>
                    <a:pt x="222" y="0"/>
                    <a:pt x="698" y="640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7" name="Freeform 117">
              <a:extLst>
                <a:ext uri="{FF2B5EF4-FFF2-40B4-BE49-F238E27FC236}">
                  <a16:creationId xmlns:a16="http://schemas.microsoft.com/office/drawing/2014/main" id="{7C6B98E1-6489-48EF-98B3-D67C1C15E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545" y="4450301"/>
              <a:ext cx="58741" cy="215912"/>
            </a:xfrm>
            <a:custGeom>
              <a:avLst/>
              <a:gdLst>
                <a:gd name="T0" fmla="*/ 90 w 138"/>
                <a:gd name="T1" fmla="*/ 492 h 495"/>
                <a:gd name="T2" fmla="*/ 90 w 138"/>
                <a:gd name="T3" fmla="*/ 492 h 495"/>
                <a:gd name="T4" fmla="*/ 65 w 138"/>
                <a:gd name="T5" fmla="*/ 464 h 495"/>
                <a:gd name="T6" fmla="*/ 3 w 138"/>
                <a:gd name="T7" fmla="*/ 42 h 495"/>
                <a:gd name="T8" fmla="*/ 3 w 138"/>
                <a:gd name="T9" fmla="*/ 42 h 495"/>
                <a:gd name="T10" fmla="*/ 32 w 138"/>
                <a:gd name="T11" fmla="*/ 3 h 495"/>
                <a:gd name="T12" fmla="*/ 32 w 138"/>
                <a:gd name="T13" fmla="*/ 3 h 495"/>
                <a:gd name="T14" fmla="*/ 71 w 138"/>
                <a:gd name="T15" fmla="*/ 31 h 495"/>
                <a:gd name="T16" fmla="*/ 134 w 138"/>
                <a:gd name="T17" fmla="*/ 454 h 495"/>
                <a:gd name="T18" fmla="*/ 134 w 138"/>
                <a:gd name="T19" fmla="*/ 454 h 495"/>
                <a:gd name="T20" fmla="*/ 104 w 138"/>
                <a:gd name="T21" fmla="*/ 493 h 495"/>
                <a:gd name="T22" fmla="*/ 104 w 138"/>
                <a:gd name="T23" fmla="*/ 493 h 495"/>
                <a:gd name="T24" fmla="*/ 90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8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3"/>
                    <a:pt x="13" y="5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1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7" y="472"/>
                    <a:pt x="124" y="490"/>
                    <a:pt x="104" y="493"/>
                  </a:cubicBezTo>
                  <a:lnTo>
                    <a:pt x="104" y="493"/>
                  </a:lnTo>
                  <a:cubicBezTo>
                    <a:pt x="100" y="494"/>
                    <a:pt x="94" y="493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8" name="Freeform 118">
              <a:extLst>
                <a:ext uri="{FF2B5EF4-FFF2-40B4-BE49-F238E27FC236}">
                  <a16:creationId xmlns:a16="http://schemas.microsoft.com/office/drawing/2014/main" id="{BB5A40CC-1FF9-4D2C-8C00-D3B1B0303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281" y="4341000"/>
              <a:ext cx="299520" cy="332161"/>
            </a:xfrm>
            <a:custGeom>
              <a:avLst/>
              <a:gdLst>
                <a:gd name="T0" fmla="*/ 96367 w 690"/>
                <a:gd name="T1" fmla="*/ 331727 h 765"/>
                <a:gd name="T2" fmla="*/ 96367 w 690"/>
                <a:gd name="T3" fmla="*/ 331727 h 765"/>
                <a:gd name="T4" fmla="*/ 6511 w 690"/>
                <a:gd name="T5" fmla="*/ 198862 h 765"/>
                <a:gd name="T6" fmla="*/ 6511 w 690"/>
                <a:gd name="T7" fmla="*/ 198862 h 765"/>
                <a:gd name="T8" fmla="*/ 121544 w 690"/>
                <a:gd name="T9" fmla="*/ 0 h 765"/>
                <a:gd name="T10" fmla="*/ 121544 w 690"/>
                <a:gd name="T11" fmla="*/ 0 h 765"/>
                <a:gd name="T12" fmla="*/ 96367 w 690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0" h="765">
                  <a:moveTo>
                    <a:pt x="222" y="764"/>
                  </a:moveTo>
                  <a:lnTo>
                    <a:pt x="222" y="764"/>
                  </a:lnTo>
                  <a:cubicBezTo>
                    <a:pt x="222" y="764"/>
                    <a:pt x="0" y="651"/>
                    <a:pt x="15" y="458"/>
                  </a:cubicBezTo>
                  <a:cubicBezTo>
                    <a:pt x="30" y="265"/>
                    <a:pt x="280" y="0"/>
                    <a:pt x="280" y="0"/>
                  </a:cubicBezTo>
                  <a:cubicBezTo>
                    <a:pt x="280" y="0"/>
                    <a:pt x="689" y="685"/>
                    <a:pt x="222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69" name="Freeform 119">
              <a:extLst>
                <a:ext uri="{FF2B5EF4-FFF2-40B4-BE49-F238E27FC236}">
                  <a16:creationId xmlns:a16="http://schemas.microsoft.com/office/drawing/2014/main" id="{EDCFF2A8-49B9-4C5C-9E7C-9F6815855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78" y="4551907"/>
              <a:ext cx="41277" cy="217499"/>
            </a:xfrm>
            <a:custGeom>
              <a:avLst/>
              <a:gdLst>
                <a:gd name="T0" fmla="*/ 42 w 91"/>
                <a:gd name="T1" fmla="*/ 494 h 497"/>
                <a:gd name="T2" fmla="*/ 42 w 91"/>
                <a:gd name="T3" fmla="*/ 494 h 497"/>
                <a:gd name="T4" fmla="*/ 20 w 91"/>
                <a:gd name="T5" fmla="*/ 463 h 497"/>
                <a:gd name="T6" fmla="*/ 0 w 91"/>
                <a:gd name="T7" fmla="*/ 37 h 497"/>
                <a:gd name="T8" fmla="*/ 0 w 91"/>
                <a:gd name="T9" fmla="*/ 37 h 497"/>
                <a:gd name="T10" fmla="*/ 33 w 91"/>
                <a:gd name="T11" fmla="*/ 1 h 497"/>
                <a:gd name="T12" fmla="*/ 33 w 91"/>
                <a:gd name="T13" fmla="*/ 1 h 497"/>
                <a:gd name="T14" fmla="*/ 70 w 91"/>
                <a:gd name="T15" fmla="*/ 34 h 497"/>
                <a:gd name="T16" fmla="*/ 89 w 91"/>
                <a:gd name="T17" fmla="*/ 460 h 497"/>
                <a:gd name="T18" fmla="*/ 89 w 91"/>
                <a:gd name="T19" fmla="*/ 460 h 497"/>
                <a:gd name="T20" fmla="*/ 56 w 91"/>
                <a:gd name="T21" fmla="*/ 496 h 497"/>
                <a:gd name="T22" fmla="*/ 56 w 91"/>
                <a:gd name="T23" fmla="*/ 496 h 497"/>
                <a:gd name="T24" fmla="*/ 42 w 91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497">
                  <a:moveTo>
                    <a:pt x="42" y="494"/>
                  </a:moveTo>
                  <a:lnTo>
                    <a:pt x="42" y="494"/>
                  </a:lnTo>
                  <a:cubicBezTo>
                    <a:pt x="30" y="488"/>
                    <a:pt x="21" y="477"/>
                    <a:pt x="20" y="463"/>
                  </a:cubicBezTo>
                  <a:lnTo>
                    <a:pt x="0" y="37"/>
                  </a:lnTo>
                  <a:lnTo>
                    <a:pt x="0" y="37"/>
                  </a:lnTo>
                  <a:cubicBezTo>
                    <a:pt x="0" y="18"/>
                    <a:pt x="15" y="2"/>
                    <a:pt x="33" y="1"/>
                  </a:cubicBezTo>
                  <a:lnTo>
                    <a:pt x="33" y="1"/>
                  </a:lnTo>
                  <a:cubicBezTo>
                    <a:pt x="53" y="0"/>
                    <a:pt x="69" y="14"/>
                    <a:pt x="70" y="34"/>
                  </a:cubicBezTo>
                  <a:lnTo>
                    <a:pt x="89" y="460"/>
                  </a:lnTo>
                  <a:lnTo>
                    <a:pt x="89" y="460"/>
                  </a:lnTo>
                  <a:cubicBezTo>
                    <a:pt x="90" y="479"/>
                    <a:pt x="76" y="495"/>
                    <a:pt x="56" y="496"/>
                  </a:cubicBezTo>
                  <a:lnTo>
                    <a:pt x="56" y="496"/>
                  </a:lnTo>
                  <a:cubicBezTo>
                    <a:pt x="52" y="496"/>
                    <a:pt x="46" y="496"/>
                    <a:pt x="42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0" name="Freeform 120">
              <a:extLst>
                <a:ext uri="{FF2B5EF4-FFF2-40B4-BE49-F238E27FC236}">
                  <a16:creationId xmlns:a16="http://schemas.microsoft.com/office/drawing/2014/main" id="{ED276680-7AB3-4C8E-AF79-6C1F2DCE3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641" y="4546442"/>
              <a:ext cx="305279" cy="341760"/>
            </a:xfrm>
            <a:custGeom>
              <a:avLst/>
              <a:gdLst>
                <a:gd name="T0" fmla="*/ 296582 w 702"/>
                <a:gd name="T1" fmla="*/ 156258 h 783"/>
                <a:gd name="T2" fmla="*/ 296582 w 702"/>
                <a:gd name="T3" fmla="*/ 156258 h 783"/>
                <a:gd name="T4" fmla="*/ 230046 w 702"/>
                <a:gd name="T5" fmla="*/ 302914 h 783"/>
                <a:gd name="T6" fmla="*/ 230046 w 702"/>
                <a:gd name="T7" fmla="*/ 302914 h 783"/>
                <a:gd name="T8" fmla="*/ 0 w 702"/>
                <a:gd name="T9" fmla="*/ 308588 h 783"/>
                <a:gd name="T10" fmla="*/ 0 w 702"/>
                <a:gd name="T11" fmla="*/ 308588 h 783"/>
                <a:gd name="T12" fmla="*/ 296582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682" y="358"/>
                  </a:moveTo>
                  <a:lnTo>
                    <a:pt x="682" y="358"/>
                  </a:lnTo>
                  <a:cubicBezTo>
                    <a:pt x="682" y="358"/>
                    <a:pt x="701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1" name="Freeform 121">
              <a:extLst>
                <a:ext uri="{FF2B5EF4-FFF2-40B4-BE49-F238E27FC236}">
                  <a16:creationId xmlns:a16="http://schemas.microsoft.com/office/drawing/2014/main" id="{CCC30061-695E-4472-B579-EEAB603F5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6189" y="4639224"/>
              <a:ext cx="188924" cy="138121"/>
            </a:xfrm>
            <a:custGeom>
              <a:avLst/>
              <a:gdLst>
                <a:gd name="T0" fmla="*/ 427 w 430"/>
                <a:gd name="T1" fmla="*/ 33 h 318"/>
                <a:gd name="T2" fmla="*/ 427 w 430"/>
                <a:gd name="T3" fmla="*/ 33 h 318"/>
                <a:gd name="T4" fmla="*/ 412 w 430"/>
                <a:gd name="T5" fmla="*/ 67 h 318"/>
                <a:gd name="T6" fmla="*/ 59 w 430"/>
                <a:gd name="T7" fmla="*/ 307 h 318"/>
                <a:gd name="T8" fmla="*/ 59 w 430"/>
                <a:gd name="T9" fmla="*/ 307 h 318"/>
                <a:gd name="T10" fmla="*/ 11 w 430"/>
                <a:gd name="T11" fmla="*/ 297 h 318"/>
                <a:gd name="T12" fmla="*/ 11 w 430"/>
                <a:gd name="T13" fmla="*/ 297 h 318"/>
                <a:gd name="T14" fmla="*/ 20 w 430"/>
                <a:gd name="T15" fmla="*/ 249 h 318"/>
                <a:gd name="T16" fmla="*/ 373 w 430"/>
                <a:gd name="T17" fmla="*/ 10 h 318"/>
                <a:gd name="T18" fmla="*/ 373 w 430"/>
                <a:gd name="T19" fmla="*/ 10 h 318"/>
                <a:gd name="T20" fmla="*/ 421 w 430"/>
                <a:gd name="T21" fmla="*/ 20 h 318"/>
                <a:gd name="T22" fmla="*/ 421 w 430"/>
                <a:gd name="T23" fmla="*/ 20 h 318"/>
                <a:gd name="T24" fmla="*/ 427 w 430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8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7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3" y="317"/>
                    <a:pt x="21" y="313"/>
                    <a:pt x="11" y="297"/>
                  </a:cubicBezTo>
                  <a:lnTo>
                    <a:pt x="11" y="297"/>
                  </a:lnTo>
                  <a:cubicBezTo>
                    <a:pt x="0" y="282"/>
                    <a:pt x="4" y="261"/>
                    <a:pt x="20" y="249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0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2" name="Freeform 122">
              <a:extLst>
                <a:ext uri="{FF2B5EF4-FFF2-40B4-BE49-F238E27FC236}">
                  <a16:creationId xmlns:a16="http://schemas.microsoft.com/office/drawing/2014/main" id="{803CA665-B6CD-4B13-8102-A423461E2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241" y="4646282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29721 w 703"/>
                <a:gd name="T5" fmla="*/ 302914 h 783"/>
                <a:gd name="T6" fmla="*/ 229721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3" name="Freeform 123">
              <a:extLst>
                <a:ext uri="{FF2B5EF4-FFF2-40B4-BE49-F238E27FC236}">
                  <a16:creationId xmlns:a16="http://schemas.microsoft.com/office/drawing/2014/main" id="{10BF7E15-A7DB-4513-8B1D-40AA3D003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913" y="4736067"/>
              <a:ext cx="187336" cy="141295"/>
            </a:xfrm>
            <a:custGeom>
              <a:avLst/>
              <a:gdLst>
                <a:gd name="T0" fmla="*/ 427 w 429"/>
                <a:gd name="T1" fmla="*/ 34 h 320"/>
                <a:gd name="T2" fmla="*/ 427 w 429"/>
                <a:gd name="T3" fmla="*/ 34 h 320"/>
                <a:gd name="T4" fmla="*/ 412 w 429"/>
                <a:gd name="T5" fmla="*/ 68 h 320"/>
                <a:gd name="T6" fmla="*/ 59 w 429"/>
                <a:gd name="T7" fmla="*/ 308 h 320"/>
                <a:gd name="T8" fmla="*/ 59 w 429"/>
                <a:gd name="T9" fmla="*/ 308 h 320"/>
                <a:gd name="T10" fmla="*/ 11 w 429"/>
                <a:gd name="T11" fmla="*/ 299 h 320"/>
                <a:gd name="T12" fmla="*/ 11 w 429"/>
                <a:gd name="T13" fmla="*/ 299 h 320"/>
                <a:gd name="T14" fmla="*/ 20 w 429"/>
                <a:gd name="T15" fmla="*/ 251 h 320"/>
                <a:gd name="T16" fmla="*/ 373 w 429"/>
                <a:gd name="T17" fmla="*/ 11 h 320"/>
                <a:gd name="T18" fmla="*/ 373 w 429"/>
                <a:gd name="T19" fmla="*/ 11 h 320"/>
                <a:gd name="T20" fmla="*/ 421 w 429"/>
                <a:gd name="T21" fmla="*/ 20 h 320"/>
                <a:gd name="T22" fmla="*/ 421 w 429"/>
                <a:gd name="T23" fmla="*/ 20 h 320"/>
                <a:gd name="T24" fmla="*/ 427 w 429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20">
                  <a:moveTo>
                    <a:pt x="427" y="34"/>
                  </a:moveTo>
                  <a:lnTo>
                    <a:pt x="427" y="34"/>
                  </a:lnTo>
                  <a:cubicBezTo>
                    <a:pt x="428" y="47"/>
                    <a:pt x="423" y="60"/>
                    <a:pt x="412" y="68"/>
                  </a:cubicBezTo>
                  <a:lnTo>
                    <a:pt x="59" y="308"/>
                  </a:lnTo>
                  <a:lnTo>
                    <a:pt x="59" y="308"/>
                  </a:lnTo>
                  <a:cubicBezTo>
                    <a:pt x="43" y="319"/>
                    <a:pt x="21" y="314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8" y="0"/>
                    <a:pt x="410" y="5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4" name="Freeform 124">
              <a:extLst>
                <a:ext uri="{FF2B5EF4-FFF2-40B4-BE49-F238E27FC236}">
                  <a16:creationId xmlns:a16="http://schemas.microsoft.com/office/drawing/2014/main" id="{54AEB567-B73D-413F-8E52-B0FDD9E36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936" y="4153422"/>
              <a:ext cx="2476648" cy="974779"/>
            </a:xfrm>
            <a:custGeom>
              <a:avLst/>
              <a:gdLst>
                <a:gd name="T0" fmla="*/ 65 w 5689"/>
                <a:gd name="T1" fmla="*/ 2237 h 2238"/>
                <a:gd name="T2" fmla="*/ 65 w 5689"/>
                <a:gd name="T3" fmla="*/ 2237 h 2238"/>
                <a:gd name="T4" fmla="*/ 120 w 5689"/>
                <a:gd name="T5" fmla="*/ 2197 h 2238"/>
                <a:gd name="T6" fmla="*/ 120 w 5689"/>
                <a:gd name="T7" fmla="*/ 2197 h 2238"/>
                <a:gd name="T8" fmla="*/ 468 w 5689"/>
                <a:gd name="T9" fmla="*/ 1800 h 2238"/>
                <a:gd name="T10" fmla="*/ 468 w 5689"/>
                <a:gd name="T11" fmla="*/ 1800 h 2238"/>
                <a:gd name="T12" fmla="*/ 2185 w 5689"/>
                <a:gd name="T13" fmla="*/ 1179 h 2238"/>
                <a:gd name="T14" fmla="*/ 2185 w 5689"/>
                <a:gd name="T15" fmla="*/ 1179 h 2238"/>
                <a:gd name="T16" fmla="*/ 5649 w 5689"/>
                <a:gd name="T17" fmla="*/ 118 h 2238"/>
                <a:gd name="T18" fmla="*/ 5649 w 5689"/>
                <a:gd name="T19" fmla="*/ 118 h 2238"/>
                <a:gd name="T20" fmla="*/ 5673 w 5689"/>
                <a:gd name="T21" fmla="*/ 39 h 2238"/>
                <a:gd name="T22" fmla="*/ 5673 w 5689"/>
                <a:gd name="T23" fmla="*/ 39 h 2238"/>
                <a:gd name="T24" fmla="*/ 5595 w 5689"/>
                <a:gd name="T25" fmla="*/ 15 h 2238"/>
                <a:gd name="T26" fmla="*/ 5595 w 5689"/>
                <a:gd name="T27" fmla="*/ 15 h 2238"/>
                <a:gd name="T28" fmla="*/ 2167 w 5689"/>
                <a:gd name="T29" fmla="*/ 1065 h 2238"/>
                <a:gd name="T30" fmla="*/ 2167 w 5689"/>
                <a:gd name="T31" fmla="*/ 1065 h 2238"/>
                <a:gd name="T32" fmla="*/ 10 w 5689"/>
                <a:gd name="T33" fmla="*/ 2161 h 2238"/>
                <a:gd name="T34" fmla="*/ 10 w 5689"/>
                <a:gd name="T35" fmla="*/ 2161 h 2238"/>
                <a:gd name="T36" fmla="*/ 47 w 5689"/>
                <a:gd name="T37" fmla="*/ 2234 h 2238"/>
                <a:gd name="T38" fmla="*/ 47 w 5689"/>
                <a:gd name="T39" fmla="*/ 2234 h 2238"/>
                <a:gd name="T40" fmla="*/ 65 w 5689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89" h="2238">
                  <a:moveTo>
                    <a:pt x="65" y="2237"/>
                  </a:moveTo>
                  <a:lnTo>
                    <a:pt x="65" y="2237"/>
                  </a:lnTo>
                  <a:cubicBezTo>
                    <a:pt x="89" y="2237"/>
                    <a:pt x="112" y="2221"/>
                    <a:pt x="120" y="2197"/>
                  </a:cubicBezTo>
                  <a:lnTo>
                    <a:pt x="120" y="2197"/>
                  </a:lnTo>
                  <a:cubicBezTo>
                    <a:pt x="120" y="2195"/>
                    <a:pt x="185" y="2014"/>
                    <a:pt x="468" y="1800"/>
                  </a:cubicBezTo>
                  <a:lnTo>
                    <a:pt x="468" y="1800"/>
                  </a:lnTo>
                  <a:cubicBezTo>
                    <a:pt x="732" y="1600"/>
                    <a:pt x="1245" y="1331"/>
                    <a:pt x="2185" y="1179"/>
                  </a:cubicBezTo>
                  <a:lnTo>
                    <a:pt x="2185" y="1179"/>
                  </a:lnTo>
                  <a:cubicBezTo>
                    <a:pt x="4250" y="848"/>
                    <a:pt x="5636" y="124"/>
                    <a:pt x="5649" y="118"/>
                  </a:cubicBezTo>
                  <a:lnTo>
                    <a:pt x="5649" y="118"/>
                  </a:lnTo>
                  <a:cubicBezTo>
                    <a:pt x="5677" y="102"/>
                    <a:pt x="5688" y="68"/>
                    <a:pt x="5673" y="39"/>
                  </a:cubicBezTo>
                  <a:lnTo>
                    <a:pt x="5673" y="39"/>
                  </a:lnTo>
                  <a:cubicBezTo>
                    <a:pt x="5658" y="11"/>
                    <a:pt x="5623" y="0"/>
                    <a:pt x="5595" y="15"/>
                  </a:cubicBezTo>
                  <a:lnTo>
                    <a:pt x="5595" y="15"/>
                  </a:lnTo>
                  <a:cubicBezTo>
                    <a:pt x="5581" y="22"/>
                    <a:pt x="4212" y="737"/>
                    <a:pt x="2167" y="1065"/>
                  </a:cubicBezTo>
                  <a:lnTo>
                    <a:pt x="2167" y="1065"/>
                  </a:lnTo>
                  <a:cubicBezTo>
                    <a:pt x="291" y="1367"/>
                    <a:pt x="20" y="2128"/>
                    <a:pt x="10" y="2161"/>
                  </a:cubicBezTo>
                  <a:lnTo>
                    <a:pt x="10" y="2161"/>
                  </a:lnTo>
                  <a:cubicBezTo>
                    <a:pt x="0" y="2191"/>
                    <a:pt x="17" y="2224"/>
                    <a:pt x="47" y="2234"/>
                  </a:cubicBezTo>
                  <a:lnTo>
                    <a:pt x="47" y="2234"/>
                  </a:lnTo>
                  <a:cubicBezTo>
                    <a:pt x="53" y="2235"/>
                    <a:pt x="59" y="2237"/>
                    <a:pt x="65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5" name="Freeform 125">
              <a:extLst>
                <a:ext uri="{FF2B5EF4-FFF2-40B4-BE49-F238E27FC236}">
                  <a16:creationId xmlns:a16="http://schemas.microsoft.com/office/drawing/2014/main" id="{97E1CEB8-A5F8-450F-80B1-C10B4E4EE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042" y="3981962"/>
              <a:ext cx="334080" cy="318720"/>
            </a:xfrm>
            <a:custGeom>
              <a:avLst/>
              <a:gdLst>
                <a:gd name="T0" fmla="*/ 175740 w 768"/>
                <a:gd name="T1" fmla="*/ 318285 h 732"/>
                <a:gd name="T2" fmla="*/ 175740 w 768"/>
                <a:gd name="T3" fmla="*/ 318285 h 732"/>
                <a:gd name="T4" fmla="*/ 308415 w 768"/>
                <a:gd name="T5" fmla="*/ 228155 h 732"/>
                <a:gd name="T6" fmla="*/ 308415 w 768"/>
                <a:gd name="T7" fmla="*/ 228155 h 732"/>
                <a:gd name="T8" fmla="*/ 275355 w 768"/>
                <a:gd name="T9" fmla="*/ 0 h 732"/>
                <a:gd name="T10" fmla="*/ 275355 w 768"/>
                <a:gd name="T11" fmla="*/ 0 h 732"/>
                <a:gd name="T12" fmla="*/ 175740 w 768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8" h="732">
                  <a:moveTo>
                    <a:pt x="404" y="731"/>
                  </a:moveTo>
                  <a:lnTo>
                    <a:pt x="404" y="731"/>
                  </a:lnTo>
                  <a:cubicBezTo>
                    <a:pt x="404" y="731"/>
                    <a:pt x="651" y="708"/>
                    <a:pt x="709" y="524"/>
                  </a:cubicBezTo>
                  <a:cubicBezTo>
                    <a:pt x="767" y="339"/>
                    <a:pt x="633" y="0"/>
                    <a:pt x="633" y="0"/>
                  </a:cubicBezTo>
                  <a:cubicBezTo>
                    <a:pt x="633" y="0"/>
                    <a:pt x="0" y="484"/>
                    <a:pt x="404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" name="Freeform 126">
              <a:extLst>
                <a:ext uri="{FF2B5EF4-FFF2-40B4-BE49-F238E27FC236}">
                  <a16:creationId xmlns:a16="http://schemas.microsoft.com/office/drawing/2014/main" id="{F1C795A7-E190-49F9-82BC-DC621723D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254" y="4185173"/>
              <a:ext cx="111132" cy="201624"/>
            </a:xfrm>
            <a:custGeom>
              <a:avLst/>
              <a:gdLst>
                <a:gd name="T0" fmla="*/ 39 w 256"/>
                <a:gd name="T1" fmla="*/ 463 h 464"/>
                <a:gd name="T2" fmla="*/ 39 w 256"/>
                <a:gd name="T3" fmla="*/ 463 h 464"/>
                <a:gd name="T4" fmla="*/ 71 w 256"/>
                <a:gd name="T5" fmla="*/ 443 h 464"/>
                <a:gd name="T6" fmla="*/ 247 w 256"/>
                <a:gd name="T7" fmla="*/ 54 h 464"/>
                <a:gd name="T8" fmla="*/ 247 w 256"/>
                <a:gd name="T9" fmla="*/ 54 h 464"/>
                <a:gd name="T10" fmla="*/ 230 w 256"/>
                <a:gd name="T11" fmla="*/ 8 h 464"/>
                <a:gd name="T12" fmla="*/ 230 w 256"/>
                <a:gd name="T13" fmla="*/ 8 h 464"/>
                <a:gd name="T14" fmla="*/ 184 w 256"/>
                <a:gd name="T15" fmla="*/ 26 h 464"/>
                <a:gd name="T16" fmla="*/ 8 w 256"/>
                <a:gd name="T17" fmla="*/ 414 h 464"/>
                <a:gd name="T18" fmla="*/ 8 w 256"/>
                <a:gd name="T19" fmla="*/ 414 h 464"/>
                <a:gd name="T20" fmla="*/ 25 w 256"/>
                <a:gd name="T21" fmla="*/ 460 h 464"/>
                <a:gd name="T22" fmla="*/ 25 w 256"/>
                <a:gd name="T23" fmla="*/ 460 h 464"/>
                <a:gd name="T24" fmla="*/ 39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39" y="463"/>
                  </a:moveTo>
                  <a:lnTo>
                    <a:pt x="39" y="463"/>
                  </a:lnTo>
                  <a:cubicBezTo>
                    <a:pt x="53" y="463"/>
                    <a:pt x="65" y="455"/>
                    <a:pt x="71" y="443"/>
                  </a:cubicBezTo>
                  <a:lnTo>
                    <a:pt x="247" y="54"/>
                  </a:lnTo>
                  <a:lnTo>
                    <a:pt x="247" y="54"/>
                  </a:lnTo>
                  <a:cubicBezTo>
                    <a:pt x="255" y="37"/>
                    <a:pt x="247" y="16"/>
                    <a:pt x="230" y="8"/>
                  </a:cubicBezTo>
                  <a:lnTo>
                    <a:pt x="230" y="8"/>
                  </a:lnTo>
                  <a:cubicBezTo>
                    <a:pt x="213" y="0"/>
                    <a:pt x="192" y="8"/>
                    <a:pt x="184" y="26"/>
                  </a:cubicBezTo>
                  <a:lnTo>
                    <a:pt x="8" y="414"/>
                  </a:lnTo>
                  <a:lnTo>
                    <a:pt x="8" y="414"/>
                  </a:lnTo>
                  <a:cubicBezTo>
                    <a:pt x="0" y="432"/>
                    <a:pt x="8" y="452"/>
                    <a:pt x="25" y="460"/>
                  </a:cubicBezTo>
                  <a:lnTo>
                    <a:pt x="25" y="460"/>
                  </a:lnTo>
                  <a:cubicBezTo>
                    <a:pt x="30" y="462"/>
                    <a:pt x="35" y="463"/>
                    <a:pt x="39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7" name="Freeform 127">
              <a:extLst>
                <a:ext uri="{FF2B5EF4-FFF2-40B4-BE49-F238E27FC236}">
                  <a16:creationId xmlns:a16="http://schemas.microsoft.com/office/drawing/2014/main" id="{727034EF-5E89-4FD6-80A1-864E87211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401" y="4339082"/>
              <a:ext cx="305279" cy="341760"/>
            </a:xfrm>
            <a:custGeom>
              <a:avLst/>
              <a:gdLst>
                <a:gd name="T0" fmla="*/ 8697 w 702"/>
                <a:gd name="T1" fmla="*/ 155822 h 783"/>
                <a:gd name="T2" fmla="*/ 8697 w 702"/>
                <a:gd name="T3" fmla="*/ 155822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8" name="Freeform 128">
              <a:extLst>
                <a:ext uri="{FF2B5EF4-FFF2-40B4-BE49-F238E27FC236}">
                  <a16:creationId xmlns:a16="http://schemas.microsoft.com/office/drawing/2014/main" id="{EED44CA6-0378-4E52-AA6D-FD61B7CA7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2856" y="4429662"/>
              <a:ext cx="187336" cy="139708"/>
            </a:xfrm>
            <a:custGeom>
              <a:avLst/>
              <a:gdLst>
                <a:gd name="T0" fmla="*/ 2 w 428"/>
                <a:gd name="T1" fmla="*/ 34 h 320"/>
                <a:gd name="T2" fmla="*/ 2 w 428"/>
                <a:gd name="T3" fmla="*/ 34 h 320"/>
                <a:gd name="T4" fmla="*/ 16 w 428"/>
                <a:gd name="T5" fmla="*/ 68 h 320"/>
                <a:gd name="T6" fmla="*/ 368 w 428"/>
                <a:gd name="T7" fmla="*/ 307 h 320"/>
                <a:gd name="T8" fmla="*/ 368 w 428"/>
                <a:gd name="T9" fmla="*/ 307 h 320"/>
                <a:gd name="T10" fmla="*/ 416 w 428"/>
                <a:gd name="T11" fmla="*/ 299 h 320"/>
                <a:gd name="T12" fmla="*/ 416 w 428"/>
                <a:gd name="T13" fmla="*/ 299 h 320"/>
                <a:gd name="T14" fmla="*/ 407 w 428"/>
                <a:gd name="T15" fmla="*/ 251 h 320"/>
                <a:gd name="T16" fmla="*/ 56 w 428"/>
                <a:gd name="T17" fmla="*/ 11 h 320"/>
                <a:gd name="T18" fmla="*/ 56 w 428"/>
                <a:gd name="T19" fmla="*/ 11 h 320"/>
                <a:gd name="T20" fmla="*/ 8 w 428"/>
                <a:gd name="T21" fmla="*/ 20 h 320"/>
                <a:gd name="T22" fmla="*/ 8 w 428"/>
                <a:gd name="T23" fmla="*/ 20 h 320"/>
                <a:gd name="T24" fmla="*/ 2 w 428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8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6" y="68"/>
                  </a:cubicBezTo>
                  <a:lnTo>
                    <a:pt x="368" y="307"/>
                  </a:lnTo>
                  <a:lnTo>
                    <a:pt x="368" y="307"/>
                  </a:lnTo>
                  <a:cubicBezTo>
                    <a:pt x="384" y="319"/>
                    <a:pt x="406" y="315"/>
                    <a:pt x="416" y="299"/>
                  </a:cubicBezTo>
                  <a:lnTo>
                    <a:pt x="416" y="299"/>
                  </a:lnTo>
                  <a:cubicBezTo>
                    <a:pt x="427" y="283"/>
                    <a:pt x="423" y="261"/>
                    <a:pt x="407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4"/>
                    <a:pt x="8" y="20"/>
                  </a:cubicBezTo>
                  <a:lnTo>
                    <a:pt x="8" y="20"/>
                  </a:lnTo>
                  <a:cubicBezTo>
                    <a:pt x="4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9" name="Freeform 129">
              <a:extLst>
                <a:ext uri="{FF2B5EF4-FFF2-40B4-BE49-F238E27FC236}">
                  <a16:creationId xmlns:a16="http://schemas.microsoft.com/office/drawing/2014/main" id="{EE8675D4-7825-4852-89D9-368366EA7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1442" y="4170121"/>
              <a:ext cx="316799" cy="335999"/>
            </a:xfrm>
            <a:custGeom>
              <a:avLst/>
              <a:gdLst>
                <a:gd name="T0" fmla="*/ 0 w 728"/>
                <a:gd name="T1" fmla="*/ 174093 h 772"/>
                <a:gd name="T2" fmla="*/ 0 w 728"/>
                <a:gd name="T3" fmla="*/ 174093 h 772"/>
                <a:gd name="T4" fmla="*/ 87468 w 728"/>
                <a:gd name="T5" fmla="*/ 309015 h 772"/>
                <a:gd name="T6" fmla="*/ 87468 w 728"/>
                <a:gd name="T7" fmla="*/ 309015 h 772"/>
                <a:gd name="T8" fmla="*/ 316364 w 728"/>
                <a:gd name="T9" fmla="*/ 280725 h 772"/>
                <a:gd name="T10" fmla="*/ 316364 w 728"/>
                <a:gd name="T11" fmla="*/ 280725 h 772"/>
                <a:gd name="T12" fmla="*/ 0 w 728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8" h="772">
                  <a:moveTo>
                    <a:pt x="0" y="400"/>
                  </a:moveTo>
                  <a:lnTo>
                    <a:pt x="0" y="400"/>
                  </a:lnTo>
                  <a:cubicBezTo>
                    <a:pt x="0" y="400"/>
                    <a:pt x="17" y="648"/>
                    <a:pt x="201" y="710"/>
                  </a:cubicBezTo>
                  <a:cubicBezTo>
                    <a:pt x="385" y="771"/>
                    <a:pt x="727" y="645"/>
                    <a:pt x="727" y="645"/>
                  </a:cubicBezTo>
                  <a:cubicBezTo>
                    <a:pt x="727" y="645"/>
                    <a:pt x="255" y="0"/>
                    <a:pt x="0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0" name="Freeform 130">
              <a:extLst>
                <a:ext uri="{FF2B5EF4-FFF2-40B4-BE49-F238E27FC236}">
                  <a16:creationId xmlns:a16="http://schemas.microsoft.com/office/drawing/2014/main" id="{298133AB-EB19-4DF7-BD4C-170254093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6580" y="4289954"/>
              <a:ext cx="200037" cy="114306"/>
            </a:xfrm>
            <a:custGeom>
              <a:avLst/>
              <a:gdLst>
                <a:gd name="T0" fmla="*/ 0 w 460"/>
                <a:gd name="T1" fmla="*/ 39 h 264"/>
                <a:gd name="T2" fmla="*/ 0 w 460"/>
                <a:gd name="T3" fmla="*/ 39 h 264"/>
                <a:gd name="T4" fmla="*/ 19 w 460"/>
                <a:gd name="T5" fmla="*/ 71 h 264"/>
                <a:gd name="T6" fmla="*/ 405 w 460"/>
                <a:gd name="T7" fmla="*/ 255 h 264"/>
                <a:gd name="T8" fmla="*/ 405 w 460"/>
                <a:gd name="T9" fmla="*/ 255 h 264"/>
                <a:gd name="T10" fmla="*/ 451 w 460"/>
                <a:gd name="T11" fmla="*/ 239 h 264"/>
                <a:gd name="T12" fmla="*/ 451 w 460"/>
                <a:gd name="T13" fmla="*/ 239 h 264"/>
                <a:gd name="T14" fmla="*/ 435 w 460"/>
                <a:gd name="T15" fmla="*/ 192 h 264"/>
                <a:gd name="T16" fmla="*/ 49 w 460"/>
                <a:gd name="T17" fmla="*/ 9 h 264"/>
                <a:gd name="T18" fmla="*/ 49 w 460"/>
                <a:gd name="T19" fmla="*/ 9 h 264"/>
                <a:gd name="T20" fmla="*/ 4 w 460"/>
                <a:gd name="T21" fmla="*/ 25 h 264"/>
                <a:gd name="T22" fmla="*/ 4 w 460"/>
                <a:gd name="T23" fmla="*/ 25 h 264"/>
                <a:gd name="T24" fmla="*/ 0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0" y="39"/>
                  </a:moveTo>
                  <a:lnTo>
                    <a:pt x="0" y="39"/>
                  </a:lnTo>
                  <a:cubicBezTo>
                    <a:pt x="0" y="52"/>
                    <a:pt x="7" y="65"/>
                    <a:pt x="19" y="71"/>
                  </a:cubicBezTo>
                  <a:lnTo>
                    <a:pt x="405" y="255"/>
                  </a:lnTo>
                  <a:lnTo>
                    <a:pt x="405" y="255"/>
                  </a:lnTo>
                  <a:cubicBezTo>
                    <a:pt x="422" y="263"/>
                    <a:pt x="442" y="256"/>
                    <a:pt x="451" y="239"/>
                  </a:cubicBezTo>
                  <a:lnTo>
                    <a:pt x="451" y="239"/>
                  </a:lnTo>
                  <a:cubicBezTo>
                    <a:pt x="459" y="222"/>
                    <a:pt x="452" y="201"/>
                    <a:pt x="435" y="192"/>
                  </a:cubicBezTo>
                  <a:lnTo>
                    <a:pt x="49" y="9"/>
                  </a:lnTo>
                  <a:lnTo>
                    <a:pt x="49" y="9"/>
                  </a:lnTo>
                  <a:cubicBezTo>
                    <a:pt x="32" y="0"/>
                    <a:pt x="12" y="8"/>
                    <a:pt x="4" y="25"/>
                  </a:cubicBezTo>
                  <a:lnTo>
                    <a:pt x="4" y="25"/>
                  </a:lnTo>
                  <a:cubicBezTo>
                    <a:pt x="1" y="30"/>
                    <a:pt x="0" y="34"/>
                    <a:pt x="0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1" name="Freeform 131">
              <a:extLst>
                <a:ext uri="{FF2B5EF4-FFF2-40B4-BE49-F238E27FC236}">
                  <a16:creationId xmlns:a16="http://schemas.microsoft.com/office/drawing/2014/main" id="{9188AE8D-6656-4D5C-9156-3FF6395F2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4062" y="4024827"/>
              <a:ext cx="74616" cy="212737"/>
            </a:xfrm>
            <a:custGeom>
              <a:avLst/>
              <a:gdLst>
                <a:gd name="T0" fmla="*/ 45 w 171"/>
                <a:gd name="T1" fmla="*/ 488 h 490"/>
                <a:gd name="T2" fmla="*/ 45 w 171"/>
                <a:gd name="T3" fmla="*/ 488 h 490"/>
                <a:gd name="T4" fmla="*/ 72 w 171"/>
                <a:gd name="T5" fmla="*/ 462 h 490"/>
                <a:gd name="T6" fmla="*/ 166 w 171"/>
                <a:gd name="T7" fmla="*/ 46 h 490"/>
                <a:gd name="T8" fmla="*/ 166 w 171"/>
                <a:gd name="T9" fmla="*/ 46 h 490"/>
                <a:gd name="T10" fmla="*/ 139 w 171"/>
                <a:gd name="T11" fmla="*/ 4 h 490"/>
                <a:gd name="T12" fmla="*/ 139 w 171"/>
                <a:gd name="T13" fmla="*/ 4 h 490"/>
                <a:gd name="T14" fmla="*/ 98 w 171"/>
                <a:gd name="T15" fmla="*/ 30 h 490"/>
                <a:gd name="T16" fmla="*/ 4 w 171"/>
                <a:gd name="T17" fmla="*/ 447 h 490"/>
                <a:gd name="T18" fmla="*/ 4 w 171"/>
                <a:gd name="T19" fmla="*/ 447 h 490"/>
                <a:gd name="T20" fmla="*/ 31 w 171"/>
                <a:gd name="T21" fmla="*/ 488 h 490"/>
                <a:gd name="T22" fmla="*/ 31 w 171"/>
                <a:gd name="T23" fmla="*/ 488 h 490"/>
                <a:gd name="T24" fmla="*/ 45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45" y="488"/>
                  </a:moveTo>
                  <a:lnTo>
                    <a:pt x="45" y="488"/>
                  </a:lnTo>
                  <a:cubicBezTo>
                    <a:pt x="58" y="486"/>
                    <a:pt x="69" y="476"/>
                    <a:pt x="72" y="462"/>
                  </a:cubicBezTo>
                  <a:lnTo>
                    <a:pt x="166" y="46"/>
                  </a:lnTo>
                  <a:lnTo>
                    <a:pt x="166" y="46"/>
                  </a:lnTo>
                  <a:cubicBezTo>
                    <a:pt x="170" y="27"/>
                    <a:pt x="158" y="9"/>
                    <a:pt x="139" y="4"/>
                  </a:cubicBezTo>
                  <a:lnTo>
                    <a:pt x="139" y="4"/>
                  </a:lnTo>
                  <a:cubicBezTo>
                    <a:pt x="120" y="0"/>
                    <a:pt x="102" y="12"/>
                    <a:pt x="98" y="30"/>
                  </a:cubicBezTo>
                  <a:lnTo>
                    <a:pt x="4" y="447"/>
                  </a:lnTo>
                  <a:lnTo>
                    <a:pt x="4" y="447"/>
                  </a:lnTo>
                  <a:cubicBezTo>
                    <a:pt x="0" y="466"/>
                    <a:pt x="12" y="484"/>
                    <a:pt x="31" y="488"/>
                  </a:cubicBezTo>
                  <a:lnTo>
                    <a:pt x="31" y="488"/>
                  </a:lnTo>
                  <a:cubicBezTo>
                    <a:pt x="36" y="489"/>
                    <a:pt x="41" y="489"/>
                    <a:pt x="45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2" name="Freeform 132">
              <a:extLst>
                <a:ext uri="{FF2B5EF4-FFF2-40B4-BE49-F238E27FC236}">
                  <a16:creationId xmlns:a16="http://schemas.microsoft.com/office/drawing/2014/main" id="{9CDEA313-036B-4471-9719-4380B6A1A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841" y="4074122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3097 w 699"/>
                <a:gd name="T5" fmla="*/ 210379 h 767"/>
                <a:gd name="T6" fmla="*/ 303097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6"/>
                    <a:pt x="694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3" name="Freeform 133">
              <a:extLst>
                <a:ext uri="{FF2B5EF4-FFF2-40B4-BE49-F238E27FC236}">
                  <a16:creationId xmlns:a16="http://schemas.microsoft.com/office/drawing/2014/main" id="{202684BE-513C-4E47-9AF6-BD01C5005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243" y="4285192"/>
              <a:ext cx="60329" cy="215912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2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4 h 495"/>
                <a:gd name="T22" fmla="*/ 32 w 138"/>
                <a:gd name="T23" fmla="*/ 494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59" y="489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3" y="6"/>
                    <a:pt x="105" y="3"/>
                  </a:cubicBezTo>
                  <a:lnTo>
                    <a:pt x="105" y="3"/>
                  </a:lnTo>
                  <a:cubicBezTo>
                    <a:pt x="86" y="0"/>
                    <a:pt x="68" y="13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4" y="491"/>
                    <a:pt x="32" y="494"/>
                  </a:cubicBezTo>
                  <a:lnTo>
                    <a:pt x="32" y="494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4" name="Freeform 134">
              <a:extLst>
                <a:ext uri="{FF2B5EF4-FFF2-40B4-BE49-F238E27FC236}">
                  <a16:creationId xmlns:a16="http://schemas.microsoft.com/office/drawing/2014/main" id="{E95E0E5A-8300-47CF-9243-5DB5F779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01" y="4463881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5126 w 703"/>
                <a:gd name="T5" fmla="*/ 302914 h 783"/>
                <a:gd name="T6" fmla="*/ 75126 w 703"/>
                <a:gd name="T7" fmla="*/ 302914 h 783"/>
                <a:gd name="T8" fmla="*/ 304847 w 703"/>
                <a:gd name="T9" fmla="*/ 309024 h 783"/>
                <a:gd name="T10" fmla="*/ 304847 w 703"/>
                <a:gd name="T11" fmla="*/ 309024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6"/>
                    <a:pt x="173" y="694"/>
                  </a:cubicBezTo>
                  <a:cubicBezTo>
                    <a:pt x="345" y="782"/>
                    <a:pt x="702" y="708"/>
                    <a:pt x="702" y="708"/>
                  </a:cubicBezTo>
                  <a:cubicBezTo>
                    <a:pt x="702" y="708"/>
                    <a:pt x="332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5" name="Freeform 135">
              <a:extLst>
                <a:ext uri="{FF2B5EF4-FFF2-40B4-BE49-F238E27FC236}">
                  <a16:creationId xmlns:a16="http://schemas.microsoft.com/office/drawing/2014/main" id="{5F336D51-4E6C-4669-A5EF-CB666FC44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1979" y="4553494"/>
              <a:ext cx="185748" cy="138121"/>
            </a:xfrm>
            <a:custGeom>
              <a:avLst/>
              <a:gdLst>
                <a:gd name="T0" fmla="*/ 1 w 429"/>
                <a:gd name="T1" fmla="*/ 33 h 319"/>
                <a:gd name="T2" fmla="*/ 1 w 429"/>
                <a:gd name="T3" fmla="*/ 33 h 319"/>
                <a:gd name="T4" fmla="*/ 16 w 429"/>
                <a:gd name="T5" fmla="*/ 68 h 319"/>
                <a:gd name="T6" fmla="*/ 369 w 429"/>
                <a:gd name="T7" fmla="*/ 307 h 319"/>
                <a:gd name="T8" fmla="*/ 369 w 429"/>
                <a:gd name="T9" fmla="*/ 307 h 319"/>
                <a:gd name="T10" fmla="*/ 417 w 429"/>
                <a:gd name="T11" fmla="*/ 298 h 319"/>
                <a:gd name="T12" fmla="*/ 417 w 429"/>
                <a:gd name="T13" fmla="*/ 298 h 319"/>
                <a:gd name="T14" fmla="*/ 408 w 429"/>
                <a:gd name="T15" fmla="*/ 250 h 319"/>
                <a:gd name="T16" fmla="*/ 55 w 429"/>
                <a:gd name="T17" fmla="*/ 10 h 319"/>
                <a:gd name="T18" fmla="*/ 55 w 429"/>
                <a:gd name="T19" fmla="*/ 10 h 319"/>
                <a:gd name="T20" fmla="*/ 7 w 429"/>
                <a:gd name="T21" fmla="*/ 20 h 319"/>
                <a:gd name="T22" fmla="*/ 7 w 429"/>
                <a:gd name="T23" fmla="*/ 20 h 319"/>
                <a:gd name="T24" fmla="*/ 1 w 429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9">
                  <a:moveTo>
                    <a:pt x="1" y="33"/>
                  </a:moveTo>
                  <a:lnTo>
                    <a:pt x="1" y="33"/>
                  </a:lnTo>
                  <a:cubicBezTo>
                    <a:pt x="0" y="46"/>
                    <a:pt x="5" y="60"/>
                    <a:pt x="16" y="68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5" y="318"/>
                    <a:pt x="407" y="314"/>
                    <a:pt x="417" y="298"/>
                  </a:cubicBezTo>
                  <a:lnTo>
                    <a:pt x="417" y="298"/>
                  </a:lnTo>
                  <a:cubicBezTo>
                    <a:pt x="428" y="282"/>
                    <a:pt x="424" y="260"/>
                    <a:pt x="408" y="250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2" y="28"/>
                    <a:pt x="1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6" name="Freeform 136">
              <a:extLst>
                <a:ext uri="{FF2B5EF4-FFF2-40B4-BE49-F238E27FC236}">
                  <a16:creationId xmlns:a16="http://schemas.microsoft.com/office/drawing/2014/main" id="{07BFB053-96CC-4646-BCE4-7C0D42FBF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681" y="4160521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2661 w 699"/>
                <a:gd name="T5" fmla="*/ 210379 h 767"/>
                <a:gd name="T6" fmla="*/ 302661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7"/>
                    <a:pt x="693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7" name="Freeform 137">
              <a:extLst>
                <a:ext uri="{FF2B5EF4-FFF2-40B4-BE49-F238E27FC236}">
                  <a16:creationId xmlns:a16="http://schemas.microsoft.com/office/drawing/2014/main" id="{E5B4E5F1-359F-4E76-856E-D7435549C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807" y="4372509"/>
              <a:ext cx="58742" cy="214325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1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3 h 495"/>
                <a:gd name="T22" fmla="*/ 32 w 138"/>
                <a:gd name="T23" fmla="*/ 493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60" y="489"/>
                    <a:pt x="70" y="478"/>
                    <a:pt x="71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4" y="6"/>
                    <a:pt x="105" y="3"/>
                  </a:cubicBezTo>
                  <a:lnTo>
                    <a:pt x="105" y="3"/>
                  </a:lnTo>
                  <a:cubicBezTo>
                    <a:pt x="85" y="0"/>
                    <a:pt x="68" y="14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88" name="Freeform 138">
              <a:extLst>
                <a:ext uri="{FF2B5EF4-FFF2-40B4-BE49-F238E27FC236}">
                  <a16:creationId xmlns:a16="http://schemas.microsoft.com/office/drawing/2014/main" id="{E4FCD45D-741B-411E-B81D-09121C16E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481" y="4237321"/>
              <a:ext cx="305281" cy="334080"/>
            </a:xfrm>
            <a:custGeom>
              <a:avLst/>
              <a:gdLst>
                <a:gd name="T0" fmla="*/ 199305 w 700"/>
                <a:gd name="T1" fmla="*/ 333644 h 767"/>
                <a:gd name="T2" fmla="*/ 199305 w 700"/>
                <a:gd name="T3" fmla="*/ 333644 h 767"/>
                <a:gd name="T4" fmla="*/ 302664 w 700"/>
                <a:gd name="T5" fmla="*/ 209943 h 767"/>
                <a:gd name="T6" fmla="*/ 302664 w 700"/>
                <a:gd name="T7" fmla="*/ 209943 h 767"/>
                <a:gd name="T8" fmla="*/ 208027 w 700"/>
                <a:gd name="T9" fmla="*/ 0 h 767"/>
                <a:gd name="T10" fmla="*/ 208027 w 700"/>
                <a:gd name="T11" fmla="*/ 0 h 767"/>
                <a:gd name="T12" fmla="*/ 199305 w 700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0" h="767">
                  <a:moveTo>
                    <a:pt x="457" y="766"/>
                  </a:moveTo>
                  <a:lnTo>
                    <a:pt x="457" y="766"/>
                  </a:lnTo>
                  <a:cubicBezTo>
                    <a:pt x="457" y="766"/>
                    <a:pt x="690" y="676"/>
                    <a:pt x="694" y="482"/>
                  </a:cubicBezTo>
                  <a:cubicBezTo>
                    <a:pt x="699" y="289"/>
                    <a:pt x="477" y="0"/>
                    <a:pt x="477" y="0"/>
                  </a:cubicBezTo>
                  <a:cubicBezTo>
                    <a:pt x="477" y="0"/>
                    <a:pt x="0" y="640"/>
                    <a:pt x="457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89" name="Freeform 139">
              <a:extLst>
                <a:ext uri="{FF2B5EF4-FFF2-40B4-BE49-F238E27FC236}">
                  <a16:creationId xmlns:a16="http://schemas.microsoft.com/office/drawing/2014/main" id="{9049ABF0-B69A-4E4E-A14B-D0446AE89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558" y="4450301"/>
              <a:ext cx="58742" cy="215912"/>
            </a:xfrm>
            <a:custGeom>
              <a:avLst/>
              <a:gdLst>
                <a:gd name="T0" fmla="*/ 46 w 137"/>
                <a:gd name="T1" fmla="*/ 492 h 495"/>
                <a:gd name="T2" fmla="*/ 46 w 137"/>
                <a:gd name="T3" fmla="*/ 492 h 495"/>
                <a:gd name="T4" fmla="*/ 72 w 137"/>
                <a:gd name="T5" fmla="*/ 464 h 495"/>
                <a:gd name="T6" fmla="*/ 134 w 137"/>
                <a:gd name="T7" fmla="*/ 42 h 495"/>
                <a:gd name="T8" fmla="*/ 134 w 137"/>
                <a:gd name="T9" fmla="*/ 42 h 495"/>
                <a:gd name="T10" fmla="*/ 104 w 137"/>
                <a:gd name="T11" fmla="*/ 3 h 495"/>
                <a:gd name="T12" fmla="*/ 104 w 137"/>
                <a:gd name="T13" fmla="*/ 3 h 495"/>
                <a:gd name="T14" fmla="*/ 65 w 137"/>
                <a:gd name="T15" fmla="*/ 31 h 495"/>
                <a:gd name="T16" fmla="*/ 3 w 137"/>
                <a:gd name="T17" fmla="*/ 454 h 495"/>
                <a:gd name="T18" fmla="*/ 3 w 137"/>
                <a:gd name="T19" fmla="*/ 454 h 495"/>
                <a:gd name="T20" fmla="*/ 32 w 137"/>
                <a:gd name="T21" fmla="*/ 493 h 495"/>
                <a:gd name="T22" fmla="*/ 32 w 137"/>
                <a:gd name="T23" fmla="*/ 493 h 495"/>
                <a:gd name="T24" fmla="*/ 46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46" y="492"/>
                  </a:moveTo>
                  <a:lnTo>
                    <a:pt x="46" y="492"/>
                  </a:lnTo>
                  <a:cubicBezTo>
                    <a:pt x="59" y="488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6" y="23"/>
                    <a:pt x="123" y="5"/>
                    <a:pt x="104" y="3"/>
                  </a:cubicBezTo>
                  <a:lnTo>
                    <a:pt x="104" y="3"/>
                  </a:lnTo>
                  <a:cubicBezTo>
                    <a:pt x="86" y="0"/>
                    <a:pt x="68" y="13"/>
                    <a:pt x="65" y="31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2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3"/>
                    <a:pt x="46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0" name="Freeform 140">
              <a:extLst>
                <a:ext uri="{FF2B5EF4-FFF2-40B4-BE49-F238E27FC236}">
                  <a16:creationId xmlns:a16="http://schemas.microsoft.com/office/drawing/2014/main" id="{5A9908D4-8408-4D4F-AD87-A6192F0A2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6961" y="4341000"/>
              <a:ext cx="299520" cy="332161"/>
            </a:xfrm>
            <a:custGeom>
              <a:avLst/>
              <a:gdLst>
                <a:gd name="T0" fmla="*/ 203013 w 689"/>
                <a:gd name="T1" fmla="*/ 331727 h 765"/>
                <a:gd name="T2" fmla="*/ 203013 w 689"/>
                <a:gd name="T3" fmla="*/ 331727 h 765"/>
                <a:gd name="T4" fmla="*/ 292999 w 689"/>
                <a:gd name="T5" fmla="*/ 198862 h 765"/>
                <a:gd name="T6" fmla="*/ 292999 w 689"/>
                <a:gd name="T7" fmla="*/ 198862 h 765"/>
                <a:gd name="T8" fmla="*/ 177799 w 689"/>
                <a:gd name="T9" fmla="*/ 0 h 765"/>
                <a:gd name="T10" fmla="*/ 177799 w 689"/>
                <a:gd name="T11" fmla="*/ 0 h 765"/>
                <a:gd name="T12" fmla="*/ 203013 w 689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9" h="765">
                  <a:moveTo>
                    <a:pt x="467" y="764"/>
                  </a:moveTo>
                  <a:lnTo>
                    <a:pt x="467" y="764"/>
                  </a:lnTo>
                  <a:cubicBezTo>
                    <a:pt x="467" y="764"/>
                    <a:pt x="688" y="651"/>
                    <a:pt x="674" y="458"/>
                  </a:cubicBezTo>
                  <a:cubicBezTo>
                    <a:pt x="659" y="265"/>
                    <a:pt x="409" y="0"/>
                    <a:pt x="409" y="0"/>
                  </a:cubicBezTo>
                  <a:cubicBezTo>
                    <a:pt x="409" y="0"/>
                    <a:pt x="0" y="685"/>
                    <a:pt x="467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1" name="Freeform 141">
              <a:extLst>
                <a:ext uri="{FF2B5EF4-FFF2-40B4-BE49-F238E27FC236}">
                  <a16:creationId xmlns:a16="http://schemas.microsoft.com/office/drawing/2014/main" id="{0D433A79-68EA-458A-82F5-A87F038BF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4988" y="4551907"/>
              <a:ext cx="41277" cy="217499"/>
            </a:xfrm>
            <a:custGeom>
              <a:avLst/>
              <a:gdLst>
                <a:gd name="T0" fmla="*/ 48 w 92"/>
                <a:gd name="T1" fmla="*/ 494 h 497"/>
                <a:gd name="T2" fmla="*/ 48 w 92"/>
                <a:gd name="T3" fmla="*/ 494 h 497"/>
                <a:gd name="T4" fmla="*/ 70 w 92"/>
                <a:gd name="T5" fmla="*/ 463 h 497"/>
                <a:gd name="T6" fmla="*/ 90 w 92"/>
                <a:gd name="T7" fmla="*/ 37 h 497"/>
                <a:gd name="T8" fmla="*/ 90 w 92"/>
                <a:gd name="T9" fmla="*/ 37 h 497"/>
                <a:gd name="T10" fmla="*/ 57 w 92"/>
                <a:gd name="T11" fmla="*/ 1 h 497"/>
                <a:gd name="T12" fmla="*/ 57 w 92"/>
                <a:gd name="T13" fmla="*/ 1 h 497"/>
                <a:gd name="T14" fmla="*/ 21 w 92"/>
                <a:gd name="T15" fmla="*/ 34 h 497"/>
                <a:gd name="T16" fmla="*/ 1 w 92"/>
                <a:gd name="T17" fmla="*/ 460 h 497"/>
                <a:gd name="T18" fmla="*/ 1 w 92"/>
                <a:gd name="T19" fmla="*/ 460 h 497"/>
                <a:gd name="T20" fmla="*/ 34 w 92"/>
                <a:gd name="T21" fmla="*/ 496 h 497"/>
                <a:gd name="T22" fmla="*/ 34 w 92"/>
                <a:gd name="T23" fmla="*/ 496 h 497"/>
                <a:gd name="T24" fmla="*/ 48 w 92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497">
                  <a:moveTo>
                    <a:pt x="48" y="494"/>
                  </a:moveTo>
                  <a:lnTo>
                    <a:pt x="48" y="494"/>
                  </a:lnTo>
                  <a:cubicBezTo>
                    <a:pt x="61" y="488"/>
                    <a:pt x="69" y="477"/>
                    <a:pt x="70" y="463"/>
                  </a:cubicBezTo>
                  <a:lnTo>
                    <a:pt x="90" y="37"/>
                  </a:lnTo>
                  <a:lnTo>
                    <a:pt x="90" y="37"/>
                  </a:lnTo>
                  <a:cubicBezTo>
                    <a:pt x="91" y="18"/>
                    <a:pt x="76" y="2"/>
                    <a:pt x="57" y="1"/>
                  </a:cubicBezTo>
                  <a:lnTo>
                    <a:pt x="57" y="1"/>
                  </a:lnTo>
                  <a:cubicBezTo>
                    <a:pt x="38" y="0"/>
                    <a:pt x="22" y="14"/>
                    <a:pt x="21" y="34"/>
                  </a:cubicBezTo>
                  <a:lnTo>
                    <a:pt x="1" y="460"/>
                  </a:lnTo>
                  <a:lnTo>
                    <a:pt x="1" y="460"/>
                  </a:lnTo>
                  <a:cubicBezTo>
                    <a:pt x="0" y="479"/>
                    <a:pt x="15" y="495"/>
                    <a:pt x="34" y="496"/>
                  </a:cubicBezTo>
                  <a:lnTo>
                    <a:pt x="34" y="496"/>
                  </a:lnTo>
                  <a:cubicBezTo>
                    <a:pt x="39" y="496"/>
                    <a:pt x="44" y="496"/>
                    <a:pt x="48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2" name="Freeform 142">
              <a:extLst>
                <a:ext uri="{FF2B5EF4-FFF2-40B4-BE49-F238E27FC236}">
                  <a16:creationId xmlns:a16="http://schemas.microsoft.com/office/drawing/2014/main" id="{37E30008-5319-465A-8990-DA79BF811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1921" y="4546442"/>
              <a:ext cx="305279" cy="341760"/>
            </a:xfrm>
            <a:custGeom>
              <a:avLst/>
              <a:gdLst>
                <a:gd name="T0" fmla="*/ 8697 w 702"/>
                <a:gd name="T1" fmla="*/ 156258 h 783"/>
                <a:gd name="T2" fmla="*/ 8697 w 702"/>
                <a:gd name="T3" fmla="*/ 156258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8"/>
                  </a:moveTo>
                  <a:lnTo>
                    <a:pt x="20" y="358"/>
                  </a:lnTo>
                  <a:cubicBezTo>
                    <a:pt x="20" y="358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3" name="Freeform 143">
              <a:extLst>
                <a:ext uri="{FF2B5EF4-FFF2-40B4-BE49-F238E27FC236}">
                  <a16:creationId xmlns:a16="http://schemas.microsoft.com/office/drawing/2014/main" id="{2379F109-18B8-42BB-AD44-EE83518E7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317" y="4639224"/>
              <a:ext cx="187336" cy="138121"/>
            </a:xfrm>
            <a:custGeom>
              <a:avLst/>
              <a:gdLst>
                <a:gd name="T0" fmla="*/ 2 w 429"/>
                <a:gd name="T1" fmla="*/ 33 h 318"/>
                <a:gd name="T2" fmla="*/ 2 w 429"/>
                <a:gd name="T3" fmla="*/ 33 h 318"/>
                <a:gd name="T4" fmla="*/ 17 w 429"/>
                <a:gd name="T5" fmla="*/ 67 h 318"/>
                <a:gd name="T6" fmla="*/ 369 w 429"/>
                <a:gd name="T7" fmla="*/ 307 h 318"/>
                <a:gd name="T8" fmla="*/ 369 w 429"/>
                <a:gd name="T9" fmla="*/ 307 h 318"/>
                <a:gd name="T10" fmla="*/ 418 w 429"/>
                <a:gd name="T11" fmla="*/ 297 h 318"/>
                <a:gd name="T12" fmla="*/ 418 w 429"/>
                <a:gd name="T13" fmla="*/ 297 h 318"/>
                <a:gd name="T14" fmla="*/ 408 w 429"/>
                <a:gd name="T15" fmla="*/ 249 h 318"/>
                <a:gd name="T16" fmla="*/ 55 w 429"/>
                <a:gd name="T17" fmla="*/ 10 h 318"/>
                <a:gd name="T18" fmla="*/ 55 w 429"/>
                <a:gd name="T19" fmla="*/ 10 h 318"/>
                <a:gd name="T20" fmla="*/ 7 w 429"/>
                <a:gd name="T21" fmla="*/ 20 h 318"/>
                <a:gd name="T22" fmla="*/ 7 w 429"/>
                <a:gd name="T23" fmla="*/ 20 h 318"/>
                <a:gd name="T24" fmla="*/ 2 w 429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8">
                  <a:moveTo>
                    <a:pt x="2" y="33"/>
                  </a:moveTo>
                  <a:lnTo>
                    <a:pt x="2" y="33"/>
                  </a:lnTo>
                  <a:cubicBezTo>
                    <a:pt x="0" y="46"/>
                    <a:pt x="5" y="60"/>
                    <a:pt x="17" y="67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6" y="317"/>
                    <a:pt x="407" y="313"/>
                    <a:pt x="418" y="297"/>
                  </a:cubicBezTo>
                  <a:lnTo>
                    <a:pt x="418" y="297"/>
                  </a:lnTo>
                  <a:cubicBezTo>
                    <a:pt x="428" y="282"/>
                    <a:pt x="424" y="261"/>
                    <a:pt x="408" y="249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3" y="29"/>
                    <a:pt x="2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94" name="Freeform 144">
              <a:extLst>
                <a:ext uri="{FF2B5EF4-FFF2-40B4-BE49-F238E27FC236}">
                  <a16:creationId xmlns:a16="http://schemas.microsoft.com/office/drawing/2014/main" id="{62E3D0EB-24C1-4217-A3A5-AF54CB7DD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321" y="4646282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4692 w 703"/>
                <a:gd name="T5" fmla="*/ 302914 h 783"/>
                <a:gd name="T6" fmla="*/ 74692 w 703"/>
                <a:gd name="T7" fmla="*/ 302914 h 783"/>
                <a:gd name="T8" fmla="*/ 304847 w 703"/>
                <a:gd name="T9" fmla="*/ 308588 h 783"/>
                <a:gd name="T10" fmla="*/ 304847 w 703"/>
                <a:gd name="T11" fmla="*/ 308588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5" y="782"/>
                    <a:pt x="702" y="707"/>
                    <a:pt x="702" y="707"/>
                  </a:cubicBezTo>
                  <a:cubicBezTo>
                    <a:pt x="702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5" name="Freeform 145">
              <a:extLst>
                <a:ext uri="{FF2B5EF4-FFF2-40B4-BE49-F238E27FC236}">
                  <a16:creationId xmlns:a16="http://schemas.microsoft.com/office/drawing/2014/main" id="{C557D7E9-899C-4DEF-8FAF-B21E9D5BF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6594" y="4736067"/>
              <a:ext cx="188924" cy="141295"/>
            </a:xfrm>
            <a:custGeom>
              <a:avLst/>
              <a:gdLst>
                <a:gd name="T0" fmla="*/ 2 w 430"/>
                <a:gd name="T1" fmla="*/ 34 h 320"/>
                <a:gd name="T2" fmla="*/ 2 w 430"/>
                <a:gd name="T3" fmla="*/ 34 h 320"/>
                <a:gd name="T4" fmla="*/ 17 w 430"/>
                <a:gd name="T5" fmla="*/ 68 h 320"/>
                <a:gd name="T6" fmla="*/ 370 w 430"/>
                <a:gd name="T7" fmla="*/ 308 h 320"/>
                <a:gd name="T8" fmla="*/ 370 w 430"/>
                <a:gd name="T9" fmla="*/ 308 h 320"/>
                <a:gd name="T10" fmla="*/ 418 w 430"/>
                <a:gd name="T11" fmla="*/ 299 h 320"/>
                <a:gd name="T12" fmla="*/ 418 w 430"/>
                <a:gd name="T13" fmla="*/ 299 h 320"/>
                <a:gd name="T14" fmla="*/ 409 w 430"/>
                <a:gd name="T15" fmla="*/ 251 h 320"/>
                <a:gd name="T16" fmla="*/ 56 w 430"/>
                <a:gd name="T17" fmla="*/ 11 h 320"/>
                <a:gd name="T18" fmla="*/ 56 w 430"/>
                <a:gd name="T19" fmla="*/ 11 h 320"/>
                <a:gd name="T20" fmla="*/ 8 w 430"/>
                <a:gd name="T21" fmla="*/ 20 h 320"/>
                <a:gd name="T22" fmla="*/ 8 w 430"/>
                <a:gd name="T23" fmla="*/ 20 h 320"/>
                <a:gd name="T24" fmla="*/ 2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7" y="68"/>
                  </a:cubicBezTo>
                  <a:lnTo>
                    <a:pt x="370" y="308"/>
                  </a:lnTo>
                  <a:lnTo>
                    <a:pt x="370" y="308"/>
                  </a:lnTo>
                  <a:cubicBezTo>
                    <a:pt x="385" y="319"/>
                    <a:pt x="407" y="314"/>
                    <a:pt x="418" y="299"/>
                  </a:cubicBezTo>
                  <a:lnTo>
                    <a:pt x="418" y="299"/>
                  </a:lnTo>
                  <a:cubicBezTo>
                    <a:pt x="429" y="283"/>
                    <a:pt x="425" y="261"/>
                    <a:pt x="409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5"/>
                    <a:pt x="8" y="20"/>
                  </a:cubicBezTo>
                  <a:lnTo>
                    <a:pt x="8" y="20"/>
                  </a:lnTo>
                  <a:cubicBezTo>
                    <a:pt x="5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pic>
        <p:nvPicPr>
          <p:cNvPr id="96" name="Picture 6" descr="관련 이미지">
            <a:extLst>
              <a:ext uri="{FF2B5EF4-FFF2-40B4-BE49-F238E27FC236}">
                <a16:creationId xmlns:a16="http://schemas.microsoft.com/office/drawing/2014/main" id="{10D8A193-A1AC-495B-BBF6-0E09C5BE5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210" y="2075808"/>
            <a:ext cx="3008938" cy="274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9021909B-C1F8-422D-9B97-88B4CD8E1A18}"/>
              </a:ext>
            </a:extLst>
          </p:cNvPr>
          <p:cNvSpPr txBox="1"/>
          <p:nvPr/>
        </p:nvSpPr>
        <p:spPr>
          <a:xfrm>
            <a:off x="8775175" y="2705916"/>
            <a:ext cx="2435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시력 저하 등으로 어려움을 겪는 분에게 책을 대신 읽어 주는 서비스를 만들면 어떨까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3053454"/>
      </p:ext>
    </p:extLst>
  </p:cSld>
  <p:clrMapOvr>
    <a:masterClrMapping/>
  </p:clrMapOvr>
  <p:transition advClick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6D7A65-E9DC-40D9-9C60-2D42A8AB1911}"/>
              </a:ext>
            </a:extLst>
          </p:cNvPr>
          <p:cNvSpPr txBox="1"/>
          <p:nvPr/>
        </p:nvSpPr>
        <p:spPr>
          <a:xfrm>
            <a:off x="3885501" y="2292611"/>
            <a:ext cx="2692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전래동화 </a:t>
            </a:r>
            <a:r>
              <a:rPr lang="en-US" altLang="ko-KR" dirty="0"/>
              <a:t>100</a:t>
            </a:r>
            <a:r>
              <a:rPr lang="ko-KR" altLang="en-US" dirty="0"/>
              <a:t>권</a:t>
            </a:r>
            <a:endParaRPr lang="en-US" altLang="ko-KR" dirty="0"/>
          </a:p>
          <a:p>
            <a:r>
              <a:rPr lang="ko-KR" altLang="en-US" dirty="0"/>
              <a:t>외국동화 </a:t>
            </a:r>
            <a:r>
              <a:rPr lang="en-US" altLang="ko-KR" dirty="0"/>
              <a:t>30</a:t>
            </a:r>
            <a:r>
              <a:rPr lang="ko-KR" altLang="en-US" dirty="0"/>
              <a:t>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30C97-E9D1-4836-A450-7919139976E3}"/>
              </a:ext>
            </a:extLst>
          </p:cNvPr>
          <p:cNvSpPr txBox="1"/>
          <p:nvPr/>
        </p:nvSpPr>
        <p:spPr>
          <a:xfrm>
            <a:off x="3885501" y="3105834"/>
            <a:ext cx="2692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별난 주부 </a:t>
            </a:r>
            <a:r>
              <a:rPr lang="en-US" altLang="ko-KR" dirty="0"/>
              <a:t>~ </a:t>
            </a:r>
            <a:r>
              <a:rPr lang="ko-KR" altLang="en-US" dirty="0" err="1"/>
              <a:t>어쩌구</a:t>
            </a:r>
            <a:r>
              <a:rPr lang="ko-KR" altLang="en-US" dirty="0"/>
              <a:t> </a:t>
            </a:r>
            <a:r>
              <a:rPr lang="ko-KR" altLang="en-US" dirty="0" err="1"/>
              <a:t>저쩌구</a:t>
            </a:r>
            <a:r>
              <a:rPr lang="ko-KR" alt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29F145-F799-4CFC-BA3A-CEE14A6152EA}"/>
              </a:ext>
            </a:extLst>
          </p:cNvPr>
          <p:cNvSpPr txBox="1"/>
          <p:nvPr/>
        </p:nvSpPr>
        <p:spPr>
          <a:xfrm>
            <a:off x="3885501" y="3919057"/>
            <a:ext cx="269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문장</a:t>
            </a:r>
            <a:r>
              <a:rPr lang="en-US" altLang="ko-KR" dirty="0"/>
              <a:t> 1 ~~ </a:t>
            </a:r>
            <a:r>
              <a:rPr lang="ko-KR" altLang="en-US" dirty="0"/>
              <a:t> 감성 </a:t>
            </a:r>
            <a:r>
              <a:rPr lang="en-US" altLang="ko-KR" dirty="0"/>
              <a:t>1 </a:t>
            </a:r>
            <a:r>
              <a:rPr lang="ko-KR" altLang="en-US" dirty="0"/>
              <a:t>ㄹ</a:t>
            </a:r>
          </a:p>
        </p:txBody>
      </p:sp>
    </p:spTree>
    <p:extLst>
      <p:ext uri="{BB962C8B-B14F-4D97-AF65-F5344CB8AC3E}">
        <p14:creationId xmlns:p14="http://schemas.microsoft.com/office/powerpoint/2010/main" val="718237889"/>
      </p:ext>
    </p:extLst>
  </p:cSld>
  <p:clrMapOvr>
    <a:masterClrMapping/>
  </p:clrMapOvr>
  <p:transition advClick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6">
            <a:extLst>
              <a:ext uri="{FF2B5EF4-FFF2-40B4-BE49-F238E27FC236}">
                <a16:creationId xmlns:a16="http://schemas.microsoft.com/office/drawing/2014/main" id="{B0B39ACA-B714-C545-8944-81B9FE200DA6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8571976" y="2348999"/>
            <a:ext cx="6096195" cy="2160000"/>
            <a:chOff x="2952960" y="5066761"/>
            <a:chExt cx="3050881" cy="1080961"/>
          </a:xfrm>
        </p:grpSpPr>
        <p:sp>
          <p:nvSpPr>
            <p:cNvPr id="125" name="Freeform 177">
              <a:extLst>
                <a:ext uri="{FF2B5EF4-FFF2-40B4-BE49-F238E27FC236}">
                  <a16:creationId xmlns:a16="http://schemas.microsoft.com/office/drawing/2014/main" id="{7210FDA5-D2EB-4F42-A35F-3B4684048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108" y="5066761"/>
              <a:ext cx="352391" cy="396828"/>
            </a:xfrm>
            <a:custGeom>
              <a:avLst/>
              <a:gdLst>
                <a:gd name="T0" fmla="*/ 520 w 807"/>
                <a:gd name="T1" fmla="*/ 885 h 915"/>
                <a:gd name="T2" fmla="*/ 520 w 807"/>
                <a:gd name="T3" fmla="*/ 885 h 915"/>
                <a:gd name="T4" fmla="*/ 41 w 807"/>
                <a:gd name="T5" fmla="*/ 0 h 915"/>
                <a:gd name="T6" fmla="*/ 41 w 807"/>
                <a:gd name="T7" fmla="*/ 0 h 915"/>
                <a:gd name="T8" fmla="*/ 520 w 807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7" h="915">
                  <a:moveTo>
                    <a:pt x="520" y="885"/>
                  </a:moveTo>
                  <a:lnTo>
                    <a:pt x="520" y="885"/>
                  </a:lnTo>
                  <a:cubicBezTo>
                    <a:pt x="520" y="885"/>
                    <a:pt x="0" y="914"/>
                    <a:pt x="41" y="0"/>
                  </a:cubicBezTo>
                  <a:lnTo>
                    <a:pt x="41" y="0"/>
                  </a:lnTo>
                  <a:cubicBezTo>
                    <a:pt x="41" y="0"/>
                    <a:pt x="806" y="485"/>
                    <a:pt x="520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6" name="Freeform 178">
              <a:extLst>
                <a:ext uri="{FF2B5EF4-FFF2-40B4-BE49-F238E27FC236}">
                  <a16:creationId xmlns:a16="http://schemas.microsoft.com/office/drawing/2014/main" id="{30215529-1103-4D49-9CDC-8A7E4356B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201" y="5601686"/>
              <a:ext cx="411123" cy="373018"/>
            </a:xfrm>
            <a:custGeom>
              <a:avLst/>
              <a:gdLst>
                <a:gd name="T0" fmla="*/ 941 w 942"/>
                <a:gd name="T1" fmla="*/ 336 h 857"/>
                <a:gd name="T2" fmla="*/ 941 w 942"/>
                <a:gd name="T3" fmla="*/ 336 h 857"/>
                <a:gd name="T4" fmla="*/ 0 w 942"/>
                <a:gd name="T5" fmla="*/ 691 h 857"/>
                <a:gd name="T6" fmla="*/ 0 w 942"/>
                <a:gd name="T7" fmla="*/ 691 h 857"/>
                <a:gd name="T8" fmla="*/ 941 w 942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857">
                  <a:moveTo>
                    <a:pt x="941" y="336"/>
                  </a:moveTo>
                  <a:lnTo>
                    <a:pt x="941" y="336"/>
                  </a:lnTo>
                  <a:cubicBezTo>
                    <a:pt x="941" y="336"/>
                    <a:pt x="900" y="856"/>
                    <a:pt x="0" y="691"/>
                  </a:cubicBezTo>
                  <a:lnTo>
                    <a:pt x="0" y="691"/>
                  </a:lnTo>
                  <a:cubicBezTo>
                    <a:pt x="0" y="691"/>
                    <a:pt x="583" y="0"/>
                    <a:pt x="941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7" name="Freeform 179">
              <a:extLst>
                <a:ext uri="{FF2B5EF4-FFF2-40B4-BE49-F238E27FC236}">
                  <a16:creationId xmlns:a16="http://schemas.microsoft.com/office/drawing/2014/main" id="{06FBA382-5FFA-D845-9125-3FC9ACADA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724" y="5203270"/>
              <a:ext cx="373027" cy="412702"/>
            </a:xfrm>
            <a:custGeom>
              <a:avLst/>
              <a:gdLst>
                <a:gd name="T0" fmla="*/ 488 w 856"/>
                <a:gd name="T1" fmla="*/ 945 h 946"/>
                <a:gd name="T2" fmla="*/ 488 w 856"/>
                <a:gd name="T3" fmla="*/ 945 h 946"/>
                <a:gd name="T4" fmla="*/ 143 w 856"/>
                <a:gd name="T5" fmla="*/ 0 h 946"/>
                <a:gd name="T6" fmla="*/ 143 w 856"/>
                <a:gd name="T7" fmla="*/ 0 h 946"/>
                <a:gd name="T8" fmla="*/ 488 w 856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46">
                  <a:moveTo>
                    <a:pt x="488" y="945"/>
                  </a:moveTo>
                  <a:lnTo>
                    <a:pt x="488" y="945"/>
                  </a:lnTo>
                  <a:cubicBezTo>
                    <a:pt x="488" y="945"/>
                    <a:pt x="855" y="576"/>
                    <a:pt x="143" y="0"/>
                  </a:cubicBezTo>
                  <a:lnTo>
                    <a:pt x="143" y="0"/>
                  </a:lnTo>
                  <a:cubicBezTo>
                    <a:pt x="143" y="0"/>
                    <a:pt x="0" y="894"/>
                    <a:pt x="48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8" name="Freeform 180">
              <a:extLst>
                <a:ext uri="{FF2B5EF4-FFF2-40B4-BE49-F238E27FC236}">
                  <a16:creationId xmlns:a16="http://schemas.microsoft.com/office/drawing/2014/main" id="{204C7429-89EF-144E-8813-0C263DC6C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658" y="5774703"/>
              <a:ext cx="411123" cy="373019"/>
            </a:xfrm>
            <a:custGeom>
              <a:avLst/>
              <a:gdLst>
                <a:gd name="T0" fmla="*/ 944 w 945"/>
                <a:gd name="T1" fmla="*/ 367 h 857"/>
                <a:gd name="T2" fmla="*/ 944 w 945"/>
                <a:gd name="T3" fmla="*/ 367 h 857"/>
                <a:gd name="T4" fmla="*/ 0 w 945"/>
                <a:gd name="T5" fmla="*/ 713 h 857"/>
                <a:gd name="T6" fmla="*/ 0 w 945"/>
                <a:gd name="T7" fmla="*/ 713 h 857"/>
                <a:gd name="T8" fmla="*/ 944 w 945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5" h="857">
                  <a:moveTo>
                    <a:pt x="944" y="367"/>
                  </a:moveTo>
                  <a:lnTo>
                    <a:pt x="944" y="367"/>
                  </a:lnTo>
                  <a:cubicBezTo>
                    <a:pt x="944" y="367"/>
                    <a:pt x="575" y="0"/>
                    <a:pt x="0" y="713"/>
                  </a:cubicBezTo>
                  <a:lnTo>
                    <a:pt x="0" y="713"/>
                  </a:lnTo>
                  <a:cubicBezTo>
                    <a:pt x="0" y="713"/>
                    <a:pt x="893" y="856"/>
                    <a:pt x="944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9" name="Freeform 181">
              <a:extLst>
                <a:ext uri="{FF2B5EF4-FFF2-40B4-BE49-F238E27FC236}">
                  <a16:creationId xmlns:a16="http://schemas.microsoft.com/office/drawing/2014/main" id="{5A4BD372-06D2-2141-BF5E-03AE2C92D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386" y="5363589"/>
              <a:ext cx="373027" cy="411114"/>
            </a:xfrm>
            <a:custGeom>
              <a:avLst/>
              <a:gdLst>
                <a:gd name="T0" fmla="*/ 489 w 857"/>
                <a:gd name="T1" fmla="*/ 944 h 945"/>
                <a:gd name="T2" fmla="*/ 489 w 857"/>
                <a:gd name="T3" fmla="*/ 944 h 945"/>
                <a:gd name="T4" fmla="*/ 144 w 857"/>
                <a:gd name="T5" fmla="*/ 0 h 945"/>
                <a:gd name="T6" fmla="*/ 144 w 857"/>
                <a:gd name="T7" fmla="*/ 0 h 945"/>
                <a:gd name="T8" fmla="*/ 489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489" y="944"/>
                  </a:moveTo>
                  <a:lnTo>
                    <a:pt x="489" y="944"/>
                  </a:lnTo>
                  <a:cubicBezTo>
                    <a:pt x="489" y="944"/>
                    <a:pt x="856" y="575"/>
                    <a:pt x="144" y="0"/>
                  </a:cubicBezTo>
                  <a:lnTo>
                    <a:pt x="144" y="0"/>
                  </a:lnTo>
                  <a:cubicBezTo>
                    <a:pt x="144" y="0"/>
                    <a:pt x="0" y="893"/>
                    <a:pt x="489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0" name="Freeform 182">
              <a:extLst>
                <a:ext uri="{FF2B5EF4-FFF2-40B4-BE49-F238E27FC236}">
                  <a16:creationId xmlns:a16="http://schemas.microsoft.com/office/drawing/2014/main" id="{B3593F7C-BFC3-CD44-916D-3CB97A680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960" y="5463589"/>
              <a:ext cx="1476233" cy="600005"/>
            </a:xfrm>
            <a:custGeom>
              <a:avLst/>
              <a:gdLst>
                <a:gd name="T0" fmla="*/ 3329 w 3393"/>
                <a:gd name="T1" fmla="*/ 1376 h 1377"/>
                <a:gd name="T2" fmla="*/ 3329 w 3393"/>
                <a:gd name="T3" fmla="*/ 1376 h 1377"/>
                <a:gd name="T4" fmla="*/ 3301 w 3393"/>
                <a:gd name="T5" fmla="*/ 1369 h 1377"/>
                <a:gd name="T6" fmla="*/ 3301 w 3393"/>
                <a:gd name="T7" fmla="*/ 1369 h 1377"/>
                <a:gd name="T8" fmla="*/ 50 w 3393"/>
                <a:gd name="T9" fmla="*/ 115 h 1377"/>
                <a:gd name="T10" fmla="*/ 50 w 3393"/>
                <a:gd name="T11" fmla="*/ 115 h 1377"/>
                <a:gd name="T12" fmla="*/ 6 w 3393"/>
                <a:gd name="T13" fmla="*/ 50 h 1377"/>
                <a:gd name="T14" fmla="*/ 6 w 3393"/>
                <a:gd name="T15" fmla="*/ 50 h 1377"/>
                <a:gd name="T16" fmla="*/ 71 w 3393"/>
                <a:gd name="T17" fmla="*/ 6 h 1377"/>
                <a:gd name="T18" fmla="*/ 71 w 3393"/>
                <a:gd name="T19" fmla="*/ 6 h 1377"/>
                <a:gd name="T20" fmla="*/ 3356 w 3393"/>
                <a:gd name="T21" fmla="*/ 1272 h 1377"/>
                <a:gd name="T22" fmla="*/ 3356 w 3393"/>
                <a:gd name="T23" fmla="*/ 1272 h 1377"/>
                <a:gd name="T24" fmla="*/ 3377 w 3393"/>
                <a:gd name="T25" fmla="*/ 1348 h 1377"/>
                <a:gd name="T26" fmla="*/ 3377 w 3393"/>
                <a:gd name="T27" fmla="*/ 1348 h 1377"/>
                <a:gd name="T28" fmla="*/ 3329 w 3393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3" h="1377">
                  <a:moveTo>
                    <a:pt x="3329" y="1376"/>
                  </a:moveTo>
                  <a:lnTo>
                    <a:pt x="3329" y="1376"/>
                  </a:lnTo>
                  <a:cubicBezTo>
                    <a:pt x="3319" y="1376"/>
                    <a:pt x="3310" y="1374"/>
                    <a:pt x="3301" y="1369"/>
                  </a:cubicBezTo>
                  <a:lnTo>
                    <a:pt x="3301" y="1369"/>
                  </a:lnTo>
                  <a:cubicBezTo>
                    <a:pt x="3285" y="1360"/>
                    <a:pt x="1611" y="417"/>
                    <a:pt x="50" y="115"/>
                  </a:cubicBezTo>
                  <a:lnTo>
                    <a:pt x="50" y="115"/>
                  </a:lnTo>
                  <a:cubicBezTo>
                    <a:pt x="20" y="109"/>
                    <a:pt x="0" y="80"/>
                    <a:pt x="6" y="50"/>
                  </a:cubicBezTo>
                  <a:lnTo>
                    <a:pt x="6" y="50"/>
                  </a:lnTo>
                  <a:cubicBezTo>
                    <a:pt x="12" y="20"/>
                    <a:pt x="41" y="0"/>
                    <a:pt x="71" y="6"/>
                  </a:cubicBezTo>
                  <a:lnTo>
                    <a:pt x="71" y="6"/>
                  </a:lnTo>
                  <a:cubicBezTo>
                    <a:pt x="1651" y="311"/>
                    <a:pt x="3339" y="1262"/>
                    <a:pt x="3356" y="1272"/>
                  </a:cubicBezTo>
                  <a:lnTo>
                    <a:pt x="3356" y="1272"/>
                  </a:lnTo>
                  <a:cubicBezTo>
                    <a:pt x="3383" y="1287"/>
                    <a:pt x="3392" y="1321"/>
                    <a:pt x="3377" y="1348"/>
                  </a:cubicBezTo>
                  <a:lnTo>
                    <a:pt x="3377" y="1348"/>
                  </a:lnTo>
                  <a:cubicBezTo>
                    <a:pt x="3367" y="1366"/>
                    <a:pt x="3348" y="1376"/>
                    <a:pt x="3329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1" name="Freeform 183">
              <a:extLst>
                <a:ext uri="{FF2B5EF4-FFF2-40B4-BE49-F238E27FC236}">
                  <a16:creationId xmlns:a16="http://schemas.microsoft.com/office/drawing/2014/main" id="{BB521F2A-CAD7-2A40-81DE-A4800A65F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6144" y="5317557"/>
              <a:ext cx="120638" cy="268256"/>
            </a:xfrm>
            <a:custGeom>
              <a:avLst/>
              <a:gdLst>
                <a:gd name="T0" fmla="*/ 238 w 279"/>
                <a:gd name="T1" fmla="*/ 612 h 613"/>
                <a:gd name="T2" fmla="*/ 238 w 279"/>
                <a:gd name="T3" fmla="*/ 612 h 613"/>
                <a:gd name="T4" fmla="*/ 237 w 279"/>
                <a:gd name="T5" fmla="*/ 612 h 613"/>
                <a:gd name="T6" fmla="*/ 237 w 279"/>
                <a:gd name="T7" fmla="*/ 612 h 613"/>
                <a:gd name="T8" fmla="*/ 205 w 279"/>
                <a:gd name="T9" fmla="*/ 577 h 613"/>
                <a:gd name="T10" fmla="*/ 205 w 279"/>
                <a:gd name="T11" fmla="*/ 577 h 613"/>
                <a:gd name="T12" fmla="*/ 11 w 279"/>
                <a:gd name="T13" fmla="*/ 58 h 613"/>
                <a:gd name="T14" fmla="*/ 11 w 279"/>
                <a:gd name="T15" fmla="*/ 58 h 613"/>
                <a:gd name="T16" fmla="*/ 18 w 279"/>
                <a:gd name="T17" fmla="*/ 11 h 613"/>
                <a:gd name="T18" fmla="*/ 18 w 279"/>
                <a:gd name="T19" fmla="*/ 11 h 613"/>
                <a:gd name="T20" fmla="*/ 65 w 279"/>
                <a:gd name="T21" fmla="*/ 18 h 613"/>
                <a:gd name="T22" fmla="*/ 65 w 279"/>
                <a:gd name="T23" fmla="*/ 18 h 613"/>
                <a:gd name="T24" fmla="*/ 272 w 279"/>
                <a:gd name="T25" fmla="*/ 579 h 613"/>
                <a:gd name="T26" fmla="*/ 272 w 279"/>
                <a:gd name="T27" fmla="*/ 579 h 613"/>
                <a:gd name="T28" fmla="*/ 238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238" y="612"/>
                  </a:moveTo>
                  <a:lnTo>
                    <a:pt x="238" y="612"/>
                  </a:lnTo>
                  <a:cubicBezTo>
                    <a:pt x="238" y="612"/>
                    <a:pt x="238" y="612"/>
                    <a:pt x="237" y="612"/>
                  </a:cubicBezTo>
                  <a:lnTo>
                    <a:pt x="237" y="612"/>
                  </a:lnTo>
                  <a:cubicBezTo>
                    <a:pt x="219" y="611"/>
                    <a:pt x="205" y="596"/>
                    <a:pt x="205" y="577"/>
                  </a:cubicBezTo>
                  <a:lnTo>
                    <a:pt x="205" y="577"/>
                  </a:lnTo>
                  <a:cubicBezTo>
                    <a:pt x="205" y="573"/>
                    <a:pt x="209" y="329"/>
                    <a:pt x="11" y="58"/>
                  </a:cubicBezTo>
                  <a:lnTo>
                    <a:pt x="11" y="58"/>
                  </a:lnTo>
                  <a:cubicBezTo>
                    <a:pt x="0" y="42"/>
                    <a:pt x="3" y="22"/>
                    <a:pt x="18" y="11"/>
                  </a:cubicBezTo>
                  <a:lnTo>
                    <a:pt x="18" y="11"/>
                  </a:lnTo>
                  <a:cubicBezTo>
                    <a:pt x="33" y="0"/>
                    <a:pt x="54" y="3"/>
                    <a:pt x="65" y="18"/>
                  </a:cubicBezTo>
                  <a:lnTo>
                    <a:pt x="65" y="18"/>
                  </a:lnTo>
                  <a:cubicBezTo>
                    <a:pt x="278" y="310"/>
                    <a:pt x="272" y="568"/>
                    <a:pt x="272" y="579"/>
                  </a:cubicBezTo>
                  <a:lnTo>
                    <a:pt x="272" y="579"/>
                  </a:lnTo>
                  <a:cubicBezTo>
                    <a:pt x="271" y="597"/>
                    <a:pt x="257" y="612"/>
                    <a:pt x="238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2" name="Freeform 184">
              <a:extLst>
                <a:ext uri="{FF2B5EF4-FFF2-40B4-BE49-F238E27FC236}">
                  <a16:creationId xmlns:a16="http://schemas.microsoft.com/office/drawing/2014/main" id="{040C22B4-210E-1746-B67F-1E88324D1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336" y="5660416"/>
              <a:ext cx="258737" cy="141271"/>
            </a:xfrm>
            <a:custGeom>
              <a:avLst/>
              <a:gdLst>
                <a:gd name="T0" fmla="*/ 36 w 591"/>
                <a:gd name="T1" fmla="*/ 327 h 328"/>
                <a:gd name="T2" fmla="*/ 36 w 591"/>
                <a:gd name="T3" fmla="*/ 327 h 328"/>
                <a:gd name="T4" fmla="*/ 4 w 591"/>
                <a:gd name="T5" fmla="*/ 300 h 328"/>
                <a:gd name="T6" fmla="*/ 4 w 591"/>
                <a:gd name="T7" fmla="*/ 300 h 328"/>
                <a:gd name="T8" fmla="*/ 30 w 591"/>
                <a:gd name="T9" fmla="*/ 261 h 328"/>
                <a:gd name="T10" fmla="*/ 30 w 591"/>
                <a:gd name="T11" fmla="*/ 261 h 328"/>
                <a:gd name="T12" fmla="*/ 528 w 591"/>
                <a:gd name="T13" fmla="*/ 15 h 328"/>
                <a:gd name="T14" fmla="*/ 528 w 591"/>
                <a:gd name="T15" fmla="*/ 15 h 328"/>
                <a:gd name="T16" fmla="*/ 575 w 591"/>
                <a:gd name="T17" fmla="*/ 12 h 328"/>
                <a:gd name="T18" fmla="*/ 575 w 591"/>
                <a:gd name="T19" fmla="*/ 12 h 328"/>
                <a:gd name="T20" fmla="*/ 578 w 591"/>
                <a:gd name="T21" fmla="*/ 59 h 328"/>
                <a:gd name="T22" fmla="*/ 578 w 591"/>
                <a:gd name="T23" fmla="*/ 59 h 328"/>
                <a:gd name="T24" fmla="*/ 43 w 591"/>
                <a:gd name="T25" fmla="*/ 326 h 328"/>
                <a:gd name="T26" fmla="*/ 43 w 591"/>
                <a:gd name="T27" fmla="*/ 326 h 328"/>
                <a:gd name="T28" fmla="*/ 36 w 591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1" h="328">
                  <a:moveTo>
                    <a:pt x="36" y="327"/>
                  </a:moveTo>
                  <a:lnTo>
                    <a:pt x="36" y="327"/>
                  </a:lnTo>
                  <a:cubicBezTo>
                    <a:pt x="21" y="327"/>
                    <a:pt x="7" y="316"/>
                    <a:pt x="4" y="300"/>
                  </a:cubicBezTo>
                  <a:lnTo>
                    <a:pt x="4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3" y="198"/>
                    <a:pt x="526" y="17"/>
                    <a:pt x="528" y="15"/>
                  </a:cubicBezTo>
                  <a:lnTo>
                    <a:pt x="528" y="15"/>
                  </a:lnTo>
                  <a:cubicBezTo>
                    <a:pt x="540" y="2"/>
                    <a:pt x="561" y="0"/>
                    <a:pt x="575" y="12"/>
                  </a:cubicBezTo>
                  <a:lnTo>
                    <a:pt x="575" y="12"/>
                  </a:lnTo>
                  <a:cubicBezTo>
                    <a:pt x="588" y="24"/>
                    <a:pt x="590" y="46"/>
                    <a:pt x="578" y="59"/>
                  </a:cubicBezTo>
                  <a:lnTo>
                    <a:pt x="578" y="59"/>
                  </a:lnTo>
                  <a:cubicBezTo>
                    <a:pt x="571" y="67"/>
                    <a:pt x="398" y="259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9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3" name="Freeform 185">
              <a:extLst>
                <a:ext uri="{FF2B5EF4-FFF2-40B4-BE49-F238E27FC236}">
                  <a16:creationId xmlns:a16="http://schemas.microsoft.com/office/drawing/2014/main" id="{34087DB6-6C20-0945-9CEA-D5F33C119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332" y="5846132"/>
              <a:ext cx="257150" cy="142858"/>
            </a:xfrm>
            <a:custGeom>
              <a:avLst/>
              <a:gdLst>
                <a:gd name="T0" fmla="*/ 36 w 590"/>
                <a:gd name="T1" fmla="*/ 327 h 328"/>
                <a:gd name="T2" fmla="*/ 36 w 590"/>
                <a:gd name="T3" fmla="*/ 327 h 328"/>
                <a:gd name="T4" fmla="*/ 3 w 590"/>
                <a:gd name="T5" fmla="*/ 300 h 328"/>
                <a:gd name="T6" fmla="*/ 3 w 590"/>
                <a:gd name="T7" fmla="*/ 300 h 328"/>
                <a:gd name="T8" fmla="*/ 30 w 590"/>
                <a:gd name="T9" fmla="*/ 261 h 328"/>
                <a:gd name="T10" fmla="*/ 30 w 590"/>
                <a:gd name="T11" fmla="*/ 261 h 328"/>
                <a:gd name="T12" fmla="*/ 527 w 590"/>
                <a:gd name="T13" fmla="*/ 15 h 328"/>
                <a:gd name="T14" fmla="*/ 527 w 590"/>
                <a:gd name="T15" fmla="*/ 15 h 328"/>
                <a:gd name="T16" fmla="*/ 574 w 590"/>
                <a:gd name="T17" fmla="*/ 12 h 328"/>
                <a:gd name="T18" fmla="*/ 574 w 590"/>
                <a:gd name="T19" fmla="*/ 12 h 328"/>
                <a:gd name="T20" fmla="*/ 577 w 590"/>
                <a:gd name="T21" fmla="*/ 59 h 328"/>
                <a:gd name="T22" fmla="*/ 577 w 590"/>
                <a:gd name="T23" fmla="*/ 59 h 328"/>
                <a:gd name="T24" fmla="*/ 43 w 590"/>
                <a:gd name="T25" fmla="*/ 326 h 328"/>
                <a:gd name="T26" fmla="*/ 43 w 590"/>
                <a:gd name="T27" fmla="*/ 326 h 328"/>
                <a:gd name="T28" fmla="*/ 36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36" y="327"/>
                  </a:moveTo>
                  <a:lnTo>
                    <a:pt x="36" y="327"/>
                  </a:lnTo>
                  <a:cubicBezTo>
                    <a:pt x="20" y="327"/>
                    <a:pt x="6" y="316"/>
                    <a:pt x="3" y="300"/>
                  </a:cubicBezTo>
                  <a:lnTo>
                    <a:pt x="3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1" y="199"/>
                    <a:pt x="526" y="17"/>
                    <a:pt x="527" y="15"/>
                  </a:cubicBezTo>
                  <a:lnTo>
                    <a:pt x="527" y="15"/>
                  </a:lnTo>
                  <a:cubicBezTo>
                    <a:pt x="539" y="2"/>
                    <a:pt x="561" y="0"/>
                    <a:pt x="574" y="12"/>
                  </a:cubicBezTo>
                  <a:lnTo>
                    <a:pt x="574" y="12"/>
                  </a:lnTo>
                  <a:cubicBezTo>
                    <a:pt x="588" y="25"/>
                    <a:pt x="589" y="46"/>
                    <a:pt x="577" y="59"/>
                  </a:cubicBezTo>
                  <a:lnTo>
                    <a:pt x="577" y="59"/>
                  </a:lnTo>
                  <a:cubicBezTo>
                    <a:pt x="570" y="68"/>
                    <a:pt x="397" y="260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8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4" name="Freeform 186">
              <a:extLst>
                <a:ext uri="{FF2B5EF4-FFF2-40B4-BE49-F238E27FC236}">
                  <a16:creationId xmlns:a16="http://schemas.microsoft.com/office/drawing/2014/main" id="{C1921706-C145-614A-8A21-585C180C7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697" y="5476288"/>
              <a:ext cx="93653" cy="279367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2 w 218"/>
                <a:gd name="T9" fmla="*/ 600 h 642"/>
                <a:gd name="T10" fmla="*/ 92 w 218"/>
                <a:gd name="T11" fmla="*/ 600 h 642"/>
                <a:gd name="T12" fmla="*/ 8 w 218"/>
                <a:gd name="T13" fmla="*/ 51 h 642"/>
                <a:gd name="T14" fmla="*/ 8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6 h 642"/>
                <a:gd name="T26" fmla="*/ 156 w 218"/>
                <a:gd name="T27" fmla="*/ 616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9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8"/>
                    <a:pt x="92" y="600"/>
                  </a:cubicBezTo>
                  <a:lnTo>
                    <a:pt x="92" y="600"/>
                  </a:lnTo>
                  <a:cubicBezTo>
                    <a:pt x="92" y="597"/>
                    <a:pt x="146" y="359"/>
                    <a:pt x="8" y="51"/>
                  </a:cubicBezTo>
                  <a:lnTo>
                    <a:pt x="8" y="51"/>
                  </a:lnTo>
                  <a:cubicBezTo>
                    <a:pt x="0" y="35"/>
                    <a:pt x="8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6"/>
                  </a:cubicBezTo>
                  <a:lnTo>
                    <a:pt x="156" y="616"/>
                  </a:lnTo>
                  <a:cubicBezTo>
                    <a:pt x="153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5" name="Freeform 187">
              <a:extLst>
                <a:ext uri="{FF2B5EF4-FFF2-40B4-BE49-F238E27FC236}">
                  <a16:creationId xmlns:a16="http://schemas.microsoft.com/office/drawing/2014/main" id="{2A3E7339-0753-2147-98D6-58460A72B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946" y="5654067"/>
              <a:ext cx="93654" cy="280955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1 w 218"/>
                <a:gd name="T9" fmla="*/ 600 h 642"/>
                <a:gd name="T10" fmla="*/ 91 w 218"/>
                <a:gd name="T11" fmla="*/ 600 h 642"/>
                <a:gd name="T12" fmla="*/ 7 w 218"/>
                <a:gd name="T13" fmla="*/ 51 h 642"/>
                <a:gd name="T14" fmla="*/ 7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5 h 642"/>
                <a:gd name="T26" fmla="*/ 156 w 218"/>
                <a:gd name="T27" fmla="*/ 615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8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7"/>
                    <a:pt x="91" y="600"/>
                  </a:cubicBezTo>
                  <a:lnTo>
                    <a:pt x="91" y="600"/>
                  </a:lnTo>
                  <a:cubicBezTo>
                    <a:pt x="92" y="597"/>
                    <a:pt x="146" y="358"/>
                    <a:pt x="7" y="51"/>
                  </a:cubicBezTo>
                  <a:lnTo>
                    <a:pt x="7" y="51"/>
                  </a:lnTo>
                  <a:cubicBezTo>
                    <a:pt x="0" y="34"/>
                    <a:pt x="7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5"/>
                  </a:cubicBezTo>
                  <a:lnTo>
                    <a:pt x="156" y="615"/>
                  </a:lnTo>
                  <a:cubicBezTo>
                    <a:pt x="152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6" name="Freeform 188">
              <a:extLst>
                <a:ext uri="{FF2B5EF4-FFF2-40B4-BE49-F238E27FC236}">
                  <a16:creationId xmlns:a16="http://schemas.microsoft.com/office/drawing/2014/main" id="{13BF247C-7613-AF4A-931B-63205E242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484" y="5541368"/>
              <a:ext cx="258738" cy="109524"/>
            </a:xfrm>
            <a:custGeom>
              <a:avLst/>
              <a:gdLst>
                <a:gd name="T0" fmla="*/ 38 w 597"/>
                <a:gd name="T1" fmla="*/ 250 h 251"/>
                <a:gd name="T2" fmla="*/ 38 w 597"/>
                <a:gd name="T3" fmla="*/ 250 h 251"/>
                <a:gd name="T4" fmla="*/ 8 w 597"/>
                <a:gd name="T5" fmla="*/ 231 h 251"/>
                <a:gd name="T6" fmla="*/ 8 w 597"/>
                <a:gd name="T7" fmla="*/ 231 h 251"/>
                <a:gd name="T8" fmla="*/ 23 w 597"/>
                <a:gd name="T9" fmla="*/ 186 h 251"/>
                <a:gd name="T10" fmla="*/ 23 w 597"/>
                <a:gd name="T11" fmla="*/ 186 h 251"/>
                <a:gd name="T12" fmla="*/ 554 w 597"/>
                <a:gd name="T13" fmla="*/ 3 h 251"/>
                <a:gd name="T14" fmla="*/ 554 w 597"/>
                <a:gd name="T15" fmla="*/ 3 h 251"/>
                <a:gd name="T16" fmla="*/ 593 w 597"/>
                <a:gd name="T17" fmla="*/ 30 h 251"/>
                <a:gd name="T18" fmla="*/ 593 w 597"/>
                <a:gd name="T19" fmla="*/ 30 h 251"/>
                <a:gd name="T20" fmla="*/ 567 w 597"/>
                <a:gd name="T21" fmla="*/ 69 h 251"/>
                <a:gd name="T22" fmla="*/ 567 w 597"/>
                <a:gd name="T23" fmla="*/ 69 h 251"/>
                <a:gd name="T24" fmla="*/ 53 w 597"/>
                <a:gd name="T25" fmla="*/ 246 h 251"/>
                <a:gd name="T26" fmla="*/ 53 w 597"/>
                <a:gd name="T27" fmla="*/ 246 h 251"/>
                <a:gd name="T28" fmla="*/ 38 w 597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7" h="251">
                  <a:moveTo>
                    <a:pt x="38" y="250"/>
                  </a:moveTo>
                  <a:lnTo>
                    <a:pt x="38" y="250"/>
                  </a:lnTo>
                  <a:cubicBezTo>
                    <a:pt x="25" y="250"/>
                    <a:pt x="14" y="243"/>
                    <a:pt x="8" y="231"/>
                  </a:cubicBezTo>
                  <a:lnTo>
                    <a:pt x="8" y="231"/>
                  </a:lnTo>
                  <a:cubicBezTo>
                    <a:pt x="0" y="215"/>
                    <a:pt x="7" y="195"/>
                    <a:pt x="23" y="186"/>
                  </a:cubicBezTo>
                  <a:lnTo>
                    <a:pt x="23" y="186"/>
                  </a:lnTo>
                  <a:cubicBezTo>
                    <a:pt x="285" y="57"/>
                    <a:pt x="543" y="5"/>
                    <a:pt x="554" y="3"/>
                  </a:cubicBezTo>
                  <a:lnTo>
                    <a:pt x="554" y="3"/>
                  </a:lnTo>
                  <a:cubicBezTo>
                    <a:pt x="572" y="0"/>
                    <a:pt x="589" y="11"/>
                    <a:pt x="593" y="30"/>
                  </a:cubicBezTo>
                  <a:lnTo>
                    <a:pt x="593" y="30"/>
                  </a:lnTo>
                  <a:cubicBezTo>
                    <a:pt x="596" y="48"/>
                    <a:pt x="584" y="65"/>
                    <a:pt x="567" y="69"/>
                  </a:cubicBezTo>
                  <a:lnTo>
                    <a:pt x="567" y="69"/>
                  </a:lnTo>
                  <a:cubicBezTo>
                    <a:pt x="564" y="69"/>
                    <a:pt x="307" y="121"/>
                    <a:pt x="53" y="246"/>
                  </a:cubicBezTo>
                  <a:lnTo>
                    <a:pt x="53" y="246"/>
                  </a:lnTo>
                  <a:cubicBezTo>
                    <a:pt x="48" y="249"/>
                    <a:pt x="43" y="250"/>
                    <a:pt x="38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7" name="Freeform 189">
              <a:extLst>
                <a:ext uri="{FF2B5EF4-FFF2-40B4-BE49-F238E27FC236}">
                  <a16:creationId xmlns:a16="http://schemas.microsoft.com/office/drawing/2014/main" id="{B70253B4-879B-984B-86DA-58D34C9B2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15" y="5066761"/>
              <a:ext cx="352391" cy="396828"/>
            </a:xfrm>
            <a:custGeom>
              <a:avLst/>
              <a:gdLst>
                <a:gd name="T0" fmla="*/ 287 w 808"/>
                <a:gd name="T1" fmla="*/ 885 h 915"/>
                <a:gd name="T2" fmla="*/ 287 w 808"/>
                <a:gd name="T3" fmla="*/ 885 h 915"/>
                <a:gd name="T4" fmla="*/ 764 w 808"/>
                <a:gd name="T5" fmla="*/ 0 h 915"/>
                <a:gd name="T6" fmla="*/ 764 w 808"/>
                <a:gd name="T7" fmla="*/ 0 h 915"/>
                <a:gd name="T8" fmla="*/ 287 w 808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915">
                  <a:moveTo>
                    <a:pt x="287" y="885"/>
                  </a:moveTo>
                  <a:lnTo>
                    <a:pt x="287" y="885"/>
                  </a:lnTo>
                  <a:cubicBezTo>
                    <a:pt x="287" y="885"/>
                    <a:pt x="807" y="914"/>
                    <a:pt x="764" y="0"/>
                  </a:cubicBezTo>
                  <a:lnTo>
                    <a:pt x="764" y="0"/>
                  </a:lnTo>
                  <a:cubicBezTo>
                    <a:pt x="764" y="0"/>
                    <a:pt x="0" y="485"/>
                    <a:pt x="287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8" name="Freeform 190">
              <a:extLst>
                <a:ext uri="{FF2B5EF4-FFF2-40B4-BE49-F238E27FC236}">
                  <a16:creationId xmlns:a16="http://schemas.microsoft.com/office/drawing/2014/main" id="{4FC0F340-8521-6E40-A040-FF11C11FA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478" y="5601686"/>
              <a:ext cx="411122" cy="373018"/>
            </a:xfrm>
            <a:custGeom>
              <a:avLst/>
              <a:gdLst>
                <a:gd name="T0" fmla="*/ 0 w 943"/>
                <a:gd name="T1" fmla="*/ 336 h 857"/>
                <a:gd name="T2" fmla="*/ 0 w 943"/>
                <a:gd name="T3" fmla="*/ 336 h 857"/>
                <a:gd name="T4" fmla="*/ 942 w 943"/>
                <a:gd name="T5" fmla="*/ 691 h 857"/>
                <a:gd name="T6" fmla="*/ 942 w 943"/>
                <a:gd name="T7" fmla="*/ 691 h 857"/>
                <a:gd name="T8" fmla="*/ 0 w 943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857">
                  <a:moveTo>
                    <a:pt x="0" y="336"/>
                  </a:moveTo>
                  <a:lnTo>
                    <a:pt x="0" y="336"/>
                  </a:lnTo>
                  <a:cubicBezTo>
                    <a:pt x="0" y="336"/>
                    <a:pt x="41" y="856"/>
                    <a:pt x="942" y="691"/>
                  </a:cubicBezTo>
                  <a:lnTo>
                    <a:pt x="942" y="691"/>
                  </a:lnTo>
                  <a:cubicBezTo>
                    <a:pt x="942" y="691"/>
                    <a:pt x="358" y="0"/>
                    <a:pt x="0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9" name="Freeform 191">
              <a:extLst>
                <a:ext uri="{FF2B5EF4-FFF2-40B4-BE49-F238E27FC236}">
                  <a16:creationId xmlns:a16="http://schemas.microsoft.com/office/drawing/2014/main" id="{0214B5A7-8504-FB48-B3C7-3DC0E0236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63" y="5203270"/>
              <a:ext cx="374614" cy="412702"/>
            </a:xfrm>
            <a:custGeom>
              <a:avLst/>
              <a:gdLst>
                <a:gd name="T0" fmla="*/ 368 w 858"/>
                <a:gd name="T1" fmla="*/ 945 h 946"/>
                <a:gd name="T2" fmla="*/ 368 w 858"/>
                <a:gd name="T3" fmla="*/ 945 h 946"/>
                <a:gd name="T4" fmla="*/ 713 w 858"/>
                <a:gd name="T5" fmla="*/ 0 h 946"/>
                <a:gd name="T6" fmla="*/ 713 w 858"/>
                <a:gd name="T7" fmla="*/ 0 h 946"/>
                <a:gd name="T8" fmla="*/ 368 w 858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8" h="946">
                  <a:moveTo>
                    <a:pt x="368" y="945"/>
                  </a:moveTo>
                  <a:lnTo>
                    <a:pt x="368" y="945"/>
                  </a:lnTo>
                  <a:cubicBezTo>
                    <a:pt x="368" y="945"/>
                    <a:pt x="0" y="576"/>
                    <a:pt x="713" y="0"/>
                  </a:cubicBezTo>
                  <a:lnTo>
                    <a:pt x="713" y="0"/>
                  </a:lnTo>
                  <a:cubicBezTo>
                    <a:pt x="713" y="0"/>
                    <a:pt x="857" y="894"/>
                    <a:pt x="36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0" name="Freeform 192">
              <a:extLst>
                <a:ext uri="{FF2B5EF4-FFF2-40B4-BE49-F238E27FC236}">
                  <a16:creationId xmlns:a16="http://schemas.microsoft.com/office/drawing/2014/main" id="{5466C0CB-9A19-0246-84BC-30AE815E4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433" y="5774703"/>
              <a:ext cx="412710" cy="373019"/>
            </a:xfrm>
            <a:custGeom>
              <a:avLst/>
              <a:gdLst>
                <a:gd name="T0" fmla="*/ 0 w 946"/>
                <a:gd name="T1" fmla="*/ 367 h 857"/>
                <a:gd name="T2" fmla="*/ 0 w 946"/>
                <a:gd name="T3" fmla="*/ 367 h 857"/>
                <a:gd name="T4" fmla="*/ 945 w 946"/>
                <a:gd name="T5" fmla="*/ 713 h 857"/>
                <a:gd name="T6" fmla="*/ 945 w 946"/>
                <a:gd name="T7" fmla="*/ 713 h 857"/>
                <a:gd name="T8" fmla="*/ 0 w 946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6" h="857">
                  <a:moveTo>
                    <a:pt x="0" y="367"/>
                  </a:moveTo>
                  <a:lnTo>
                    <a:pt x="0" y="367"/>
                  </a:lnTo>
                  <a:cubicBezTo>
                    <a:pt x="0" y="367"/>
                    <a:pt x="370" y="0"/>
                    <a:pt x="945" y="713"/>
                  </a:cubicBezTo>
                  <a:lnTo>
                    <a:pt x="945" y="713"/>
                  </a:lnTo>
                  <a:cubicBezTo>
                    <a:pt x="945" y="713"/>
                    <a:pt x="51" y="856"/>
                    <a:pt x="0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1" name="Freeform 193">
              <a:extLst>
                <a:ext uri="{FF2B5EF4-FFF2-40B4-BE49-F238E27FC236}">
                  <a16:creationId xmlns:a16="http://schemas.microsoft.com/office/drawing/2014/main" id="{D568F718-C2FD-9F43-A6A1-5495BE9BD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801" y="5363589"/>
              <a:ext cx="373027" cy="411114"/>
            </a:xfrm>
            <a:custGeom>
              <a:avLst/>
              <a:gdLst>
                <a:gd name="T0" fmla="*/ 367 w 857"/>
                <a:gd name="T1" fmla="*/ 944 h 945"/>
                <a:gd name="T2" fmla="*/ 367 w 857"/>
                <a:gd name="T3" fmla="*/ 944 h 945"/>
                <a:gd name="T4" fmla="*/ 712 w 857"/>
                <a:gd name="T5" fmla="*/ 0 h 945"/>
                <a:gd name="T6" fmla="*/ 712 w 857"/>
                <a:gd name="T7" fmla="*/ 0 h 945"/>
                <a:gd name="T8" fmla="*/ 367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367" y="944"/>
                  </a:moveTo>
                  <a:lnTo>
                    <a:pt x="367" y="944"/>
                  </a:lnTo>
                  <a:cubicBezTo>
                    <a:pt x="367" y="944"/>
                    <a:pt x="0" y="575"/>
                    <a:pt x="712" y="0"/>
                  </a:cubicBezTo>
                  <a:lnTo>
                    <a:pt x="712" y="0"/>
                  </a:lnTo>
                  <a:cubicBezTo>
                    <a:pt x="712" y="0"/>
                    <a:pt x="856" y="893"/>
                    <a:pt x="367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2" name="Freeform 194">
              <a:extLst>
                <a:ext uri="{FF2B5EF4-FFF2-40B4-BE49-F238E27FC236}">
                  <a16:creationId xmlns:a16="http://schemas.microsoft.com/office/drawing/2014/main" id="{4E131A63-4826-ED4A-A847-EDA2EF134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608" y="5463589"/>
              <a:ext cx="1476233" cy="600005"/>
            </a:xfrm>
            <a:custGeom>
              <a:avLst/>
              <a:gdLst>
                <a:gd name="T0" fmla="*/ 64 w 3392"/>
                <a:gd name="T1" fmla="*/ 1376 h 1377"/>
                <a:gd name="T2" fmla="*/ 64 w 3392"/>
                <a:gd name="T3" fmla="*/ 1376 h 1377"/>
                <a:gd name="T4" fmla="*/ 15 w 3392"/>
                <a:gd name="T5" fmla="*/ 1348 h 1377"/>
                <a:gd name="T6" fmla="*/ 15 w 3392"/>
                <a:gd name="T7" fmla="*/ 1348 h 1377"/>
                <a:gd name="T8" fmla="*/ 36 w 3392"/>
                <a:gd name="T9" fmla="*/ 1272 h 1377"/>
                <a:gd name="T10" fmla="*/ 36 w 3392"/>
                <a:gd name="T11" fmla="*/ 1272 h 1377"/>
                <a:gd name="T12" fmla="*/ 3320 w 3392"/>
                <a:gd name="T13" fmla="*/ 6 h 1377"/>
                <a:gd name="T14" fmla="*/ 3320 w 3392"/>
                <a:gd name="T15" fmla="*/ 6 h 1377"/>
                <a:gd name="T16" fmla="*/ 3386 w 3392"/>
                <a:gd name="T17" fmla="*/ 50 h 1377"/>
                <a:gd name="T18" fmla="*/ 3386 w 3392"/>
                <a:gd name="T19" fmla="*/ 50 h 1377"/>
                <a:gd name="T20" fmla="*/ 3342 w 3392"/>
                <a:gd name="T21" fmla="*/ 115 h 1377"/>
                <a:gd name="T22" fmla="*/ 3342 w 3392"/>
                <a:gd name="T23" fmla="*/ 115 h 1377"/>
                <a:gd name="T24" fmla="*/ 91 w 3392"/>
                <a:gd name="T25" fmla="*/ 1369 h 1377"/>
                <a:gd name="T26" fmla="*/ 91 w 3392"/>
                <a:gd name="T27" fmla="*/ 1369 h 1377"/>
                <a:gd name="T28" fmla="*/ 64 w 3392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2" h="1377">
                  <a:moveTo>
                    <a:pt x="64" y="1376"/>
                  </a:moveTo>
                  <a:lnTo>
                    <a:pt x="64" y="1376"/>
                  </a:lnTo>
                  <a:cubicBezTo>
                    <a:pt x="45" y="1376"/>
                    <a:pt x="26" y="1366"/>
                    <a:pt x="15" y="1348"/>
                  </a:cubicBezTo>
                  <a:lnTo>
                    <a:pt x="15" y="1348"/>
                  </a:lnTo>
                  <a:cubicBezTo>
                    <a:pt x="0" y="1321"/>
                    <a:pt x="9" y="1287"/>
                    <a:pt x="36" y="1272"/>
                  </a:cubicBezTo>
                  <a:lnTo>
                    <a:pt x="36" y="1272"/>
                  </a:lnTo>
                  <a:cubicBezTo>
                    <a:pt x="53" y="1262"/>
                    <a:pt x="1741" y="311"/>
                    <a:pt x="3320" y="6"/>
                  </a:cubicBezTo>
                  <a:lnTo>
                    <a:pt x="3320" y="6"/>
                  </a:lnTo>
                  <a:cubicBezTo>
                    <a:pt x="3351" y="0"/>
                    <a:pt x="3380" y="20"/>
                    <a:pt x="3386" y="50"/>
                  </a:cubicBezTo>
                  <a:lnTo>
                    <a:pt x="3386" y="50"/>
                  </a:lnTo>
                  <a:cubicBezTo>
                    <a:pt x="3391" y="80"/>
                    <a:pt x="3372" y="109"/>
                    <a:pt x="3342" y="115"/>
                  </a:cubicBezTo>
                  <a:lnTo>
                    <a:pt x="3342" y="115"/>
                  </a:lnTo>
                  <a:cubicBezTo>
                    <a:pt x="1780" y="417"/>
                    <a:pt x="108" y="1360"/>
                    <a:pt x="91" y="1369"/>
                  </a:cubicBezTo>
                  <a:lnTo>
                    <a:pt x="91" y="1369"/>
                  </a:lnTo>
                  <a:cubicBezTo>
                    <a:pt x="82" y="1374"/>
                    <a:pt x="73" y="1376"/>
                    <a:pt x="64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3" name="Freeform 195">
              <a:extLst>
                <a:ext uri="{FF2B5EF4-FFF2-40B4-BE49-F238E27FC236}">
                  <a16:creationId xmlns:a16="http://schemas.microsoft.com/office/drawing/2014/main" id="{0237C830-FE15-944C-B62D-C0468B60C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845" y="5317557"/>
              <a:ext cx="122225" cy="268256"/>
            </a:xfrm>
            <a:custGeom>
              <a:avLst/>
              <a:gdLst>
                <a:gd name="T0" fmla="*/ 40 w 279"/>
                <a:gd name="T1" fmla="*/ 612 h 613"/>
                <a:gd name="T2" fmla="*/ 40 w 279"/>
                <a:gd name="T3" fmla="*/ 612 h 613"/>
                <a:gd name="T4" fmla="*/ 6 w 279"/>
                <a:gd name="T5" fmla="*/ 579 h 613"/>
                <a:gd name="T6" fmla="*/ 6 w 279"/>
                <a:gd name="T7" fmla="*/ 579 h 613"/>
                <a:gd name="T8" fmla="*/ 213 w 279"/>
                <a:gd name="T9" fmla="*/ 18 h 613"/>
                <a:gd name="T10" fmla="*/ 213 w 279"/>
                <a:gd name="T11" fmla="*/ 18 h 613"/>
                <a:gd name="T12" fmla="*/ 260 w 279"/>
                <a:gd name="T13" fmla="*/ 11 h 613"/>
                <a:gd name="T14" fmla="*/ 260 w 279"/>
                <a:gd name="T15" fmla="*/ 11 h 613"/>
                <a:gd name="T16" fmla="*/ 267 w 279"/>
                <a:gd name="T17" fmla="*/ 58 h 613"/>
                <a:gd name="T18" fmla="*/ 267 w 279"/>
                <a:gd name="T19" fmla="*/ 58 h 613"/>
                <a:gd name="T20" fmla="*/ 73 w 279"/>
                <a:gd name="T21" fmla="*/ 577 h 613"/>
                <a:gd name="T22" fmla="*/ 73 w 279"/>
                <a:gd name="T23" fmla="*/ 577 h 613"/>
                <a:gd name="T24" fmla="*/ 41 w 279"/>
                <a:gd name="T25" fmla="*/ 612 h 613"/>
                <a:gd name="T26" fmla="*/ 41 w 279"/>
                <a:gd name="T27" fmla="*/ 612 h 613"/>
                <a:gd name="T28" fmla="*/ 40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40" y="612"/>
                  </a:moveTo>
                  <a:lnTo>
                    <a:pt x="40" y="612"/>
                  </a:lnTo>
                  <a:cubicBezTo>
                    <a:pt x="22" y="612"/>
                    <a:pt x="7" y="597"/>
                    <a:pt x="6" y="579"/>
                  </a:cubicBezTo>
                  <a:lnTo>
                    <a:pt x="6" y="579"/>
                  </a:lnTo>
                  <a:cubicBezTo>
                    <a:pt x="6" y="568"/>
                    <a:pt x="0" y="310"/>
                    <a:pt x="213" y="18"/>
                  </a:cubicBezTo>
                  <a:lnTo>
                    <a:pt x="213" y="18"/>
                  </a:lnTo>
                  <a:cubicBezTo>
                    <a:pt x="224" y="3"/>
                    <a:pt x="245" y="0"/>
                    <a:pt x="260" y="11"/>
                  </a:cubicBezTo>
                  <a:lnTo>
                    <a:pt x="260" y="11"/>
                  </a:lnTo>
                  <a:cubicBezTo>
                    <a:pt x="275" y="22"/>
                    <a:pt x="278" y="42"/>
                    <a:pt x="267" y="58"/>
                  </a:cubicBezTo>
                  <a:lnTo>
                    <a:pt x="267" y="58"/>
                  </a:lnTo>
                  <a:cubicBezTo>
                    <a:pt x="68" y="331"/>
                    <a:pt x="73" y="575"/>
                    <a:pt x="73" y="577"/>
                  </a:cubicBezTo>
                  <a:lnTo>
                    <a:pt x="73" y="577"/>
                  </a:lnTo>
                  <a:cubicBezTo>
                    <a:pt x="74" y="596"/>
                    <a:pt x="59" y="611"/>
                    <a:pt x="41" y="612"/>
                  </a:cubicBezTo>
                  <a:lnTo>
                    <a:pt x="41" y="612"/>
                  </a:lnTo>
                  <a:cubicBezTo>
                    <a:pt x="40" y="612"/>
                    <a:pt x="40" y="612"/>
                    <a:pt x="40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4" name="Freeform 196">
              <a:extLst>
                <a:ext uri="{FF2B5EF4-FFF2-40B4-BE49-F238E27FC236}">
                  <a16:creationId xmlns:a16="http://schemas.microsoft.com/office/drawing/2014/main" id="{16AA2F5A-21AD-6746-805A-472B8C21B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27" y="5660416"/>
              <a:ext cx="258738" cy="141271"/>
            </a:xfrm>
            <a:custGeom>
              <a:avLst/>
              <a:gdLst>
                <a:gd name="T0" fmla="*/ 554 w 590"/>
                <a:gd name="T1" fmla="*/ 327 h 328"/>
                <a:gd name="T2" fmla="*/ 554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3 w 590"/>
                <a:gd name="T17" fmla="*/ 15 h 328"/>
                <a:gd name="T18" fmla="*/ 63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7 w 590"/>
                <a:gd name="T25" fmla="*/ 300 h 328"/>
                <a:gd name="T26" fmla="*/ 587 w 590"/>
                <a:gd name="T27" fmla="*/ 300 h 328"/>
                <a:gd name="T28" fmla="*/ 554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4" y="327"/>
                  </a:moveTo>
                  <a:lnTo>
                    <a:pt x="554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3" y="259"/>
                    <a:pt x="20" y="67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2" y="24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3" y="15"/>
                  </a:cubicBezTo>
                  <a:lnTo>
                    <a:pt x="63" y="15"/>
                  </a:lnTo>
                  <a:cubicBezTo>
                    <a:pt x="64" y="17"/>
                    <a:pt x="228" y="198"/>
                    <a:pt x="559" y="261"/>
                  </a:cubicBezTo>
                  <a:lnTo>
                    <a:pt x="559" y="261"/>
                  </a:lnTo>
                  <a:cubicBezTo>
                    <a:pt x="578" y="265"/>
                    <a:pt x="589" y="282"/>
                    <a:pt x="587" y="300"/>
                  </a:cubicBezTo>
                  <a:lnTo>
                    <a:pt x="587" y="300"/>
                  </a:lnTo>
                  <a:cubicBezTo>
                    <a:pt x="583" y="316"/>
                    <a:pt x="569" y="327"/>
                    <a:pt x="554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5" name="Freeform 197">
              <a:extLst>
                <a:ext uri="{FF2B5EF4-FFF2-40B4-BE49-F238E27FC236}">
                  <a16:creationId xmlns:a16="http://schemas.microsoft.com/office/drawing/2014/main" id="{E2622EA0-661F-E24D-8ABD-C16C3E8BE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732" y="5846132"/>
              <a:ext cx="257150" cy="142858"/>
            </a:xfrm>
            <a:custGeom>
              <a:avLst/>
              <a:gdLst>
                <a:gd name="T0" fmla="*/ 553 w 590"/>
                <a:gd name="T1" fmla="*/ 327 h 328"/>
                <a:gd name="T2" fmla="*/ 553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2 w 590"/>
                <a:gd name="T17" fmla="*/ 15 h 328"/>
                <a:gd name="T18" fmla="*/ 62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6 w 590"/>
                <a:gd name="T25" fmla="*/ 300 h 328"/>
                <a:gd name="T26" fmla="*/ 586 w 590"/>
                <a:gd name="T27" fmla="*/ 300 h 328"/>
                <a:gd name="T28" fmla="*/ 553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3" y="327"/>
                  </a:moveTo>
                  <a:lnTo>
                    <a:pt x="553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2" y="260"/>
                    <a:pt x="19" y="68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1" y="25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2" y="15"/>
                  </a:cubicBezTo>
                  <a:lnTo>
                    <a:pt x="62" y="15"/>
                  </a:lnTo>
                  <a:cubicBezTo>
                    <a:pt x="63" y="17"/>
                    <a:pt x="228" y="199"/>
                    <a:pt x="559" y="261"/>
                  </a:cubicBezTo>
                  <a:lnTo>
                    <a:pt x="559" y="261"/>
                  </a:lnTo>
                  <a:cubicBezTo>
                    <a:pt x="577" y="265"/>
                    <a:pt x="589" y="282"/>
                    <a:pt x="586" y="300"/>
                  </a:cubicBezTo>
                  <a:lnTo>
                    <a:pt x="586" y="300"/>
                  </a:lnTo>
                  <a:cubicBezTo>
                    <a:pt x="583" y="316"/>
                    <a:pt x="569" y="327"/>
                    <a:pt x="553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6" name="Freeform 198">
              <a:extLst>
                <a:ext uri="{FF2B5EF4-FFF2-40B4-BE49-F238E27FC236}">
                  <a16:creationId xmlns:a16="http://schemas.microsoft.com/office/drawing/2014/main" id="{A41EB6C8-FF86-7C4C-A610-CFC5A89D0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4" y="5476288"/>
              <a:ext cx="93653" cy="279367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6 h 642"/>
                <a:gd name="T6" fmla="*/ 61 w 218"/>
                <a:gd name="T7" fmla="*/ 616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6 w 218"/>
                <a:gd name="T21" fmla="*/ 600 h 642"/>
                <a:gd name="T22" fmla="*/ 126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5" y="631"/>
                    <a:pt x="61" y="616"/>
                  </a:cubicBezTo>
                  <a:lnTo>
                    <a:pt x="61" y="616"/>
                  </a:lnTo>
                  <a:cubicBezTo>
                    <a:pt x="58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5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8"/>
                    <a:pt x="126" y="600"/>
                  </a:cubicBezTo>
                  <a:lnTo>
                    <a:pt x="126" y="600"/>
                  </a:lnTo>
                  <a:cubicBezTo>
                    <a:pt x="130" y="618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8" y="641"/>
                    <a:pt x="96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7" name="Freeform 199">
              <a:extLst>
                <a:ext uri="{FF2B5EF4-FFF2-40B4-BE49-F238E27FC236}">
                  <a16:creationId xmlns:a16="http://schemas.microsoft.com/office/drawing/2014/main" id="{8A538BD4-4031-9F4C-B86A-D7C150177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614" y="5654067"/>
              <a:ext cx="93654" cy="280955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5 h 642"/>
                <a:gd name="T6" fmla="*/ 61 w 218"/>
                <a:gd name="T7" fmla="*/ 615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5 w 218"/>
                <a:gd name="T21" fmla="*/ 600 h 642"/>
                <a:gd name="T22" fmla="*/ 125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4" y="631"/>
                    <a:pt x="61" y="615"/>
                  </a:cubicBezTo>
                  <a:lnTo>
                    <a:pt x="61" y="615"/>
                  </a:lnTo>
                  <a:cubicBezTo>
                    <a:pt x="59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4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7"/>
                    <a:pt x="125" y="600"/>
                  </a:cubicBezTo>
                  <a:lnTo>
                    <a:pt x="125" y="600"/>
                  </a:lnTo>
                  <a:cubicBezTo>
                    <a:pt x="130" y="617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9" y="641"/>
                    <a:pt x="95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8" name="Freeform 200">
              <a:extLst>
                <a:ext uri="{FF2B5EF4-FFF2-40B4-BE49-F238E27FC236}">
                  <a16:creationId xmlns:a16="http://schemas.microsoft.com/office/drawing/2014/main" id="{75D4AA88-5657-9E4B-AE32-D563F69CC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405" y="5541368"/>
              <a:ext cx="261912" cy="109524"/>
            </a:xfrm>
            <a:custGeom>
              <a:avLst/>
              <a:gdLst>
                <a:gd name="T0" fmla="*/ 559 w 598"/>
                <a:gd name="T1" fmla="*/ 250 h 251"/>
                <a:gd name="T2" fmla="*/ 559 w 598"/>
                <a:gd name="T3" fmla="*/ 250 h 251"/>
                <a:gd name="T4" fmla="*/ 544 w 598"/>
                <a:gd name="T5" fmla="*/ 246 h 251"/>
                <a:gd name="T6" fmla="*/ 544 w 598"/>
                <a:gd name="T7" fmla="*/ 246 h 251"/>
                <a:gd name="T8" fmla="*/ 30 w 598"/>
                <a:gd name="T9" fmla="*/ 69 h 251"/>
                <a:gd name="T10" fmla="*/ 30 w 598"/>
                <a:gd name="T11" fmla="*/ 69 h 251"/>
                <a:gd name="T12" fmla="*/ 4 w 598"/>
                <a:gd name="T13" fmla="*/ 30 h 251"/>
                <a:gd name="T14" fmla="*/ 4 w 598"/>
                <a:gd name="T15" fmla="*/ 30 h 251"/>
                <a:gd name="T16" fmla="*/ 43 w 598"/>
                <a:gd name="T17" fmla="*/ 3 h 251"/>
                <a:gd name="T18" fmla="*/ 43 w 598"/>
                <a:gd name="T19" fmla="*/ 3 h 251"/>
                <a:gd name="T20" fmla="*/ 574 w 598"/>
                <a:gd name="T21" fmla="*/ 186 h 251"/>
                <a:gd name="T22" fmla="*/ 574 w 598"/>
                <a:gd name="T23" fmla="*/ 186 h 251"/>
                <a:gd name="T24" fmla="*/ 589 w 598"/>
                <a:gd name="T25" fmla="*/ 231 h 251"/>
                <a:gd name="T26" fmla="*/ 589 w 598"/>
                <a:gd name="T27" fmla="*/ 231 h 251"/>
                <a:gd name="T28" fmla="*/ 559 w 598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8" h="251">
                  <a:moveTo>
                    <a:pt x="559" y="250"/>
                  </a:moveTo>
                  <a:lnTo>
                    <a:pt x="559" y="250"/>
                  </a:lnTo>
                  <a:cubicBezTo>
                    <a:pt x="554" y="250"/>
                    <a:pt x="549" y="249"/>
                    <a:pt x="544" y="246"/>
                  </a:cubicBezTo>
                  <a:lnTo>
                    <a:pt x="544" y="246"/>
                  </a:lnTo>
                  <a:cubicBezTo>
                    <a:pt x="290" y="121"/>
                    <a:pt x="33" y="69"/>
                    <a:pt x="30" y="69"/>
                  </a:cubicBezTo>
                  <a:lnTo>
                    <a:pt x="30" y="69"/>
                  </a:lnTo>
                  <a:cubicBezTo>
                    <a:pt x="12" y="65"/>
                    <a:pt x="0" y="48"/>
                    <a:pt x="4" y="30"/>
                  </a:cubicBezTo>
                  <a:lnTo>
                    <a:pt x="4" y="30"/>
                  </a:lnTo>
                  <a:cubicBezTo>
                    <a:pt x="8" y="11"/>
                    <a:pt x="25" y="0"/>
                    <a:pt x="43" y="3"/>
                  </a:cubicBezTo>
                  <a:lnTo>
                    <a:pt x="43" y="3"/>
                  </a:lnTo>
                  <a:cubicBezTo>
                    <a:pt x="54" y="5"/>
                    <a:pt x="312" y="57"/>
                    <a:pt x="574" y="186"/>
                  </a:cubicBezTo>
                  <a:lnTo>
                    <a:pt x="574" y="186"/>
                  </a:lnTo>
                  <a:cubicBezTo>
                    <a:pt x="590" y="195"/>
                    <a:pt x="597" y="215"/>
                    <a:pt x="589" y="231"/>
                  </a:cubicBezTo>
                  <a:lnTo>
                    <a:pt x="589" y="231"/>
                  </a:lnTo>
                  <a:cubicBezTo>
                    <a:pt x="583" y="243"/>
                    <a:pt x="571" y="250"/>
                    <a:pt x="559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grpSp>
        <p:nvGrpSpPr>
          <p:cNvPr id="151" name="Group 1">
            <a:extLst>
              <a:ext uri="{FF2B5EF4-FFF2-40B4-BE49-F238E27FC236}">
                <a16:creationId xmlns:a16="http://schemas.microsoft.com/office/drawing/2014/main" id="{E4531CD1-96B1-9943-AF32-EEFF9227B7F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82431" y="2557314"/>
            <a:ext cx="2205983" cy="2052000"/>
            <a:chOff x="8186881" y="825481"/>
            <a:chExt cx="2092800" cy="1946880"/>
          </a:xfrm>
        </p:grpSpPr>
        <p:sp>
          <p:nvSpPr>
            <p:cNvPr id="152" name="Freeform 39">
              <a:extLst>
                <a:ext uri="{FF2B5EF4-FFF2-40B4-BE49-F238E27FC236}">
                  <a16:creationId xmlns:a16="http://schemas.microsoft.com/office/drawing/2014/main" id="{EB299328-BCEF-FC4E-86E3-7442B8891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0620" y="1857677"/>
              <a:ext cx="252469" cy="344595"/>
            </a:xfrm>
            <a:custGeom>
              <a:avLst/>
              <a:gdLst>
                <a:gd name="T0" fmla="*/ 180 w 583"/>
                <a:gd name="T1" fmla="*/ 1 h 788"/>
                <a:gd name="T2" fmla="*/ 180 w 583"/>
                <a:gd name="T3" fmla="*/ 1 h 788"/>
                <a:gd name="T4" fmla="*/ 148 w 583"/>
                <a:gd name="T5" fmla="*/ 0 h 788"/>
                <a:gd name="T6" fmla="*/ 148 w 583"/>
                <a:gd name="T7" fmla="*/ 0 h 788"/>
                <a:gd name="T8" fmla="*/ 126 w 583"/>
                <a:gd name="T9" fmla="*/ 36 h 788"/>
                <a:gd name="T10" fmla="*/ 126 w 583"/>
                <a:gd name="T11" fmla="*/ 36 h 788"/>
                <a:gd name="T12" fmla="*/ 565 w 583"/>
                <a:gd name="T13" fmla="*/ 787 h 788"/>
                <a:gd name="T14" fmla="*/ 565 w 583"/>
                <a:gd name="T15" fmla="*/ 787 h 788"/>
                <a:gd name="T16" fmla="*/ 180 w 583"/>
                <a:gd name="T17" fmla="*/ 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88">
                  <a:moveTo>
                    <a:pt x="180" y="1"/>
                  </a:moveTo>
                  <a:lnTo>
                    <a:pt x="180" y="1"/>
                  </a:lnTo>
                  <a:cubicBezTo>
                    <a:pt x="169" y="0"/>
                    <a:pt x="159" y="0"/>
                    <a:pt x="148" y="0"/>
                  </a:cubicBezTo>
                  <a:lnTo>
                    <a:pt x="148" y="0"/>
                  </a:lnTo>
                  <a:cubicBezTo>
                    <a:pt x="148" y="0"/>
                    <a:pt x="138" y="13"/>
                    <a:pt x="126" y="36"/>
                  </a:cubicBezTo>
                  <a:lnTo>
                    <a:pt x="126" y="36"/>
                  </a:lnTo>
                  <a:cubicBezTo>
                    <a:pt x="78" y="139"/>
                    <a:pt x="0" y="447"/>
                    <a:pt x="565" y="787"/>
                  </a:cubicBezTo>
                  <a:lnTo>
                    <a:pt x="565" y="787"/>
                  </a:lnTo>
                  <a:cubicBezTo>
                    <a:pt x="565" y="787"/>
                    <a:pt x="582" y="26"/>
                    <a:pt x="180" y="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3" name="Freeform 40">
              <a:extLst>
                <a:ext uri="{FF2B5EF4-FFF2-40B4-BE49-F238E27FC236}">
                  <a16:creationId xmlns:a16="http://schemas.microsoft.com/office/drawing/2014/main" id="{0FA4C5CA-6D3F-9244-8CE0-8FE7E3D62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6195" y="1857677"/>
              <a:ext cx="133380" cy="217556"/>
            </a:xfrm>
            <a:custGeom>
              <a:avLst/>
              <a:gdLst>
                <a:gd name="T0" fmla="*/ 54 w 307"/>
                <a:gd name="T1" fmla="*/ 1 h 498"/>
                <a:gd name="T2" fmla="*/ 54 w 307"/>
                <a:gd name="T3" fmla="*/ 1 h 498"/>
                <a:gd name="T4" fmla="*/ 22 w 307"/>
                <a:gd name="T5" fmla="*/ 0 h 498"/>
                <a:gd name="T6" fmla="*/ 22 w 307"/>
                <a:gd name="T7" fmla="*/ 0 h 498"/>
                <a:gd name="T8" fmla="*/ 0 w 307"/>
                <a:gd name="T9" fmla="*/ 36 h 498"/>
                <a:gd name="T10" fmla="*/ 0 w 307"/>
                <a:gd name="T11" fmla="*/ 36 h 498"/>
                <a:gd name="T12" fmla="*/ 241 w 307"/>
                <a:gd name="T13" fmla="*/ 473 h 498"/>
                <a:gd name="T14" fmla="*/ 241 w 307"/>
                <a:gd name="T15" fmla="*/ 473 h 498"/>
                <a:gd name="T16" fmla="*/ 283 w 307"/>
                <a:gd name="T17" fmla="*/ 489 h 498"/>
                <a:gd name="T18" fmla="*/ 283 w 307"/>
                <a:gd name="T19" fmla="*/ 489 h 498"/>
                <a:gd name="T20" fmla="*/ 300 w 307"/>
                <a:gd name="T21" fmla="*/ 448 h 498"/>
                <a:gd name="T22" fmla="*/ 300 w 307"/>
                <a:gd name="T23" fmla="*/ 448 h 498"/>
                <a:gd name="T24" fmla="*/ 54 w 307"/>
                <a:gd name="T25" fmla="*/ 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7" h="498">
                  <a:moveTo>
                    <a:pt x="54" y="1"/>
                  </a:moveTo>
                  <a:lnTo>
                    <a:pt x="54" y="1"/>
                  </a:lnTo>
                  <a:cubicBezTo>
                    <a:pt x="43" y="0"/>
                    <a:pt x="33" y="0"/>
                    <a:pt x="22" y="0"/>
                  </a:cubicBezTo>
                  <a:lnTo>
                    <a:pt x="22" y="0"/>
                  </a:lnTo>
                  <a:cubicBezTo>
                    <a:pt x="22" y="0"/>
                    <a:pt x="12" y="13"/>
                    <a:pt x="0" y="36"/>
                  </a:cubicBezTo>
                  <a:lnTo>
                    <a:pt x="0" y="36"/>
                  </a:lnTo>
                  <a:cubicBezTo>
                    <a:pt x="73" y="145"/>
                    <a:pt x="161" y="292"/>
                    <a:pt x="241" y="473"/>
                  </a:cubicBezTo>
                  <a:lnTo>
                    <a:pt x="241" y="473"/>
                  </a:lnTo>
                  <a:cubicBezTo>
                    <a:pt x="248" y="489"/>
                    <a:pt x="267" y="497"/>
                    <a:pt x="283" y="489"/>
                  </a:cubicBezTo>
                  <a:lnTo>
                    <a:pt x="283" y="489"/>
                  </a:lnTo>
                  <a:cubicBezTo>
                    <a:pt x="300" y="482"/>
                    <a:pt x="306" y="463"/>
                    <a:pt x="300" y="448"/>
                  </a:cubicBezTo>
                  <a:lnTo>
                    <a:pt x="300" y="448"/>
                  </a:lnTo>
                  <a:cubicBezTo>
                    <a:pt x="217" y="261"/>
                    <a:pt x="128" y="111"/>
                    <a:pt x="54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4" name="Freeform 41">
              <a:extLst>
                <a:ext uri="{FF2B5EF4-FFF2-40B4-BE49-F238E27FC236}">
                  <a16:creationId xmlns:a16="http://schemas.microsoft.com/office/drawing/2014/main" id="{1DFD5C15-94FE-624C-B201-861CAFDC4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419" y="1724285"/>
              <a:ext cx="335038" cy="287427"/>
            </a:xfrm>
            <a:custGeom>
              <a:avLst/>
              <a:gdLst>
                <a:gd name="T0" fmla="*/ 30 w 766"/>
                <a:gd name="T1" fmla="*/ 185 h 662"/>
                <a:gd name="T2" fmla="*/ 30 w 766"/>
                <a:gd name="T3" fmla="*/ 185 h 662"/>
                <a:gd name="T4" fmla="*/ 2 w 766"/>
                <a:gd name="T5" fmla="*/ 202 h 662"/>
                <a:gd name="T6" fmla="*/ 2 w 766"/>
                <a:gd name="T7" fmla="*/ 202 h 662"/>
                <a:gd name="T8" fmla="*/ 3 w 766"/>
                <a:gd name="T9" fmla="*/ 244 h 662"/>
                <a:gd name="T10" fmla="*/ 3 w 766"/>
                <a:gd name="T11" fmla="*/ 244 h 662"/>
                <a:gd name="T12" fmla="*/ 765 w 766"/>
                <a:gd name="T13" fmla="*/ 661 h 662"/>
                <a:gd name="T14" fmla="*/ 765 w 766"/>
                <a:gd name="T15" fmla="*/ 661 h 662"/>
                <a:gd name="T16" fmla="*/ 30 w 766"/>
                <a:gd name="T17" fmla="*/ 18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662">
                  <a:moveTo>
                    <a:pt x="30" y="185"/>
                  </a:moveTo>
                  <a:lnTo>
                    <a:pt x="30" y="185"/>
                  </a:lnTo>
                  <a:cubicBezTo>
                    <a:pt x="21" y="191"/>
                    <a:pt x="11" y="196"/>
                    <a:pt x="2" y="202"/>
                  </a:cubicBezTo>
                  <a:lnTo>
                    <a:pt x="2" y="202"/>
                  </a:lnTo>
                  <a:cubicBezTo>
                    <a:pt x="2" y="202"/>
                    <a:pt x="0" y="218"/>
                    <a:pt x="3" y="244"/>
                  </a:cubicBezTo>
                  <a:lnTo>
                    <a:pt x="3" y="244"/>
                  </a:lnTo>
                  <a:cubicBezTo>
                    <a:pt x="14" y="357"/>
                    <a:pt x="106" y="660"/>
                    <a:pt x="765" y="661"/>
                  </a:cubicBezTo>
                  <a:lnTo>
                    <a:pt x="765" y="661"/>
                  </a:lnTo>
                  <a:cubicBezTo>
                    <a:pt x="765" y="661"/>
                    <a:pt x="388" y="0"/>
                    <a:pt x="30" y="1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5" name="Freeform 42">
              <a:extLst>
                <a:ext uri="{FF2B5EF4-FFF2-40B4-BE49-F238E27FC236}">
                  <a16:creationId xmlns:a16="http://schemas.microsoft.com/office/drawing/2014/main" id="{9E2916D2-2416-F74D-A0C1-DFB63E352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419" y="1805273"/>
              <a:ext cx="212773" cy="139743"/>
            </a:xfrm>
            <a:custGeom>
              <a:avLst/>
              <a:gdLst>
                <a:gd name="T0" fmla="*/ 30 w 490"/>
                <a:gd name="T1" fmla="*/ 0 h 320"/>
                <a:gd name="T2" fmla="*/ 30 w 490"/>
                <a:gd name="T3" fmla="*/ 0 h 320"/>
                <a:gd name="T4" fmla="*/ 2 w 490"/>
                <a:gd name="T5" fmla="*/ 17 h 320"/>
                <a:gd name="T6" fmla="*/ 2 w 490"/>
                <a:gd name="T7" fmla="*/ 17 h 320"/>
                <a:gd name="T8" fmla="*/ 3 w 490"/>
                <a:gd name="T9" fmla="*/ 59 h 320"/>
                <a:gd name="T10" fmla="*/ 3 w 490"/>
                <a:gd name="T11" fmla="*/ 59 h 320"/>
                <a:gd name="T12" fmla="*/ 434 w 490"/>
                <a:gd name="T13" fmla="*/ 309 h 320"/>
                <a:gd name="T14" fmla="*/ 434 w 490"/>
                <a:gd name="T15" fmla="*/ 309 h 320"/>
                <a:gd name="T16" fmla="*/ 479 w 490"/>
                <a:gd name="T17" fmla="*/ 301 h 320"/>
                <a:gd name="T18" fmla="*/ 479 w 490"/>
                <a:gd name="T19" fmla="*/ 301 h 320"/>
                <a:gd name="T20" fmla="*/ 471 w 490"/>
                <a:gd name="T21" fmla="*/ 256 h 320"/>
                <a:gd name="T22" fmla="*/ 471 w 490"/>
                <a:gd name="T23" fmla="*/ 256 h 320"/>
                <a:gd name="T24" fmla="*/ 30 w 490"/>
                <a:gd name="T2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0" h="320">
                  <a:moveTo>
                    <a:pt x="30" y="0"/>
                  </a:moveTo>
                  <a:lnTo>
                    <a:pt x="30" y="0"/>
                  </a:lnTo>
                  <a:cubicBezTo>
                    <a:pt x="21" y="6"/>
                    <a:pt x="11" y="11"/>
                    <a:pt x="2" y="17"/>
                  </a:cubicBezTo>
                  <a:lnTo>
                    <a:pt x="2" y="17"/>
                  </a:lnTo>
                  <a:cubicBezTo>
                    <a:pt x="2" y="17"/>
                    <a:pt x="0" y="33"/>
                    <a:pt x="3" y="59"/>
                  </a:cubicBezTo>
                  <a:lnTo>
                    <a:pt x="3" y="59"/>
                  </a:lnTo>
                  <a:cubicBezTo>
                    <a:pt x="121" y="114"/>
                    <a:pt x="272" y="195"/>
                    <a:pt x="434" y="309"/>
                  </a:cubicBezTo>
                  <a:lnTo>
                    <a:pt x="434" y="309"/>
                  </a:lnTo>
                  <a:cubicBezTo>
                    <a:pt x="449" y="319"/>
                    <a:pt x="469" y="316"/>
                    <a:pt x="479" y="301"/>
                  </a:cubicBezTo>
                  <a:lnTo>
                    <a:pt x="479" y="301"/>
                  </a:lnTo>
                  <a:cubicBezTo>
                    <a:pt x="489" y="287"/>
                    <a:pt x="485" y="267"/>
                    <a:pt x="471" y="256"/>
                  </a:cubicBezTo>
                  <a:lnTo>
                    <a:pt x="471" y="256"/>
                  </a:lnTo>
                  <a:cubicBezTo>
                    <a:pt x="304" y="140"/>
                    <a:pt x="150" y="57"/>
                    <a:pt x="30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6" name="Freeform 43">
              <a:extLst>
                <a:ext uri="{FF2B5EF4-FFF2-40B4-BE49-F238E27FC236}">
                  <a16:creationId xmlns:a16="http://schemas.microsoft.com/office/drawing/2014/main" id="{3A96936A-8EB6-9A4E-AAC7-6BC40DB3A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2243" y="1603598"/>
              <a:ext cx="387438" cy="308071"/>
            </a:xfrm>
            <a:custGeom>
              <a:avLst/>
              <a:gdLst>
                <a:gd name="T0" fmla="*/ 14 w 891"/>
                <a:gd name="T1" fmla="*/ 351 h 708"/>
                <a:gd name="T2" fmla="*/ 14 w 891"/>
                <a:gd name="T3" fmla="*/ 351 h 708"/>
                <a:gd name="T4" fmla="*/ 0 w 891"/>
                <a:gd name="T5" fmla="*/ 380 h 708"/>
                <a:gd name="T6" fmla="*/ 0 w 891"/>
                <a:gd name="T7" fmla="*/ 380 h 708"/>
                <a:gd name="T8" fmla="*/ 24 w 891"/>
                <a:gd name="T9" fmla="*/ 414 h 708"/>
                <a:gd name="T10" fmla="*/ 24 w 891"/>
                <a:gd name="T11" fmla="*/ 414 h 708"/>
                <a:gd name="T12" fmla="*/ 890 w 891"/>
                <a:gd name="T13" fmla="*/ 345 h 708"/>
                <a:gd name="T14" fmla="*/ 890 w 891"/>
                <a:gd name="T15" fmla="*/ 345 h 708"/>
                <a:gd name="T16" fmla="*/ 14 w 891"/>
                <a:gd name="T17" fmla="*/ 35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708">
                  <a:moveTo>
                    <a:pt x="14" y="351"/>
                  </a:moveTo>
                  <a:lnTo>
                    <a:pt x="14" y="351"/>
                  </a:lnTo>
                  <a:cubicBezTo>
                    <a:pt x="9" y="360"/>
                    <a:pt x="4" y="370"/>
                    <a:pt x="0" y="380"/>
                  </a:cubicBezTo>
                  <a:lnTo>
                    <a:pt x="0" y="380"/>
                  </a:lnTo>
                  <a:cubicBezTo>
                    <a:pt x="0" y="380"/>
                    <a:pt x="7" y="394"/>
                    <a:pt x="24" y="414"/>
                  </a:cubicBezTo>
                  <a:lnTo>
                    <a:pt x="24" y="414"/>
                  </a:lnTo>
                  <a:cubicBezTo>
                    <a:pt x="95" y="503"/>
                    <a:pt x="338" y="707"/>
                    <a:pt x="890" y="345"/>
                  </a:cubicBezTo>
                  <a:lnTo>
                    <a:pt x="890" y="345"/>
                  </a:lnTo>
                  <a:cubicBezTo>
                    <a:pt x="890" y="345"/>
                    <a:pt x="212" y="0"/>
                    <a:pt x="14" y="3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7" name="Freeform 44">
              <a:extLst>
                <a:ext uri="{FF2B5EF4-FFF2-40B4-BE49-F238E27FC236}">
                  <a16:creationId xmlns:a16="http://schemas.microsoft.com/office/drawing/2014/main" id="{D0F77063-6041-F24C-B3B0-B5F6D66F4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2243" y="1741754"/>
              <a:ext cx="241355" cy="41288"/>
            </a:xfrm>
            <a:custGeom>
              <a:avLst/>
              <a:gdLst>
                <a:gd name="T0" fmla="*/ 14 w 556"/>
                <a:gd name="T1" fmla="*/ 34 h 98"/>
                <a:gd name="T2" fmla="*/ 14 w 556"/>
                <a:gd name="T3" fmla="*/ 34 h 98"/>
                <a:gd name="T4" fmla="*/ 0 w 556"/>
                <a:gd name="T5" fmla="*/ 63 h 98"/>
                <a:gd name="T6" fmla="*/ 0 w 556"/>
                <a:gd name="T7" fmla="*/ 63 h 98"/>
                <a:gd name="T8" fmla="*/ 24 w 556"/>
                <a:gd name="T9" fmla="*/ 97 h 98"/>
                <a:gd name="T10" fmla="*/ 24 w 556"/>
                <a:gd name="T11" fmla="*/ 97 h 98"/>
                <a:gd name="T12" fmla="*/ 521 w 556"/>
                <a:gd name="T13" fmla="*/ 70 h 98"/>
                <a:gd name="T14" fmla="*/ 521 w 556"/>
                <a:gd name="T15" fmla="*/ 70 h 98"/>
                <a:gd name="T16" fmla="*/ 554 w 556"/>
                <a:gd name="T17" fmla="*/ 39 h 98"/>
                <a:gd name="T18" fmla="*/ 554 w 556"/>
                <a:gd name="T19" fmla="*/ 39 h 98"/>
                <a:gd name="T20" fmla="*/ 524 w 556"/>
                <a:gd name="T21" fmla="*/ 6 h 98"/>
                <a:gd name="T22" fmla="*/ 524 w 556"/>
                <a:gd name="T23" fmla="*/ 6 h 98"/>
                <a:gd name="T24" fmla="*/ 14 w 556"/>
                <a:gd name="T25" fmla="*/ 3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6" h="98">
                  <a:moveTo>
                    <a:pt x="14" y="34"/>
                  </a:moveTo>
                  <a:lnTo>
                    <a:pt x="14" y="34"/>
                  </a:lnTo>
                  <a:cubicBezTo>
                    <a:pt x="9" y="43"/>
                    <a:pt x="4" y="53"/>
                    <a:pt x="0" y="63"/>
                  </a:cubicBezTo>
                  <a:lnTo>
                    <a:pt x="0" y="63"/>
                  </a:lnTo>
                  <a:cubicBezTo>
                    <a:pt x="0" y="63"/>
                    <a:pt x="7" y="77"/>
                    <a:pt x="24" y="97"/>
                  </a:cubicBezTo>
                  <a:lnTo>
                    <a:pt x="24" y="97"/>
                  </a:lnTo>
                  <a:cubicBezTo>
                    <a:pt x="152" y="79"/>
                    <a:pt x="323" y="64"/>
                    <a:pt x="521" y="70"/>
                  </a:cubicBezTo>
                  <a:lnTo>
                    <a:pt x="521" y="70"/>
                  </a:lnTo>
                  <a:cubicBezTo>
                    <a:pt x="539" y="71"/>
                    <a:pt x="554" y="57"/>
                    <a:pt x="554" y="39"/>
                  </a:cubicBezTo>
                  <a:lnTo>
                    <a:pt x="554" y="39"/>
                  </a:lnTo>
                  <a:cubicBezTo>
                    <a:pt x="555" y="21"/>
                    <a:pt x="541" y="7"/>
                    <a:pt x="524" y="6"/>
                  </a:cubicBezTo>
                  <a:lnTo>
                    <a:pt x="524" y="6"/>
                  </a:lnTo>
                  <a:cubicBezTo>
                    <a:pt x="320" y="0"/>
                    <a:pt x="145" y="15"/>
                    <a:pt x="14" y="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8" name="Freeform 45">
              <a:extLst>
                <a:ext uri="{FF2B5EF4-FFF2-40B4-BE49-F238E27FC236}">
                  <a16:creationId xmlns:a16="http://schemas.microsoft.com/office/drawing/2014/main" id="{87C6C095-CDD7-4340-9FD8-CA51FE643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3472" y="1857677"/>
              <a:ext cx="252470" cy="344595"/>
            </a:xfrm>
            <a:custGeom>
              <a:avLst/>
              <a:gdLst>
                <a:gd name="T0" fmla="*/ 401 w 583"/>
                <a:gd name="T1" fmla="*/ 1 h 788"/>
                <a:gd name="T2" fmla="*/ 401 w 583"/>
                <a:gd name="T3" fmla="*/ 1 h 788"/>
                <a:gd name="T4" fmla="*/ 434 w 583"/>
                <a:gd name="T5" fmla="*/ 0 h 788"/>
                <a:gd name="T6" fmla="*/ 434 w 583"/>
                <a:gd name="T7" fmla="*/ 0 h 788"/>
                <a:gd name="T8" fmla="*/ 456 w 583"/>
                <a:gd name="T9" fmla="*/ 36 h 788"/>
                <a:gd name="T10" fmla="*/ 456 w 583"/>
                <a:gd name="T11" fmla="*/ 36 h 788"/>
                <a:gd name="T12" fmla="*/ 17 w 583"/>
                <a:gd name="T13" fmla="*/ 787 h 788"/>
                <a:gd name="T14" fmla="*/ 17 w 583"/>
                <a:gd name="T15" fmla="*/ 787 h 788"/>
                <a:gd name="T16" fmla="*/ 401 w 583"/>
                <a:gd name="T17" fmla="*/ 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88">
                  <a:moveTo>
                    <a:pt x="401" y="1"/>
                  </a:moveTo>
                  <a:lnTo>
                    <a:pt x="401" y="1"/>
                  </a:lnTo>
                  <a:cubicBezTo>
                    <a:pt x="412" y="0"/>
                    <a:pt x="423" y="0"/>
                    <a:pt x="434" y="0"/>
                  </a:cubicBezTo>
                  <a:lnTo>
                    <a:pt x="434" y="0"/>
                  </a:lnTo>
                  <a:cubicBezTo>
                    <a:pt x="434" y="0"/>
                    <a:pt x="444" y="13"/>
                    <a:pt x="456" y="36"/>
                  </a:cubicBezTo>
                  <a:lnTo>
                    <a:pt x="456" y="36"/>
                  </a:lnTo>
                  <a:cubicBezTo>
                    <a:pt x="504" y="139"/>
                    <a:pt x="582" y="447"/>
                    <a:pt x="17" y="787"/>
                  </a:cubicBezTo>
                  <a:lnTo>
                    <a:pt x="17" y="787"/>
                  </a:lnTo>
                  <a:cubicBezTo>
                    <a:pt x="17" y="787"/>
                    <a:pt x="0" y="26"/>
                    <a:pt x="401" y="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9" name="Freeform 46">
              <a:extLst>
                <a:ext uri="{FF2B5EF4-FFF2-40B4-BE49-F238E27FC236}">
                  <a16:creationId xmlns:a16="http://schemas.microsoft.com/office/drawing/2014/main" id="{544F2F1A-FC3C-8D4D-B0AC-A662166C3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8574" y="1857677"/>
              <a:ext cx="133380" cy="217556"/>
            </a:xfrm>
            <a:custGeom>
              <a:avLst/>
              <a:gdLst>
                <a:gd name="T0" fmla="*/ 252 w 308"/>
                <a:gd name="T1" fmla="*/ 1 h 498"/>
                <a:gd name="T2" fmla="*/ 252 w 308"/>
                <a:gd name="T3" fmla="*/ 1 h 498"/>
                <a:gd name="T4" fmla="*/ 285 w 308"/>
                <a:gd name="T5" fmla="*/ 0 h 498"/>
                <a:gd name="T6" fmla="*/ 285 w 308"/>
                <a:gd name="T7" fmla="*/ 0 h 498"/>
                <a:gd name="T8" fmla="*/ 307 w 308"/>
                <a:gd name="T9" fmla="*/ 36 h 498"/>
                <a:gd name="T10" fmla="*/ 307 w 308"/>
                <a:gd name="T11" fmla="*/ 36 h 498"/>
                <a:gd name="T12" fmla="*/ 66 w 308"/>
                <a:gd name="T13" fmla="*/ 473 h 498"/>
                <a:gd name="T14" fmla="*/ 66 w 308"/>
                <a:gd name="T15" fmla="*/ 473 h 498"/>
                <a:gd name="T16" fmla="*/ 23 w 308"/>
                <a:gd name="T17" fmla="*/ 489 h 498"/>
                <a:gd name="T18" fmla="*/ 23 w 308"/>
                <a:gd name="T19" fmla="*/ 489 h 498"/>
                <a:gd name="T20" fmla="*/ 7 w 308"/>
                <a:gd name="T21" fmla="*/ 448 h 498"/>
                <a:gd name="T22" fmla="*/ 7 w 308"/>
                <a:gd name="T23" fmla="*/ 448 h 498"/>
                <a:gd name="T24" fmla="*/ 252 w 308"/>
                <a:gd name="T25" fmla="*/ 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8" h="498">
                  <a:moveTo>
                    <a:pt x="252" y="1"/>
                  </a:moveTo>
                  <a:lnTo>
                    <a:pt x="252" y="1"/>
                  </a:lnTo>
                  <a:cubicBezTo>
                    <a:pt x="263" y="0"/>
                    <a:pt x="274" y="0"/>
                    <a:pt x="285" y="0"/>
                  </a:cubicBezTo>
                  <a:lnTo>
                    <a:pt x="285" y="0"/>
                  </a:lnTo>
                  <a:cubicBezTo>
                    <a:pt x="285" y="0"/>
                    <a:pt x="295" y="13"/>
                    <a:pt x="307" y="36"/>
                  </a:cubicBezTo>
                  <a:lnTo>
                    <a:pt x="307" y="36"/>
                  </a:lnTo>
                  <a:cubicBezTo>
                    <a:pt x="234" y="145"/>
                    <a:pt x="146" y="292"/>
                    <a:pt x="66" y="473"/>
                  </a:cubicBezTo>
                  <a:lnTo>
                    <a:pt x="66" y="473"/>
                  </a:lnTo>
                  <a:cubicBezTo>
                    <a:pt x="58" y="489"/>
                    <a:pt x="40" y="497"/>
                    <a:pt x="23" y="489"/>
                  </a:cubicBezTo>
                  <a:lnTo>
                    <a:pt x="23" y="489"/>
                  </a:lnTo>
                  <a:cubicBezTo>
                    <a:pt x="7" y="482"/>
                    <a:pt x="0" y="463"/>
                    <a:pt x="7" y="448"/>
                  </a:cubicBezTo>
                  <a:lnTo>
                    <a:pt x="7" y="448"/>
                  </a:lnTo>
                  <a:cubicBezTo>
                    <a:pt x="90" y="261"/>
                    <a:pt x="178" y="111"/>
                    <a:pt x="252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0" name="Freeform 47">
              <a:extLst>
                <a:ext uri="{FF2B5EF4-FFF2-40B4-BE49-F238E27FC236}">
                  <a16:creationId xmlns:a16="http://schemas.microsoft.com/office/drawing/2014/main" id="{02F92871-B0D9-AB44-B5D5-DA86D6BD0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9280" y="1724285"/>
              <a:ext cx="333451" cy="287427"/>
            </a:xfrm>
            <a:custGeom>
              <a:avLst/>
              <a:gdLst>
                <a:gd name="T0" fmla="*/ 735 w 766"/>
                <a:gd name="T1" fmla="*/ 185 h 662"/>
                <a:gd name="T2" fmla="*/ 735 w 766"/>
                <a:gd name="T3" fmla="*/ 185 h 662"/>
                <a:gd name="T4" fmla="*/ 763 w 766"/>
                <a:gd name="T5" fmla="*/ 202 h 662"/>
                <a:gd name="T6" fmla="*/ 763 w 766"/>
                <a:gd name="T7" fmla="*/ 202 h 662"/>
                <a:gd name="T8" fmla="*/ 762 w 766"/>
                <a:gd name="T9" fmla="*/ 244 h 662"/>
                <a:gd name="T10" fmla="*/ 762 w 766"/>
                <a:gd name="T11" fmla="*/ 244 h 662"/>
                <a:gd name="T12" fmla="*/ 0 w 766"/>
                <a:gd name="T13" fmla="*/ 661 h 662"/>
                <a:gd name="T14" fmla="*/ 0 w 766"/>
                <a:gd name="T15" fmla="*/ 661 h 662"/>
                <a:gd name="T16" fmla="*/ 735 w 766"/>
                <a:gd name="T17" fmla="*/ 18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662">
                  <a:moveTo>
                    <a:pt x="735" y="185"/>
                  </a:moveTo>
                  <a:lnTo>
                    <a:pt x="735" y="185"/>
                  </a:lnTo>
                  <a:cubicBezTo>
                    <a:pt x="744" y="191"/>
                    <a:pt x="754" y="196"/>
                    <a:pt x="763" y="202"/>
                  </a:cubicBezTo>
                  <a:lnTo>
                    <a:pt x="763" y="202"/>
                  </a:lnTo>
                  <a:cubicBezTo>
                    <a:pt x="763" y="202"/>
                    <a:pt x="765" y="218"/>
                    <a:pt x="762" y="244"/>
                  </a:cubicBezTo>
                  <a:lnTo>
                    <a:pt x="762" y="244"/>
                  </a:lnTo>
                  <a:cubicBezTo>
                    <a:pt x="751" y="357"/>
                    <a:pt x="659" y="660"/>
                    <a:pt x="0" y="661"/>
                  </a:cubicBezTo>
                  <a:lnTo>
                    <a:pt x="0" y="661"/>
                  </a:lnTo>
                  <a:cubicBezTo>
                    <a:pt x="0" y="661"/>
                    <a:pt x="377" y="0"/>
                    <a:pt x="735" y="1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1" name="Freeform 48">
              <a:extLst>
                <a:ext uri="{FF2B5EF4-FFF2-40B4-BE49-F238E27FC236}">
                  <a16:creationId xmlns:a16="http://schemas.microsoft.com/office/drawing/2014/main" id="{DF2CCC6B-1A12-C642-A27F-200577414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957" y="1805273"/>
              <a:ext cx="212773" cy="139743"/>
            </a:xfrm>
            <a:custGeom>
              <a:avLst/>
              <a:gdLst>
                <a:gd name="T0" fmla="*/ 459 w 490"/>
                <a:gd name="T1" fmla="*/ 0 h 320"/>
                <a:gd name="T2" fmla="*/ 459 w 490"/>
                <a:gd name="T3" fmla="*/ 0 h 320"/>
                <a:gd name="T4" fmla="*/ 487 w 490"/>
                <a:gd name="T5" fmla="*/ 17 h 320"/>
                <a:gd name="T6" fmla="*/ 487 w 490"/>
                <a:gd name="T7" fmla="*/ 17 h 320"/>
                <a:gd name="T8" fmla="*/ 486 w 490"/>
                <a:gd name="T9" fmla="*/ 59 h 320"/>
                <a:gd name="T10" fmla="*/ 486 w 490"/>
                <a:gd name="T11" fmla="*/ 59 h 320"/>
                <a:gd name="T12" fmla="*/ 55 w 490"/>
                <a:gd name="T13" fmla="*/ 309 h 320"/>
                <a:gd name="T14" fmla="*/ 55 w 490"/>
                <a:gd name="T15" fmla="*/ 309 h 320"/>
                <a:gd name="T16" fmla="*/ 10 w 490"/>
                <a:gd name="T17" fmla="*/ 301 h 320"/>
                <a:gd name="T18" fmla="*/ 10 w 490"/>
                <a:gd name="T19" fmla="*/ 301 h 320"/>
                <a:gd name="T20" fmla="*/ 18 w 490"/>
                <a:gd name="T21" fmla="*/ 256 h 320"/>
                <a:gd name="T22" fmla="*/ 18 w 490"/>
                <a:gd name="T23" fmla="*/ 256 h 320"/>
                <a:gd name="T24" fmla="*/ 459 w 490"/>
                <a:gd name="T2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0" h="320">
                  <a:moveTo>
                    <a:pt x="459" y="0"/>
                  </a:moveTo>
                  <a:lnTo>
                    <a:pt x="459" y="0"/>
                  </a:lnTo>
                  <a:cubicBezTo>
                    <a:pt x="468" y="6"/>
                    <a:pt x="478" y="11"/>
                    <a:pt x="487" y="17"/>
                  </a:cubicBezTo>
                  <a:lnTo>
                    <a:pt x="487" y="17"/>
                  </a:lnTo>
                  <a:cubicBezTo>
                    <a:pt x="487" y="17"/>
                    <a:pt x="489" y="33"/>
                    <a:pt x="486" y="59"/>
                  </a:cubicBezTo>
                  <a:lnTo>
                    <a:pt x="486" y="59"/>
                  </a:lnTo>
                  <a:cubicBezTo>
                    <a:pt x="368" y="114"/>
                    <a:pt x="217" y="195"/>
                    <a:pt x="55" y="309"/>
                  </a:cubicBezTo>
                  <a:lnTo>
                    <a:pt x="55" y="309"/>
                  </a:lnTo>
                  <a:cubicBezTo>
                    <a:pt x="40" y="319"/>
                    <a:pt x="20" y="316"/>
                    <a:pt x="10" y="301"/>
                  </a:cubicBezTo>
                  <a:lnTo>
                    <a:pt x="10" y="301"/>
                  </a:lnTo>
                  <a:cubicBezTo>
                    <a:pt x="0" y="287"/>
                    <a:pt x="4" y="267"/>
                    <a:pt x="18" y="256"/>
                  </a:cubicBezTo>
                  <a:lnTo>
                    <a:pt x="18" y="256"/>
                  </a:lnTo>
                  <a:cubicBezTo>
                    <a:pt x="185" y="140"/>
                    <a:pt x="339" y="57"/>
                    <a:pt x="459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2" name="Freeform 49">
              <a:extLst>
                <a:ext uri="{FF2B5EF4-FFF2-40B4-BE49-F238E27FC236}">
                  <a16:creationId xmlns:a16="http://schemas.microsoft.com/office/drawing/2014/main" id="{1BA6BF3B-4057-1745-98BE-80910FD29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6881" y="1603598"/>
              <a:ext cx="387438" cy="308071"/>
            </a:xfrm>
            <a:custGeom>
              <a:avLst/>
              <a:gdLst>
                <a:gd name="T0" fmla="*/ 875 w 891"/>
                <a:gd name="T1" fmla="*/ 351 h 708"/>
                <a:gd name="T2" fmla="*/ 875 w 891"/>
                <a:gd name="T3" fmla="*/ 351 h 708"/>
                <a:gd name="T4" fmla="*/ 890 w 891"/>
                <a:gd name="T5" fmla="*/ 380 h 708"/>
                <a:gd name="T6" fmla="*/ 890 w 891"/>
                <a:gd name="T7" fmla="*/ 380 h 708"/>
                <a:gd name="T8" fmla="*/ 866 w 891"/>
                <a:gd name="T9" fmla="*/ 414 h 708"/>
                <a:gd name="T10" fmla="*/ 866 w 891"/>
                <a:gd name="T11" fmla="*/ 414 h 708"/>
                <a:gd name="T12" fmla="*/ 0 w 891"/>
                <a:gd name="T13" fmla="*/ 345 h 708"/>
                <a:gd name="T14" fmla="*/ 0 w 891"/>
                <a:gd name="T15" fmla="*/ 345 h 708"/>
                <a:gd name="T16" fmla="*/ 875 w 891"/>
                <a:gd name="T17" fmla="*/ 35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708">
                  <a:moveTo>
                    <a:pt x="875" y="351"/>
                  </a:moveTo>
                  <a:lnTo>
                    <a:pt x="875" y="351"/>
                  </a:lnTo>
                  <a:cubicBezTo>
                    <a:pt x="881" y="360"/>
                    <a:pt x="885" y="370"/>
                    <a:pt x="890" y="380"/>
                  </a:cubicBezTo>
                  <a:lnTo>
                    <a:pt x="890" y="380"/>
                  </a:lnTo>
                  <a:cubicBezTo>
                    <a:pt x="890" y="380"/>
                    <a:pt x="882" y="394"/>
                    <a:pt x="866" y="414"/>
                  </a:cubicBezTo>
                  <a:lnTo>
                    <a:pt x="866" y="414"/>
                  </a:lnTo>
                  <a:cubicBezTo>
                    <a:pt x="794" y="503"/>
                    <a:pt x="551" y="707"/>
                    <a:pt x="0" y="345"/>
                  </a:cubicBezTo>
                  <a:lnTo>
                    <a:pt x="0" y="345"/>
                  </a:lnTo>
                  <a:cubicBezTo>
                    <a:pt x="0" y="345"/>
                    <a:pt x="678" y="0"/>
                    <a:pt x="875" y="3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3" name="Freeform 50">
              <a:extLst>
                <a:ext uri="{FF2B5EF4-FFF2-40B4-BE49-F238E27FC236}">
                  <a16:creationId xmlns:a16="http://schemas.microsoft.com/office/drawing/2014/main" id="{2D51AD85-DBAA-8745-A337-F3E16DE94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964" y="1741754"/>
              <a:ext cx="241355" cy="41288"/>
            </a:xfrm>
            <a:custGeom>
              <a:avLst/>
              <a:gdLst>
                <a:gd name="T0" fmla="*/ 540 w 556"/>
                <a:gd name="T1" fmla="*/ 34 h 98"/>
                <a:gd name="T2" fmla="*/ 540 w 556"/>
                <a:gd name="T3" fmla="*/ 34 h 98"/>
                <a:gd name="T4" fmla="*/ 555 w 556"/>
                <a:gd name="T5" fmla="*/ 63 h 98"/>
                <a:gd name="T6" fmla="*/ 555 w 556"/>
                <a:gd name="T7" fmla="*/ 63 h 98"/>
                <a:gd name="T8" fmla="*/ 531 w 556"/>
                <a:gd name="T9" fmla="*/ 97 h 98"/>
                <a:gd name="T10" fmla="*/ 531 w 556"/>
                <a:gd name="T11" fmla="*/ 97 h 98"/>
                <a:gd name="T12" fmla="*/ 34 w 556"/>
                <a:gd name="T13" fmla="*/ 70 h 98"/>
                <a:gd name="T14" fmla="*/ 34 w 556"/>
                <a:gd name="T15" fmla="*/ 70 h 98"/>
                <a:gd name="T16" fmla="*/ 1 w 556"/>
                <a:gd name="T17" fmla="*/ 39 h 98"/>
                <a:gd name="T18" fmla="*/ 1 w 556"/>
                <a:gd name="T19" fmla="*/ 39 h 98"/>
                <a:gd name="T20" fmla="*/ 31 w 556"/>
                <a:gd name="T21" fmla="*/ 6 h 98"/>
                <a:gd name="T22" fmla="*/ 31 w 556"/>
                <a:gd name="T23" fmla="*/ 6 h 98"/>
                <a:gd name="T24" fmla="*/ 540 w 556"/>
                <a:gd name="T25" fmla="*/ 3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6" h="98">
                  <a:moveTo>
                    <a:pt x="540" y="34"/>
                  </a:moveTo>
                  <a:lnTo>
                    <a:pt x="540" y="34"/>
                  </a:lnTo>
                  <a:cubicBezTo>
                    <a:pt x="546" y="43"/>
                    <a:pt x="550" y="53"/>
                    <a:pt x="555" y="63"/>
                  </a:cubicBezTo>
                  <a:lnTo>
                    <a:pt x="555" y="63"/>
                  </a:lnTo>
                  <a:cubicBezTo>
                    <a:pt x="555" y="63"/>
                    <a:pt x="547" y="77"/>
                    <a:pt x="531" y="97"/>
                  </a:cubicBezTo>
                  <a:lnTo>
                    <a:pt x="531" y="97"/>
                  </a:lnTo>
                  <a:cubicBezTo>
                    <a:pt x="403" y="79"/>
                    <a:pt x="232" y="64"/>
                    <a:pt x="34" y="70"/>
                  </a:cubicBezTo>
                  <a:lnTo>
                    <a:pt x="34" y="70"/>
                  </a:lnTo>
                  <a:cubicBezTo>
                    <a:pt x="16" y="71"/>
                    <a:pt x="1" y="57"/>
                    <a:pt x="1" y="39"/>
                  </a:cubicBezTo>
                  <a:lnTo>
                    <a:pt x="1" y="39"/>
                  </a:lnTo>
                  <a:cubicBezTo>
                    <a:pt x="0" y="21"/>
                    <a:pt x="14" y="7"/>
                    <a:pt x="31" y="6"/>
                  </a:cubicBezTo>
                  <a:lnTo>
                    <a:pt x="31" y="6"/>
                  </a:lnTo>
                  <a:cubicBezTo>
                    <a:pt x="235" y="0"/>
                    <a:pt x="409" y="15"/>
                    <a:pt x="540" y="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4" name="Freeform 51">
              <a:extLst>
                <a:ext uri="{FF2B5EF4-FFF2-40B4-BE49-F238E27FC236}">
                  <a16:creationId xmlns:a16="http://schemas.microsoft.com/office/drawing/2014/main" id="{FE7294A4-B19E-454F-9C1C-B26F69E87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1281" y="2071561"/>
              <a:ext cx="497279" cy="495360"/>
            </a:xfrm>
            <a:custGeom>
              <a:avLst/>
              <a:gdLst>
                <a:gd name="T0" fmla="*/ 475488 w 1141"/>
                <a:gd name="T1" fmla="*/ 494924 h 1136"/>
                <a:gd name="T2" fmla="*/ 475488 w 1141"/>
                <a:gd name="T3" fmla="*/ 494924 h 1136"/>
                <a:gd name="T4" fmla="*/ 461977 w 1141"/>
                <a:gd name="T5" fmla="*/ 489255 h 1136"/>
                <a:gd name="T6" fmla="*/ 7409 w 1141"/>
                <a:gd name="T7" fmla="*/ 34448 h 1136"/>
                <a:gd name="T8" fmla="*/ 7409 w 1141"/>
                <a:gd name="T9" fmla="*/ 34448 h 1136"/>
                <a:gd name="T10" fmla="*/ 7409 w 1141"/>
                <a:gd name="T11" fmla="*/ 7413 h 1136"/>
                <a:gd name="T12" fmla="*/ 7409 w 1141"/>
                <a:gd name="T13" fmla="*/ 7413 h 1136"/>
                <a:gd name="T14" fmla="*/ 34866 w 1141"/>
                <a:gd name="T15" fmla="*/ 7413 h 1136"/>
                <a:gd name="T16" fmla="*/ 489434 w 1141"/>
                <a:gd name="T17" fmla="*/ 461784 h 1136"/>
                <a:gd name="T18" fmla="*/ 489434 w 1141"/>
                <a:gd name="T19" fmla="*/ 461784 h 1136"/>
                <a:gd name="T20" fmla="*/ 489434 w 1141"/>
                <a:gd name="T21" fmla="*/ 489255 h 1136"/>
                <a:gd name="T22" fmla="*/ 489434 w 1141"/>
                <a:gd name="T23" fmla="*/ 489255 h 1136"/>
                <a:gd name="T24" fmla="*/ 475488 w 1141"/>
                <a:gd name="T25" fmla="*/ 494924 h 11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1" h="1136">
                  <a:moveTo>
                    <a:pt x="1091" y="1135"/>
                  </a:moveTo>
                  <a:lnTo>
                    <a:pt x="1091" y="1135"/>
                  </a:lnTo>
                  <a:cubicBezTo>
                    <a:pt x="1080" y="1135"/>
                    <a:pt x="1069" y="1131"/>
                    <a:pt x="1060" y="1122"/>
                  </a:cubicBezTo>
                  <a:lnTo>
                    <a:pt x="17" y="79"/>
                  </a:lnTo>
                  <a:cubicBezTo>
                    <a:pt x="0" y="62"/>
                    <a:pt x="0" y="34"/>
                    <a:pt x="17" y="17"/>
                  </a:cubicBezTo>
                  <a:cubicBezTo>
                    <a:pt x="35" y="0"/>
                    <a:pt x="63" y="0"/>
                    <a:pt x="80" y="17"/>
                  </a:cubicBezTo>
                  <a:lnTo>
                    <a:pt x="1123" y="1059"/>
                  </a:lnTo>
                  <a:cubicBezTo>
                    <a:pt x="1140" y="1077"/>
                    <a:pt x="1140" y="1105"/>
                    <a:pt x="1123" y="1122"/>
                  </a:cubicBezTo>
                  <a:cubicBezTo>
                    <a:pt x="1114" y="1131"/>
                    <a:pt x="1103" y="1135"/>
                    <a:pt x="1091" y="113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5" name="Freeform 52">
              <a:extLst>
                <a:ext uri="{FF2B5EF4-FFF2-40B4-BE49-F238E27FC236}">
                  <a16:creationId xmlns:a16="http://schemas.microsoft.com/office/drawing/2014/main" id="{887695AA-EA81-4B40-A69A-1D8C11FFA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1700" y="2254675"/>
              <a:ext cx="38109" cy="244551"/>
            </a:xfrm>
            <a:custGeom>
              <a:avLst/>
              <a:gdLst>
                <a:gd name="T0" fmla="*/ 44 w 89"/>
                <a:gd name="T1" fmla="*/ 563 h 564"/>
                <a:gd name="T2" fmla="*/ 44 w 89"/>
                <a:gd name="T3" fmla="*/ 563 h 564"/>
                <a:gd name="T4" fmla="*/ 0 w 89"/>
                <a:gd name="T5" fmla="*/ 519 h 564"/>
                <a:gd name="T6" fmla="*/ 0 w 89"/>
                <a:gd name="T7" fmla="*/ 44 h 564"/>
                <a:gd name="T8" fmla="*/ 0 w 89"/>
                <a:gd name="T9" fmla="*/ 44 h 564"/>
                <a:gd name="T10" fmla="*/ 44 w 89"/>
                <a:gd name="T11" fmla="*/ 0 h 564"/>
                <a:gd name="T12" fmla="*/ 44 w 89"/>
                <a:gd name="T13" fmla="*/ 0 h 564"/>
                <a:gd name="T14" fmla="*/ 88 w 89"/>
                <a:gd name="T15" fmla="*/ 44 h 564"/>
                <a:gd name="T16" fmla="*/ 88 w 89"/>
                <a:gd name="T17" fmla="*/ 519 h 564"/>
                <a:gd name="T18" fmla="*/ 88 w 89"/>
                <a:gd name="T19" fmla="*/ 519 h 564"/>
                <a:gd name="T20" fmla="*/ 44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4" y="563"/>
                  </a:moveTo>
                  <a:lnTo>
                    <a:pt x="44" y="563"/>
                  </a:lnTo>
                  <a:cubicBezTo>
                    <a:pt x="19" y="563"/>
                    <a:pt x="0" y="543"/>
                    <a:pt x="0" y="519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19"/>
                    <a:pt x="19" y="0"/>
                    <a:pt x="44" y="0"/>
                  </a:cubicBezTo>
                  <a:lnTo>
                    <a:pt x="44" y="0"/>
                  </a:lnTo>
                  <a:cubicBezTo>
                    <a:pt x="68" y="0"/>
                    <a:pt x="88" y="19"/>
                    <a:pt x="88" y="44"/>
                  </a:cubicBezTo>
                  <a:lnTo>
                    <a:pt x="88" y="519"/>
                  </a:lnTo>
                  <a:lnTo>
                    <a:pt x="88" y="519"/>
                  </a:lnTo>
                  <a:cubicBezTo>
                    <a:pt x="88" y="543"/>
                    <a:pt x="68" y="563"/>
                    <a:pt x="44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6" name="Freeform 53">
              <a:extLst>
                <a:ext uri="{FF2B5EF4-FFF2-40B4-BE49-F238E27FC236}">
                  <a16:creationId xmlns:a16="http://schemas.microsoft.com/office/drawing/2014/main" id="{53716D4F-BC3C-9D4C-945E-40CD01A86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4607" y="2396007"/>
              <a:ext cx="38109" cy="246138"/>
            </a:xfrm>
            <a:custGeom>
              <a:avLst/>
              <a:gdLst>
                <a:gd name="T0" fmla="*/ 44 w 89"/>
                <a:gd name="T1" fmla="*/ 563 h 564"/>
                <a:gd name="T2" fmla="*/ 44 w 89"/>
                <a:gd name="T3" fmla="*/ 563 h 564"/>
                <a:gd name="T4" fmla="*/ 0 w 89"/>
                <a:gd name="T5" fmla="*/ 518 h 564"/>
                <a:gd name="T6" fmla="*/ 0 w 89"/>
                <a:gd name="T7" fmla="*/ 44 h 564"/>
                <a:gd name="T8" fmla="*/ 0 w 89"/>
                <a:gd name="T9" fmla="*/ 44 h 564"/>
                <a:gd name="T10" fmla="*/ 44 w 89"/>
                <a:gd name="T11" fmla="*/ 0 h 564"/>
                <a:gd name="T12" fmla="*/ 44 w 89"/>
                <a:gd name="T13" fmla="*/ 0 h 564"/>
                <a:gd name="T14" fmla="*/ 88 w 89"/>
                <a:gd name="T15" fmla="*/ 44 h 564"/>
                <a:gd name="T16" fmla="*/ 88 w 89"/>
                <a:gd name="T17" fmla="*/ 518 h 564"/>
                <a:gd name="T18" fmla="*/ 88 w 89"/>
                <a:gd name="T19" fmla="*/ 518 h 564"/>
                <a:gd name="T20" fmla="*/ 44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4" y="563"/>
                  </a:moveTo>
                  <a:lnTo>
                    <a:pt x="44" y="563"/>
                  </a:lnTo>
                  <a:cubicBezTo>
                    <a:pt x="19" y="563"/>
                    <a:pt x="0" y="543"/>
                    <a:pt x="0" y="518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19"/>
                    <a:pt x="19" y="0"/>
                    <a:pt x="44" y="0"/>
                  </a:cubicBezTo>
                  <a:lnTo>
                    <a:pt x="44" y="0"/>
                  </a:lnTo>
                  <a:cubicBezTo>
                    <a:pt x="68" y="0"/>
                    <a:pt x="88" y="19"/>
                    <a:pt x="88" y="44"/>
                  </a:cubicBezTo>
                  <a:lnTo>
                    <a:pt x="88" y="518"/>
                  </a:lnTo>
                  <a:lnTo>
                    <a:pt x="88" y="518"/>
                  </a:lnTo>
                  <a:cubicBezTo>
                    <a:pt x="88" y="543"/>
                    <a:pt x="68" y="563"/>
                    <a:pt x="44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7" name="Freeform 54">
              <a:extLst>
                <a:ext uri="{FF2B5EF4-FFF2-40B4-BE49-F238E27FC236}">
                  <a16:creationId xmlns:a16="http://schemas.microsoft.com/office/drawing/2014/main" id="{55E7FCFB-8F13-8C4B-A000-198DED255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9639" y="2246736"/>
              <a:ext cx="246119" cy="38112"/>
            </a:xfrm>
            <a:custGeom>
              <a:avLst/>
              <a:gdLst>
                <a:gd name="T0" fmla="*/ 519 w 564"/>
                <a:gd name="T1" fmla="*/ 87 h 88"/>
                <a:gd name="T2" fmla="*/ 44 w 564"/>
                <a:gd name="T3" fmla="*/ 87 h 88"/>
                <a:gd name="T4" fmla="*/ 44 w 564"/>
                <a:gd name="T5" fmla="*/ 87 h 88"/>
                <a:gd name="T6" fmla="*/ 0 w 564"/>
                <a:gd name="T7" fmla="*/ 44 h 88"/>
                <a:gd name="T8" fmla="*/ 0 w 564"/>
                <a:gd name="T9" fmla="*/ 44 h 88"/>
                <a:gd name="T10" fmla="*/ 44 w 564"/>
                <a:gd name="T11" fmla="*/ 0 h 88"/>
                <a:gd name="T12" fmla="*/ 519 w 564"/>
                <a:gd name="T13" fmla="*/ 0 h 88"/>
                <a:gd name="T14" fmla="*/ 519 w 564"/>
                <a:gd name="T15" fmla="*/ 0 h 88"/>
                <a:gd name="T16" fmla="*/ 563 w 564"/>
                <a:gd name="T17" fmla="*/ 44 h 88"/>
                <a:gd name="T18" fmla="*/ 563 w 564"/>
                <a:gd name="T19" fmla="*/ 44 h 88"/>
                <a:gd name="T20" fmla="*/ 519 w 564"/>
                <a:gd name="T21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88">
                  <a:moveTo>
                    <a:pt x="519" y="87"/>
                  </a:moveTo>
                  <a:lnTo>
                    <a:pt x="44" y="87"/>
                  </a:lnTo>
                  <a:lnTo>
                    <a:pt x="44" y="87"/>
                  </a:lnTo>
                  <a:cubicBezTo>
                    <a:pt x="20" y="87"/>
                    <a:pt x="0" y="67"/>
                    <a:pt x="0" y="44"/>
                  </a:cubicBezTo>
                  <a:lnTo>
                    <a:pt x="0" y="44"/>
                  </a:lnTo>
                  <a:cubicBezTo>
                    <a:pt x="0" y="19"/>
                    <a:pt x="20" y="0"/>
                    <a:pt x="44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3" y="0"/>
                    <a:pt x="563" y="19"/>
                    <a:pt x="563" y="44"/>
                  </a:cubicBezTo>
                  <a:lnTo>
                    <a:pt x="563" y="44"/>
                  </a:lnTo>
                  <a:cubicBezTo>
                    <a:pt x="563" y="67"/>
                    <a:pt x="543" y="87"/>
                    <a:pt x="519" y="8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8" name="Freeform 55">
              <a:extLst>
                <a:ext uri="{FF2B5EF4-FFF2-40B4-BE49-F238E27FC236}">
                  <a16:creationId xmlns:a16="http://schemas.microsoft.com/office/drawing/2014/main" id="{E06F2B19-94D4-6643-8677-B63EFF9B5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0959" y="2388067"/>
              <a:ext cx="246118" cy="38112"/>
            </a:xfrm>
            <a:custGeom>
              <a:avLst/>
              <a:gdLst>
                <a:gd name="T0" fmla="*/ 519 w 564"/>
                <a:gd name="T1" fmla="*/ 89 h 90"/>
                <a:gd name="T2" fmla="*/ 44 w 564"/>
                <a:gd name="T3" fmla="*/ 89 h 90"/>
                <a:gd name="T4" fmla="*/ 44 w 564"/>
                <a:gd name="T5" fmla="*/ 89 h 90"/>
                <a:gd name="T6" fmla="*/ 0 w 564"/>
                <a:gd name="T7" fmla="*/ 44 h 90"/>
                <a:gd name="T8" fmla="*/ 0 w 564"/>
                <a:gd name="T9" fmla="*/ 44 h 90"/>
                <a:gd name="T10" fmla="*/ 44 w 564"/>
                <a:gd name="T11" fmla="*/ 0 h 90"/>
                <a:gd name="T12" fmla="*/ 519 w 564"/>
                <a:gd name="T13" fmla="*/ 0 h 90"/>
                <a:gd name="T14" fmla="*/ 519 w 564"/>
                <a:gd name="T15" fmla="*/ 0 h 90"/>
                <a:gd name="T16" fmla="*/ 563 w 564"/>
                <a:gd name="T17" fmla="*/ 44 h 90"/>
                <a:gd name="T18" fmla="*/ 563 w 564"/>
                <a:gd name="T19" fmla="*/ 44 h 90"/>
                <a:gd name="T20" fmla="*/ 519 w 564"/>
                <a:gd name="T21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90">
                  <a:moveTo>
                    <a:pt x="519" y="89"/>
                  </a:moveTo>
                  <a:lnTo>
                    <a:pt x="44" y="89"/>
                  </a:lnTo>
                  <a:lnTo>
                    <a:pt x="44" y="89"/>
                  </a:lnTo>
                  <a:cubicBezTo>
                    <a:pt x="19" y="89"/>
                    <a:pt x="0" y="69"/>
                    <a:pt x="0" y="44"/>
                  </a:cubicBezTo>
                  <a:lnTo>
                    <a:pt x="0" y="44"/>
                  </a:lnTo>
                  <a:cubicBezTo>
                    <a:pt x="0" y="20"/>
                    <a:pt x="19" y="0"/>
                    <a:pt x="44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3" y="0"/>
                    <a:pt x="563" y="20"/>
                    <a:pt x="563" y="44"/>
                  </a:cubicBezTo>
                  <a:lnTo>
                    <a:pt x="563" y="44"/>
                  </a:lnTo>
                  <a:cubicBezTo>
                    <a:pt x="563" y="69"/>
                    <a:pt x="543" y="89"/>
                    <a:pt x="519" y="8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9" name="Freeform 56">
              <a:extLst>
                <a:ext uri="{FF2B5EF4-FFF2-40B4-BE49-F238E27FC236}">
                  <a16:creationId xmlns:a16="http://schemas.microsoft.com/office/drawing/2014/main" id="{84BD859C-5532-BB4D-9F6E-DE6D0C05E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3223" y="2526223"/>
              <a:ext cx="38109" cy="246138"/>
            </a:xfrm>
            <a:custGeom>
              <a:avLst/>
              <a:gdLst>
                <a:gd name="T0" fmla="*/ 45 w 89"/>
                <a:gd name="T1" fmla="*/ 563 h 564"/>
                <a:gd name="T2" fmla="*/ 45 w 89"/>
                <a:gd name="T3" fmla="*/ 563 h 564"/>
                <a:gd name="T4" fmla="*/ 0 w 89"/>
                <a:gd name="T5" fmla="*/ 519 h 564"/>
                <a:gd name="T6" fmla="*/ 0 w 89"/>
                <a:gd name="T7" fmla="*/ 44 h 564"/>
                <a:gd name="T8" fmla="*/ 0 w 89"/>
                <a:gd name="T9" fmla="*/ 44 h 564"/>
                <a:gd name="T10" fmla="*/ 45 w 89"/>
                <a:gd name="T11" fmla="*/ 0 h 564"/>
                <a:gd name="T12" fmla="*/ 45 w 89"/>
                <a:gd name="T13" fmla="*/ 0 h 564"/>
                <a:gd name="T14" fmla="*/ 88 w 89"/>
                <a:gd name="T15" fmla="*/ 44 h 564"/>
                <a:gd name="T16" fmla="*/ 88 w 89"/>
                <a:gd name="T17" fmla="*/ 519 h 564"/>
                <a:gd name="T18" fmla="*/ 88 w 89"/>
                <a:gd name="T19" fmla="*/ 519 h 564"/>
                <a:gd name="T20" fmla="*/ 45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5" y="563"/>
                  </a:moveTo>
                  <a:lnTo>
                    <a:pt x="45" y="563"/>
                  </a:lnTo>
                  <a:cubicBezTo>
                    <a:pt x="20" y="563"/>
                    <a:pt x="0" y="544"/>
                    <a:pt x="0" y="519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20"/>
                    <a:pt x="20" y="0"/>
                    <a:pt x="45" y="0"/>
                  </a:cubicBezTo>
                  <a:lnTo>
                    <a:pt x="45" y="0"/>
                  </a:lnTo>
                  <a:cubicBezTo>
                    <a:pt x="68" y="0"/>
                    <a:pt x="88" y="20"/>
                    <a:pt x="88" y="44"/>
                  </a:cubicBezTo>
                  <a:lnTo>
                    <a:pt x="88" y="519"/>
                  </a:lnTo>
                  <a:lnTo>
                    <a:pt x="88" y="519"/>
                  </a:lnTo>
                  <a:cubicBezTo>
                    <a:pt x="88" y="544"/>
                    <a:pt x="68" y="563"/>
                    <a:pt x="45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70" name="Freeform 57">
              <a:extLst>
                <a:ext uri="{FF2B5EF4-FFF2-40B4-BE49-F238E27FC236}">
                  <a16:creationId xmlns:a16="http://schemas.microsoft.com/office/drawing/2014/main" id="{8D5BD0FB-8D7B-DE49-BD67-0AB387410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2751" y="2518282"/>
              <a:ext cx="244531" cy="39700"/>
            </a:xfrm>
            <a:custGeom>
              <a:avLst/>
              <a:gdLst>
                <a:gd name="T0" fmla="*/ 519 w 565"/>
                <a:gd name="T1" fmla="*/ 89 h 90"/>
                <a:gd name="T2" fmla="*/ 45 w 565"/>
                <a:gd name="T3" fmla="*/ 89 h 90"/>
                <a:gd name="T4" fmla="*/ 45 w 565"/>
                <a:gd name="T5" fmla="*/ 89 h 90"/>
                <a:gd name="T6" fmla="*/ 0 w 565"/>
                <a:gd name="T7" fmla="*/ 45 h 90"/>
                <a:gd name="T8" fmla="*/ 0 w 565"/>
                <a:gd name="T9" fmla="*/ 45 h 90"/>
                <a:gd name="T10" fmla="*/ 45 w 565"/>
                <a:gd name="T11" fmla="*/ 0 h 90"/>
                <a:gd name="T12" fmla="*/ 519 w 565"/>
                <a:gd name="T13" fmla="*/ 0 h 90"/>
                <a:gd name="T14" fmla="*/ 519 w 565"/>
                <a:gd name="T15" fmla="*/ 0 h 90"/>
                <a:gd name="T16" fmla="*/ 564 w 565"/>
                <a:gd name="T17" fmla="*/ 45 h 90"/>
                <a:gd name="T18" fmla="*/ 564 w 565"/>
                <a:gd name="T19" fmla="*/ 45 h 90"/>
                <a:gd name="T20" fmla="*/ 519 w 565"/>
                <a:gd name="T21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5" h="90">
                  <a:moveTo>
                    <a:pt x="519" y="89"/>
                  </a:moveTo>
                  <a:lnTo>
                    <a:pt x="45" y="89"/>
                  </a:lnTo>
                  <a:lnTo>
                    <a:pt x="45" y="89"/>
                  </a:lnTo>
                  <a:cubicBezTo>
                    <a:pt x="20" y="89"/>
                    <a:pt x="0" y="69"/>
                    <a:pt x="0" y="45"/>
                  </a:cubicBezTo>
                  <a:lnTo>
                    <a:pt x="0" y="45"/>
                  </a:lnTo>
                  <a:cubicBezTo>
                    <a:pt x="0" y="20"/>
                    <a:pt x="20" y="0"/>
                    <a:pt x="45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4" y="0"/>
                    <a:pt x="564" y="20"/>
                    <a:pt x="564" y="45"/>
                  </a:cubicBezTo>
                  <a:lnTo>
                    <a:pt x="564" y="45"/>
                  </a:lnTo>
                  <a:cubicBezTo>
                    <a:pt x="564" y="69"/>
                    <a:pt x="544" y="89"/>
                    <a:pt x="519" y="8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71" name="Freeform 58">
              <a:extLst>
                <a:ext uri="{FF2B5EF4-FFF2-40B4-BE49-F238E27FC236}">
                  <a16:creationId xmlns:a16="http://schemas.microsoft.com/office/drawing/2014/main" id="{AE533E01-E13F-D847-ADE0-3622C3CAF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281" y="1111561"/>
              <a:ext cx="1743360" cy="1455360"/>
            </a:xfrm>
            <a:custGeom>
              <a:avLst/>
              <a:gdLst>
                <a:gd name="T0" fmla="*/ 1570983 w 4005"/>
                <a:gd name="T1" fmla="*/ 755341 h 3341"/>
                <a:gd name="T2" fmla="*/ 871898 w 4005"/>
                <a:gd name="T3" fmla="*/ 1454924 h 3341"/>
                <a:gd name="T4" fmla="*/ 171942 w 4005"/>
                <a:gd name="T5" fmla="*/ 755341 h 3341"/>
                <a:gd name="T6" fmla="*/ 171942 w 4005"/>
                <a:gd name="T7" fmla="*/ 755341 h 3341"/>
                <a:gd name="T8" fmla="*/ 171942 w 4005"/>
                <a:gd name="T9" fmla="*/ 129375 h 3341"/>
                <a:gd name="T10" fmla="*/ 171942 w 4005"/>
                <a:gd name="T11" fmla="*/ 129375 h 3341"/>
                <a:gd name="T12" fmla="*/ 484920 w 4005"/>
                <a:gd name="T13" fmla="*/ 0 h 3341"/>
                <a:gd name="T14" fmla="*/ 484920 w 4005"/>
                <a:gd name="T15" fmla="*/ 0 h 3341"/>
                <a:gd name="T16" fmla="*/ 591567 w 4005"/>
                <a:gd name="T17" fmla="*/ 13068 h 3341"/>
                <a:gd name="T18" fmla="*/ 592002 w 4005"/>
                <a:gd name="T19" fmla="*/ 13068 h 3341"/>
                <a:gd name="T20" fmla="*/ 592002 w 4005"/>
                <a:gd name="T21" fmla="*/ 13068 h 3341"/>
                <a:gd name="T22" fmla="*/ 797897 w 4005"/>
                <a:gd name="T23" fmla="*/ 129375 h 3341"/>
                <a:gd name="T24" fmla="*/ 871898 w 4005"/>
                <a:gd name="T25" fmla="*/ 202992 h 3341"/>
                <a:gd name="T26" fmla="*/ 945463 w 4005"/>
                <a:gd name="T27" fmla="*/ 129375 h 3341"/>
                <a:gd name="T28" fmla="*/ 945463 w 4005"/>
                <a:gd name="T29" fmla="*/ 129375 h 3341"/>
                <a:gd name="T30" fmla="*/ 1258440 w 4005"/>
                <a:gd name="T31" fmla="*/ 0 h 3341"/>
                <a:gd name="T32" fmla="*/ 1258440 w 4005"/>
                <a:gd name="T33" fmla="*/ 0 h 3341"/>
                <a:gd name="T34" fmla="*/ 1570983 w 4005"/>
                <a:gd name="T35" fmla="*/ 129375 h 3341"/>
                <a:gd name="T36" fmla="*/ 1570983 w 4005"/>
                <a:gd name="T37" fmla="*/ 129375 h 3341"/>
                <a:gd name="T38" fmla="*/ 1570983 w 4005"/>
                <a:gd name="T39" fmla="*/ 755341 h 334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05" h="3341">
                  <a:moveTo>
                    <a:pt x="3609" y="1734"/>
                  </a:moveTo>
                  <a:lnTo>
                    <a:pt x="2003" y="3340"/>
                  </a:lnTo>
                  <a:lnTo>
                    <a:pt x="395" y="1734"/>
                  </a:lnTo>
                  <a:cubicBezTo>
                    <a:pt x="0" y="1339"/>
                    <a:pt x="0" y="692"/>
                    <a:pt x="395" y="297"/>
                  </a:cubicBezTo>
                  <a:cubicBezTo>
                    <a:pt x="594" y="99"/>
                    <a:pt x="854" y="0"/>
                    <a:pt x="1114" y="0"/>
                  </a:cubicBezTo>
                  <a:cubicBezTo>
                    <a:pt x="1197" y="0"/>
                    <a:pt x="1279" y="10"/>
                    <a:pt x="1359" y="30"/>
                  </a:cubicBezTo>
                  <a:lnTo>
                    <a:pt x="1360" y="30"/>
                  </a:lnTo>
                  <a:cubicBezTo>
                    <a:pt x="1533" y="72"/>
                    <a:pt x="1698" y="162"/>
                    <a:pt x="1833" y="297"/>
                  </a:cubicBezTo>
                  <a:lnTo>
                    <a:pt x="2003" y="466"/>
                  </a:lnTo>
                  <a:lnTo>
                    <a:pt x="2172" y="297"/>
                  </a:lnTo>
                  <a:cubicBezTo>
                    <a:pt x="2369" y="99"/>
                    <a:pt x="2630" y="0"/>
                    <a:pt x="2891" y="0"/>
                  </a:cubicBezTo>
                  <a:cubicBezTo>
                    <a:pt x="3151" y="0"/>
                    <a:pt x="3411" y="99"/>
                    <a:pt x="3609" y="297"/>
                  </a:cubicBezTo>
                  <a:cubicBezTo>
                    <a:pt x="4004" y="692"/>
                    <a:pt x="4004" y="1339"/>
                    <a:pt x="3609" y="17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2" name="Freeform 59">
              <a:extLst>
                <a:ext uri="{FF2B5EF4-FFF2-40B4-BE49-F238E27FC236}">
                  <a16:creationId xmlns:a16="http://schemas.microsoft.com/office/drawing/2014/main" id="{F74E004F-599B-1A43-B512-C526DDBCD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8161" y="1211401"/>
              <a:ext cx="435839" cy="328321"/>
            </a:xfrm>
            <a:custGeom>
              <a:avLst/>
              <a:gdLst>
                <a:gd name="T0" fmla="*/ 22183 w 1002"/>
                <a:gd name="T1" fmla="*/ 42673 h 754"/>
                <a:gd name="T2" fmla="*/ 22183 w 1002"/>
                <a:gd name="T3" fmla="*/ 42673 h 754"/>
                <a:gd name="T4" fmla="*/ 20444 w 1002"/>
                <a:gd name="T5" fmla="*/ 9144 h 754"/>
                <a:gd name="T6" fmla="*/ 20444 w 1002"/>
                <a:gd name="T7" fmla="*/ 9144 h 754"/>
                <a:gd name="T8" fmla="*/ 229229 w 1002"/>
                <a:gd name="T9" fmla="*/ 20030 h 754"/>
                <a:gd name="T10" fmla="*/ 229229 w 1002"/>
                <a:gd name="T11" fmla="*/ 20030 h 754"/>
                <a:gd name="T12" fmla="*/ 433229 w 1002"/>
                <a:gd name="T13" fmla="*/ 302630 h 754"/>
                <a:gd name="T14" fmla="*/ 433229 w 1002"/>
                <a:gd name="T15" fmla="*/ 302630 h 754"/>
                <a:gd name="T16" fmla="*/ 400607 w 1002"/>
                <a:gd name="T17" fmla="*/ 308291 h 754"/>
                <a:gd name="T18" fmla="*/ 400607 w 1002"/>
                <a:gd name="T19" fmla="*/ 308291 h 754"/>
                <a:gd name="T20" fmla="*/ 204870 w 1002"/>
                <a:gd name="T21" fmla="*/ 72718 h 754"/>
                <a:gd name="T22" fmla="*/ 204870 w 1002"/>
                <a:gd name="T23" fmla="*/ 72718 h 754"/>
                <a:gd name="T24" fmla="*/ 22183 w 1002"/>
                <a:gd name="T25" fmla="*/ 42673 h 7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2" h="754">
                  <a:moveTo>
                    <a:pt x="51" y="98"/>
                  </a:moveTo>
                  <a:lnTo>
                    <a:pt x="51" y="98"/>
                  </a:lnTo>
                  <a:cubicBezTo>
                    <a:pt x="3" y="97"/>
                    <a:pt x="0" y="28"/>
                    <a:pt x="47" y="21"/>
                  </a:cubicBezTo>
                  <a:cubicBezTo>
                    <a:pt x="190" y="0"/>
                    <a:pt x="355" y="0"/>
                    <a:pt x="527" y="46"/>
                  </a:cubicBezTo>
                  <a:cubicBezTo>
                    <a:pt x="844" y="133"/>
                    <a:pt x="975" y="435"/>
                    <a:pt x="996" y="695"/>
                  </a:cubicBezTo>
                  <a:cubicBezTo>
                    <a:pt x="1001" y="741"/>
                    <a:pt x="934" y="753"/>
                    <a:pt x="921" y="708"/>
                  </a:cubicBezTo>
                  <a:cubicBezTo>
                    <a:pt x="861" y="504"/>
                    <a:pt x="736" y="248"/>
                    <a:pt x="471" y="167"/>
                  </a:cubicBezTo>
                  <a:cubicBezTo>
                    <a:pt x="316" y="120"/>
                    <a:pt x="174" y="101"/>
                    <a:pt x="51" y="9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3" name="Freeform 60">
              <a:extLst>
                <a:ext uri="{FF2B5EF4-FFF2-40B4-BE49-F238E27FC236}">
                  <a16:creationId xmlns:a16="http://schemas.microsoft.com/office/drawing/2014/main" id="{8E83F3D9-8B9C-3F45-A3AA-DBD5D6D41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9484" y="1111320"/>
              <a:ext cx="955892" cy="1456191"/>
            </a:xfrm>
            <a:custGeom>
              <a:avLst/>
              <a:gdLst>
                <a:gd name="T0" fmla="*/ 2196 w 2197"/>
                <a:gd name="T1" fmla="*/ 3146 h 3341"/>
                <a:gd name="T2" fmla="*/ 2003 w 2197"/>
                <a:gd name="T3" fmla="*/ 3340 h 3341"/>
                <a:gd name="T4" fmla="*/ 395 w 2197"/>
                <a:gd name="T5" fmla="*/ 1734 h 3341"/>
                <a:gd name="T6" fmla="*/ 395 w 2197"/>
                <a:gd name="T7" fmla="*/ 1734 h 3341"/>
                <a:gd name="T8" fmla="*/ 395 w 2197"/>
                <a:gd name="T9" fmla="*/ 297 h 3341"/>
                <a:gd name="T10" fmla="*/ 395 w 2197"/>
                <a:gd name="T11" fmla="*/ 297 h 3341"/>
                <a:gd name="T12" fmla="*/ 1114 w 2197"/>
                <a:gd name="T13" fmla="*/ 0 h 3341"/>
                <a:gd name="T14" fmla="*/ 1114 w 2197"/>
                <a:gd name="T15" fmla="*/ 0 h 3341"/>
                <a:gd name="T16" fmla="*/ 1359 w 2197"/>
                <a:gd name="T17" fmla="*/ 30 h 3341"/>
                <a:gd name="T18" fmla="*/ 1359 w 2197"/>
                <a:gd name="T19" fmla="*/ 30 h 3341"/>
                <a:gd name="T20" fmla="*/ 503 w 2197"/>
                <a:gd name="T21" fmla="*/ 858 h 3341"/>
                <a:gd name="T22" fmla="*/ 503 w 2197"/>
                <a:gd name="T23" fmla="*/ 858 h 3341"/>
                <a:gd name="T24" fmla="*/ 2196 w 2197"/>
                <a:gd name="T25" fmla="*/ 3146 h 3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7" h="3341">
                  <a:moveTo>
                    <a:pt x="2196" y="3146"/>
                  </a:moveTo>
                  <a:lnTo>
                    <a:pt x="2003" y="3340"/>
                  </a:lnTo>
                  <a:lnTo>
                    <a:pt x="395" y="1734"/>
                  </a:lnTo>
                  <a:lnTo>
                    <a:pt x="395" y="1734"/>
                  </a:lnTo>
                  <a:cubicBezTo>
                    <a:pt x="0" y="1339"/>
                    <a:pt x="0" y="692"/>
                    <a:pt x="395" y="297"/>
                  </a:cubicBezTo>
                  <a:lnTo>
                    <a:pt x="395" y="297"/>
                  </a:lnTo>
                  <a:cubicBezTo>
                    <a:pt x="594" y="99"/>
                    <a:pt x="854" y="0"/>
                    <a:pt x="1114" y="0"/>
                  </a:cubicBezTo>
                  <a:lnTo>
                    <a:pt x="1114" y="0"/>
                  </a:lnTo>
                  <a:cubicBezTo>
                    <a:pt x="1197" y="0"/>
                    <a:pt x="1279" y="10"/>
                    <a:pt x="1359" y="30"/>
                  </a:cubicBezTo>
                  <a:lnTo>
                    <a:pt x="1359" y="30"/>
                  </a:lnTo>
                  <a:cubicBezTo>
                    <a:pt x="1341" y="30"/>
                    <a:pt x="556" y="22"/>
                    <a:pt x="503" y="858"/>
                  </a:cubicBezTo>
                  <a:lnTo>
                    <a:pt x="503" y="858"/>
                  </a:lnTo>
                  <a:cubicBezTo>
                    <a:pt x="452" y="1652"/>
                    <a:pt x="1305" y="2089"/>
                    <a:pt x="2196" y="314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74" name="Freeform 61">
              <a:extLst>
                <a:ext uri="{FF2B5EF4-FFF2-40B4-BE49-F238E27FC236}">
                  <a16:creationId xmlns:a16="http://schemas.microsoft.com/office/drawing/2014/main" id="{053A50BE-C1D9-1C47-829F-C75AEC2A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1681" y="858121"/>
              <a:ext cx="506880" cy="506880"/>
            </a:xfrm>
            <a:custGeom>
              <a:avLst/>
              <a:gdLst>
                <a:gd name="T0" fmla="*/ 479493 w 1166"/>
                <a:gd name="T1" fmla="*/ 506445 h 1166"/>
                <a:gd name="T2" fmla="*/ 0 w 1166"/>
                <a:gd name="T3" fmla="*/ 26952 h 1166"/>
                <a:gd name="T4" fmla="*/ 26952 w 1166"/>
                <a:gd name="T5" fmla="*/ 0 h 1166"/>
                <a:gd name="T6" fmla="*/ 506445 w 1166"/>
                <a:gd name="T7" fmla="*/ 479493 h 1166"/>
                <a:gd name="T8" fmla="*/ 479493 w 1166"/>
                <a:gd name="T9" fmla="*/ 506445 h 1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6" h="1166">
                  <a:moveTo>
                    <a:pt x="1103" y="1165"/>
                  </a:moveTo>
                  <a:lnTo>
                    <a:pt x="0" y="62"/>
                  </a:lnTo>
                  <a:lnTo>
                    <a:pt x="62" y="0"/>
                  </a:lnTo>
                  <a:lnTo>
                    <a:pt x="1165" y="1103"/>
                  </a:lnTo>
                  <a:lnTo>
                    <a:pt x="1103" y="116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5" name="Freeform 62">
              <a:extLst>
                <a:ext uri="{FF2B5EF4-FFF2-40B4-BE49-F238E27FC236}">
                  <a16:creationId xmlns:a16="http://schemas.microsoft.com/office/drawing/2014/main" id="{8B8D61C8-2CE1-124B-8F2C-04F6186CA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7389" y="825481"/>
              <a:ext cx="247706" cy="244551"/>
            </a:xfrm>
            <a:custGeom>
              <a:avLst/>
              <a:gdLst>
                <a:gd name="T0" fmla="*/ 249 w 570"/>
                <a:gd name="T1" fmla="*/ 561 h 562"/>
                <a:gd name="T2" fmla="*/ 249 w 570"/>
                <a:gd name="T3" fmla="*/ 561 h 562"/>
                <a:gd name="T4" fmla="*/ 208 w 570"/>
                <a:gd name="T5" fmla="*/ 534 h 562"/>
                <a:gd name="T6" fmla="*/ 7 w 570"/>
                <a:gd name="T7" fmla="*/ 65 h 562"/>
                <a:gd name="T8" fmla="*/ 7 w 570"/>
                <a:gd name="T9" fmla="*/ 65 h 562"/>
                <a:gd name="T10" fmla="*/ 16 w 570"/>
                <a:gd name="T11" fmla="*/ 16 h 562"/>
                <a:gd name="T12" fmla="*/ 16 w 570"/>
                <a:gd name="T13" fmla="*/ 16 h 562"/>
                <a:gd name="T14" fmla="*/ 64 w 570"/>
                <a:gd name="T15" fmla="*/ 7 h 562"/>
                <a:gd name="T16" fmla="*/ 536 w 570"/>
                <a:gd name="T17" fmla="*/ 206 h 562"/>
                <a:gd name="T18" fmla="*/ 536 w 570"/>
                <a:gd name="T19" fmla="*/ 206 h 562"/>
                <a:gd name="T20" fmla="*/ 560 w 570"/>
                <a:gd name="T21" fmla="*/ 264 h 562"/>
                <a:gd name="T22" fmla="*/ 560 w 570"/>
                <a:gd name="T23" fmla="*/ 264 h 562"/>
                <a:gd name="T24" fmla="*/ 501 w 570"/>
                <a:gd name="T25" fmla="*/ 288 h 562"/>
                <a:gd name="T26" fmla="*/ 131 w 570"/>
                <a:gd name="T27" fmla="*/ 131 h 562"/>
                <a:gd name="T28" fmla="*/ 289 w 570"/>
                <a:gd name="T29" fmla="*/ 500 h 562"/>
                <a:gd name="T30" fmla="*/ 289 w 570"/>
                <a:gd name="T31" fmla="*/ 500 h 562"/>
                <a:gd name="T32" fmla="*/ 266 w 570"/>
                <a:gd name="T33" fmla="*/ 557 h 562"/>
                <a:gd name="T34" fmla="*/ 266 w 570"/>
                <a:gd name="T35" fmla="*/ 557 h 562"/>
                <a:gd name="T36" fmla="*/ 249 w 570"/>
                <a:gd name="T37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0" h="562">
                  <a:moveTo>
                    <a:pt x="249" y="561"/>
                  </a:moveTo>
                  <a:lnTo>
                    <a:pt x="249" y="561"/>
                  </a:lnTo>
                  <a:cubicBezTo>
                    <a:pt x="231" y="561"/>
                    <a:pt x="215" y="551"/>
                    <a:pt x="208" y="534"/>
                  </a:cubicBezTo>
                  <a:lnTo>
                    <a:pt x="7" y="65"/>
                  </a:lnTo>
                  <a:lnTo>
                    <a:pt x="7" y="65"/>
                  </a:lnTo>
                  <a:cubicBezTo>
                    <a:pt x="0" y="48"/>
                    <a:pt x="3" y="29"/>
                    <a:pt x="16" y="16"/>
                  </a:cubicBezTo>
                  <a:lnTo>
                    <a:pt x="16" y="16"/>
                  </a:lnTo>
                  <a:cubicBezTo>
                    <a:pt x="29" y="3"/>
                    <a:pt x="48" y="0"/>
                    <a:pt x="64" y="7"/>
                  </a:cubicBezTo>
                  <a:lnTo>
                    <a:pt x="536" y="206"/>
                  </a:lnTo>
                  <a:lnTo>
                    <a:pt x="536" y="206"/>
                  </a:lnTo>
                  <a:cubicBezTo>
                    <a:pt x="558" y="215"/>
                    <a:pt x="569" y="241"/>
                    <a:pt x="560" y="264"/>
                  </a:cubicBezTo>
                  <a:lnTo>
                    <a:pt x="560" y="264"/>
                  </a:lnTo>
                  <a:cubicBezTo>
                    <a:pt x="550" y="287"/>
                    <a:pt x="524" y="297"/>
                    <a:pt x="501" y="288"/>
                  </a:cubicBezTo>
                  <a:lnTo>
                    <a:pt x="131" y="131"/>
                  </a:lnTo>
                  <a:lnTo>
                    <a:pt x="289" y="500"/>
                  </a:lnTo>
                  <a:lnTo>
                    <a:pt x="289" y="500"/>
                  </a:lnTo>
                  <a:cubicBezTo>
                    <a:pt x="299" y="522"/>
                    <a:pt x="288" y="548"/>
                    <a:pt x="266" y="557"/>
                  </a:cubicBezTo>
                  <a:lnTo>
                    <a:pt x="266" y="557"/>
                  </a:lnTo>
                  <a:cubicBezTo>
                    <a:pt x="261" y="560"/>
                    <a:pt x="255" y="561"/>
                    <a:pt x="249" y="56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grpSp>
        <p:nvGrpSpPr>
          <p:cNvPr id="176" name="Group 1">
            <a:extLst>
              <a:ext uri="{FF2B5EF4-FFF2-40B4-BE49-F238E27FC236}">
                <a16:creationId xmlns:a16="http://schemas.microsoft.com/office/drawing/2014/main" id="{BD1AB7F9-2E70-984E-915F-C0B15AE2DB8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418154" y="2557315"/>
            <a:ext cx="2205983" cy="2052000"/>
            <a:chOff x="8186881" y="825481"/>
            <a:chExt cx="2092800" cy="1946880"/>
          </a:xfrm>
        </p:grpSpPr>
        <p:sp>
          <p:nvSpPr>
            <p:cNvPr id="177" name="Freeform 39">
              <a:extLst>
                <a:ext uri="{FF2B5EF4-FFF2-40B4-BE49-F238E27FC236}">
                  <a16:creationId xmlns:a16="http://schemas.microsoft.com/office/drawing/2014/main" id="{9350C1D8-8544-EE47-AE14-B875381D3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0620" y="1857677"/>
              <a:ext cx="252469" cy="344595"/>
            </a:xfrm>
            <a:custGeom>
              <a:avLst/>
              <a:gdLst>
                <a:gd name="T0" fmla="*/ 180 w 583"/>
                <a:gd name="T1" fmla="*/ 1 h 788"/>
                <a:gd name="T2" fmla="*/ 180 w 583"/>
                <a:gd name="T3" fmla="*/ 1 h 788"/>
                <a:gd name="T4" fmla="*/ 148 w 583"/>
                <a:gd name="T5" fmla="*/ 0 h 788"/>
                <a:gd name="T6" fmla="*/ 148 w 583"/>
                <a:gd name="T7" fmla="*/ 0 h 788"/>
                <a:gd name="T8" fmla="*/ 126 w 583"/>
                <a:gd name="T9" fmla="*/ 36 h 788"/>
                <a:gd name="T10" fmla="*/ 126 w 583"/>
                <a:gd name="T11" fmla="*/ 36 h 788"/>
                <a:gd name="T12" fmla="*/ 565 w 583"/>
                <a:gd name="T13" fmla="*/ 787 h 788"/>
                <a:gd name="T14" fmla="*/ 565 w 583"/>
                <a:gd name="T15" fmla="*/ 787 h 788"/>
                <a:gd name="T16" fmla="*/ 180 w 583"/>
                <a:gd name="T17" fmla="*/ 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88">
                  <a:moveTo>
                    <a:pt x="180" y="1"/>
                  </a:moveTo>
                  <a:lnTo>
                    <a:pt x="180" y="1"/>
                  </a:lnTo>
                  <a:cubicBezTo>
                    <a:pt x="169" y="0"/>
                    <a:pt x="159" y="0"/>
                    <a:pt x="148" y="0"/>
                  </a:cubicBezTo>
                  <a:lnTo>
                    <a:pt x="148" y="0"/>
                  </a:lnTo>
                  <a:cubicBezTo>
                    <a:pt x="148" y="0"/>
                    <a:pt x="138" y="13"/>
                    <a:pt x="126" y="36"/>
                  </a:cubicBezTo>
                  <a:lnTo>
                    <a:pt x="126" y="36"/>
                  </a:lnTo>
                  <a:cubicBezTo>
                    <a:pt x="78" y="139"/>
                    <a:pt x="0" y="447"/>
                    <a:pt x="565" y="787"/>
                  </a:cubicBezTo>
                  <a:lnTo>
                    <a:pt x="565" y="787"/>
                  </a:lnTo>
                  <a:cubicBezTo>
                    <a:pt x="565" y="787"/>
                    <a:pt x="582" y="26"/>
                    <a:pt x="180" y="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78" name="Freeform 40">
              <a:extLst>
                <a:ext uri="{FF2B5EF4-FFF2-40B4-BE49-F238E27FC236}">
                  <a16:creationId xmlns:a16="http://schemas.microsoft.com/office/drawing/2014/main" id="{9A35380C-107B-B34D-9E38-36BB2CE13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6195" y="1857677"/>
              <a:ext cx="133380" cy="217556"/>
            </a:xfrm>
            <a:custGeom>
              <a:avLst/>
              <a:gdLst>
                <a:gd name="T0" fmla="*/ 54 w 307"/>
                <a:gd name="T1" fmla="*/ 1 h 498"/>
                <a:gd name="T2" fmla="*/ 54 w 307"/>
                <a:gd name="T3" fmla="*/ 1 h 498"/>
                <a:gd name="T4" fmla="*/ 22 w 307"/>
                <a:gd name="T5" fmla="*/ 0 h 498"/>
                <a:gd name="T6" fmla="*/ 22 w 307"/>
                <a:gd name="T7" fmla="*/ 0 h 498"/>
                <a:gd name="T8" fmla="*/ 0 w 307"/>
                <a:gd name="T9" fmla="*/ 36 h 498"/>
                <a:gd name="T10" fmla="*/ 0 w 307"/>
                <a:gd name="T11" fmla="*/ 36 h 498"/>
                <a:gd name="T12" fmla="*/ 241 w 307"/>
                <a:gd name="T13" fmla="*/ 473 h 498"/>
                <a:gd name="T14" fmla="*/ 241 w 307"/>
                <a:gd name="T15" fmla="*/ 473 h 498"/>
                <a:gd name="T16" fmla="*/ 283 w 307"/>
                <a:gd name="T17" fmla="*/ 489 h 498"/>
                <a:gd name="T18" fmla="*/ 283 w 307"/>
                <a:gd name="T19" fmla="*/ 489 h 498"/>
                <a:gd name="T20" fmla="*/ 300 w 307"/>
                <a:gd name="T21" fmla="*/ 448 h 498"/>
                <a:gd name="T22" fmla="*/ 300 w 307"/>
                <a:gd name="T23" fmla="*/ 448 h 498"/>
                <a:gd name="T24" fmla="*/ 54 w 307"/>
                <a:gd name="T25" fmla="*/ 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7" h="498">
                  <a:moveTo>
                    <a:pt x="54" y="1"/>
                  </a:moveTo>
                  <a:lnTo>
                    <a:pt x="54" y="1"/>
                  </a:lnTo>
                  <a:cubicBezTo>
                    <a:pt x="43" y="0"/>
                    <a:pt x="33" y="0"/>
                    <a:pt x="22" y="0"/>
                  </a:cubicBezTo>
                  <a:lnTo>
                    <a:pt x="22" y="0"/>
                  </a:lnTo>
                  <a:cubicBezTo>
                    <a:pt x="22" y="0"/>
                    <a:pt x="12" y="13"/>
                    <a:pt x="0" y="36"/>
                  </a:cubicBezTo>
                  <a:lnTo>
                    <a:pt x="0" y="36"/>
                  </a:lnTo>
                  <a:cubicBezTo>
                    <a:pt x="73" y="145"/>
                    <a:pt x="161" y="292"/>
                    <a:pt x="241" y="473"/>
                  </a:cubicBezTo>
                  <a:lnTo>
                    <a:pt x="241" y="473"/>
                  </a:lnTo>
                  <a:cubicBezTo>
                    <a:pt x="248" y="489"/>
                    <a:pt x="267" y="497"/>
                    <a:pt x="283" y="489"/>
                  </a:cubicBezTo>
                  <a:lnTo>
                    <a:pt x="283" y="489"/>
                  </a:lnTo>
                  <a:cubicBezTo>
                    <a:pt x="300" y="482"/>
                    <a:pt x="306" y="463"/>
                    <a:pt x="300" y="448"/>
                  </a:cubicBezTo>
                  <a:lnTo>
                    <a:pt x="300" y="448"/>
                  </a:lnTo>
                  <a:cubicBezTo>
                    <a:pt x="217" y="261"/>
                    <a:pt x="128" y="111"/>
                    <a:pt x="54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79" name="Freeform 41">
              <a:extLst>
                <a:ext uri="{FF2B5EF4-FFF2-40B4-BE49-F238E27FC236}">
                  <a16:creationId xmlns:a16="http://schemas.microsoft.com/office/drawing/2014/main" id="{E23D0811-21B6-FF4D-87C3-0E471357C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419" y="1724285"/>
              <a:ext cx="335038" cy="287427"/>
            </a:xfrm>
            <a:custGeom>
              <a:avLst/>
              <a:gdLst>
                <a:gd name="T0" fmla="*/ 30 w 766"/>
                <a:gd name="T1" fmla="*/ 185 h 662"/>
                <a:gd name="T2" fmla="*/ 30 w 766"/>
                <a:gd name="T3" fmla="*/ 185 h 662"/>
                <a:gd name="T4" fmla="*/ 2 w 766"/>
                <a:gd name="T5" fmla="*/ 202 h 662"/>
                <a:gd name="T6" fmla="*/ 2 w 766"/>
                <a:gd name="T7" fmla="*/ 202 h 662"/>
                <a:gd name="T8" fmla="*/ 3 w 766"/>
                <a:gd name="T9" fmla="*/ 244 h 662"/>
                <a:gd name="T10" fmla="*/ 3 w 766"/>
                <a:gd name="T11" fmla="*/ 244 h 662"/>
                <a:gd name="T12" fmla="*/ 765 w 766"/>
                <a:gd name="T13" fmla="*/ 661 h 662"/>
                <a:gd name="T14" fmla="*/ 765 w 766"/>
                <a:gd name="T15" fmla="*/ 661 h 662"/>
                <a:gd name="T16" fmla="*/ 30 w 766"/>
                <a:gd name="T17" fmla="*/ 18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662">
                  <a:moveTo>
                    <a:pt x="30" y="185"/>
                  </a:moveTo>
                  <a:lnTo>
                    <a:pt x="30" y="185"/>
                  </a:lnTo>
                  <a:cubicBezTo>
                    <a:pt x="21" y="191"/>
                    <a:pt x="11" y="196"/>
                    <a:pt x="2" y="202"/>
                  </a:cubicBezTo>
                  <a:lnTo>
                    <a:pt x="2" y="202"/>
                  </a:lnTo>
                  <a:cubicBezTo>
                    <a:pt x="2" y="202"/>
                    <a:pt x="0" y="218"/>
                    <a:pt x="3" y="244"/>
                  </a:cubicBezTo>
                  <a:lnTo>
                    <a:pt x="3" y="244"/>
                  </a:lnTo>
                  <a:cubicBezTo>
                    <a:pt x="14" y="357"/>
                    <a:pt x="106" y="660"/>
                    <a:pt x="765" y="661"/>
                  </a:cubicBezTo>
                  <a:lnTo>
                    <a:pt x="765" y="661"/>
                  </a:lnTo>
                  <a:cubicBezTo>
                    <a:pt x="765" y="661"/>
                    <a:pt x="388" y="0"/>
                    <a:pt x="30" y="1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0" name="Freeform 42">
              <a:extLst>
                <a:ext uri="{FF2B5EF4-FFF2-40B4-BE49-F238E27FC236}">
                  <a16:creationId xmlns:a16="http://schemas.microsoft.com/office/drawing/2014/main" id="{A2F97207-467B-E248-9F72-92F003A16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419" y="1805273"/>
              <a:ext cx="212773" cy="139743"/>
            </a:xfrm>
            <a:custGeom>
              <a:avLst/>
              <a:gdLst>
                <a:gd name="T0" fmla="*/ 30 w 490"/>
                <a:gd name="T1" fmla="*/ 0 h 320"/>
                <a:gd name="T2" fmla="*/ 30 w 490"/>
                <a:gd name="T3" fmla="*/ 0 h 320"/>
                <a:gd name="T4" fmla="*/ 2 w 490"/>
                <a:gd name="T5" fmla="*/ 17 h 320"/>
                <a:gd name="T6" fmla="*/ 2 w 490"/>
                <a:gd name="T7" fmla="*/ 17 h 320"/>
                <a:gd name="T8" fmla="*/ 3 w 490"/>
                <a:gd name="T9" fmla="*/ 59 h 320"/>
                <a:gd name="T10" fmla="*/ 3 w 490"/>
                <a:gd name="T11" fmla="*/ 59 h 320"/>
                <a:gd name="T12" fmla="*/ 434 w 490"/>
                <a:gd name="T13" fmla="*/ 309 h 320"/>
                <a:gd name="T14" fmla="*/ 434 w 490"/>
                <a:gd name="T15" fmla="*/ 309 h 320"/>
                <a:gd name="T16" fmla="*/ 479 w 490"/>
                <a:gd name="T17" fmla="*/ 301 h 320"/>
                <a:gd name="T18" fmla="*/ 479 w 490"/>
                <a:gd name="T19" fmla="*/ 301 h 320"/>
                <a:gd name="T20" fmla="*/ 471 w 490"/>
                <a:gd name="T21" fmla="*/ 256 h 320"/>
                <a:gd name="T22" fmla="*/ 471 w 490"/>
                <a:gd name="T23" fmla="*/ 256 h 320"/>
                <a:gd name="T24" fmla="*/ 30 w 490"/>
                <a:gd name="T2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0" h="320">
                  <a:moveTo>
                    <a:pt x="30" y="0"/>
                  </a:moveTo>
                  <a:lnTo>
                    <a:pt x="30" y="0"/>
                  </a:lnTo>
                  <a:cubicBezTo>
                    <a:pt x="21" y="6"/>
                    <a:pt x="11" y="11"/>
                    <a:pt x="2" y="17"/>
                  </a:cubicBezTo>
                  <a:lnTo>
                    <a:pt x="2" y="17"/>
                  </a:lnTo>
                  <a:cubicBezTo>
                    <a:pt x="2" y="17"/>
                    <a:pt x="0" y="33"/>
                    <a:pt x="3" y="59"/>
                  </a:cubicBezTo>
                  <a:lnTo>
                    <a:pt x="3" y="59"/>
                  </a:lnTo>
                  <a:cubicBezTo>
                    <a:pt x="121" y="114"/>
                    <a:pt x="272" y="195"/>
                    <a:pt x="434" y="309"/>
                  </a:cubicBezTo>
                  <a:lnTo>
                    <a:pt x="434" y="309"/>
                  </a:lnTo>
                  <a:cubicBezTo>
                    <a:pt x="449" y="319"/>
                    <a:pt x="469" y="316"/>
                    <a:pt x="479" y="301"/>
                  </a:cubicBezTo>
                  <a:lnTo>
                    <a:pt x="479" y="301"/>
                  </a:lnTo>
                  <a:cubicBezTo>
                    <a:pt x="489" y="287"/>
                    <a:pt x="485" y="267"/>
                    <a:pt x="471" y="256"/>
                  </a:cubicBezTo>
                  <a:lnTo>
                    <a:pt x="471" y="256"/>
                  </a:lnTo>
                  <a:cubicBezTo>
                    <a:pt x="304" y="140"/>
                    <a:pt x="150" y="57"/>
                    <a:pt x="30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1" name="Freeform 43">
              <a:extLst>
                <a:ext uri="{FF2B5EF4-FFF2-40B4-BE49-F238E27FC236}">
                  <a16:creationId xmlns:a16="http://schemas.microsoft.com/office/drawing/2014/main" id="{B1F52991-4A3F-6F41-A3AB-444618BD2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2243" y="1603598"/>
              <a:ext cx="387438" cy="308071"/>
            </a:xfrm>
            <a:custGeom>
              <a:avLst/>
              <a:gdLst>
                <a:gd name="T0" fmla="*/ 14 w 891"/>
                <a:gd name="T1" fmla="*/ 351 h 708"/>
                <a:gd name="T2" fmla="*/ 14 w 891"/>
                <a:gd name="T3" fmla="*/ 351 h 708"/>
                <a:gd name="T4" fmla="*/ 0 w 891"/>
                <a:gd name="T5" fmla="*/ 380 h 708"/>
                <a:gd name="T6" fmla="*/ 0 w 891"/>
                <a:gd name="T7" fmla="*/ 380 h 708"/>
                <a:gd name="T8" fmla="*/ 24 w 891"/>
                <a:gd name="T9" fmla="*/ 414 h 708"/>
                <a:gd name="T10" fmla="*/ 24 w 891"/>
                <a:gd name="T11" fmla="*/ 414 h 708"/>
                <a:gd name="T12" fmla="*/ 890 w 891"/>
                <a:gd name="T13" fmla="*/ 345 h 708"/>
                <a:gd name="T14" fmla="*/ 890 w 891"/>
                <a:gd name="T15" fmla="*/ 345 h 708"/>
                <a:gd name="T16" fmla="*/ 14 w 891"/>
                <a:gd name="T17" fmla="*/ 35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708">
                  <a:moveTo>
                    <a:pt x="14" y="351"/>
                  </a:moveTo>
                  <a:lnTo>
                    <a:pt x="14" y="351"/>
                  </a:lnTo>
                  <a:cubicBezTo>
                    <a:pt x="9" y="360"/>
                    <a:pt x="4" y="370"/>
                    <a:pt x="0" y="380"/>
                  </a:cubicBezTo>
                  <a:lnTo>
                    <a:pt x="0" y="380"/>
                  </a:lnTo>
                  <a:cubicBezTo>
                    <a:pt x="0" y="380"/>
                    <a:pt x="7" y="394"/>
                    <a:pt x="24" y="414"/>
                  </a:cubicBezTo>
                  <a:lnTo>
                    <a:pt x="24" y="414"/>
                  </a:lnTo>
                  <a:cubicBezTo>
                    <a:pt x="95" y="503"/>
                    <a:pt x="338" y="707"/>
                    <a:pt x="890" y="345"/>
                  </a:cubicBezTo>
                  <a:lnTo>
                    <a:pt x="890" y="345"/>
                  </a:lnTo>
                  <a:cubicBezTo>
                    <a:pt x="890" y="345"/>
                    <a:pt x="212" y="0"/>
                    <a:pt x="14" y="3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2" name="Freeform 44">
              <a:extLst>
                <a:ext uri="{FF2B5EF4-FFF2-40B4-BE49-F238E27FC236}">
                  <a16:creationId xmlns:a16="http://schemas.microsoft.com/office/drawing/2014/main" id="{23930C8A-2D8B-4A45-9865-A090FF8AB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2243" y="1741754"/>
              <a:ext cx="241355" cy="41288"/>
            </a:xfrm>
            <a:custGeom>
              <a:avLst/>
              <a:gdLst>
                <a:gd name="T0" fmla="*/ 14 w 556"/>
                <a:gd name="T1" fmla="*/ 34 h 98"/>
                <a:gd name="T2" fmla="*/ 14 w 556"/>
                <a:gd name="T3" fmla="*/ 34 h 98"/>
                <a:gd name="T4" fmla="*/ 0 w 556"/>
                <a:gd name="T5" fmla="*/ 63 h 98"/>
                <a:gd name="T6" fmla="*/ 0 w 556"/>
                <a:gd name="T7" fmla="*/ 63 h 98"/>
                <a:gd name="T8" fmla="*/ 24 w 556"/>
                <a:gd name="T9" fmla="*/ 97 h 98"/>
                <a:gd name="T10" fmla="*/ 24 w 556"/>
                <a:gd name="T11" fmla="*/ 97 h 98"/>
                <a:gd name="T12" fmla="*/ 521 w 556"/>
                <a:gd name="T13" fmla="*/ 70 h 98"/>
                <a:gd name="T14" fmla="*/ 521 w 556"/>
                <a:gd name="T15" fmla="*/ 70 h 98"/>
                <a:gd name="T16" fmla="*/ 554 w 556"/>
                <a:gd name="T17" fmla="*/ 39 h 98"/>
                <a:gd name="T18" fmla="*/ 554 w 556"/>
                <a:gd name="T19" fmla="*/ 39 h 98"/>
                <a:gd name="T20" fmla="*/ 524 w 556"/>
                <a:gd name="T21" fmla="*/ 6 h 98"/>
                <a:gd name="T22" fmla="*/ 524 w 556"/>
                <a:gd name="T23" fmla="*/ 6 h 98"/>
                <a:gd name="T24" fmla="*/ 14 w 556"/>
                <a:gd name="T25" fmla="*/ 3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6" h="98">
                  <a:moveTo>
                    <a:pt x="14" y="34"/>
                  </a:moveTo>
                  <a:lnTo>
                    <a:pt x="14" y="34"/>
                  </a:lnTo>
                  <a:cubicBezTo>
                    <a:pt x="9" y="43"/>
                    <a:pt x="4" y="53"/>
                    <a:pt x="0" y="63"/>
                  </a:cubicBezTo>
                  <a:lnTo>
                    <a:pt x="0" y="63"/>
                  </a:lnTo>
                  <a:cubicBezTo>
                    <a:pt x="0" y="63"/>
                    <a:pt x="7" y="77"/>
                    <a:pt x="24" y="97"/>
                  </a:cubicBezTo>
                  <a:lnTo>
                    <a:pt x="24" y="97"/>
                  </a:lnTo>
                  <a:cubicBezTo>
                    <a:pt x="152" y="79"/>
                    <a:pt x="323" y="64"/>
                    <a:pt x="521" y="70"/>
                  </a:cubicBezTo>
                  <a:lnTo>
                    <a:pt x="521" y="70"/>
                  </a:lnTo>
                  <a:cubicBezTo>
                    <a:pt x="539" y="71"/>
                    <a:pt x="554" y="57"/>
                    <a:pt x="554" y="39"/>
                  </a:cubicBezTo>
                  <a:lnTo>
                    <a:pt x="554" y="39"/>
                  </a:lnTo>
                  <a:cubicBezTo>
                    <a:pt x="555" y="21"/>
                    <a:pt x="541" y="7"/>
                    <a:pt x="524" y="6"/>
                  </a:cubicBezTo>
                  <a:lnTo>
                    <a:pt x="524" y="6"/>
                  </a:lnTo>
                  <a:cubicBezTo>
                    <a:pt x="320" y="0"/>
                    <a:pt x="145" y="15"/>
                    <a:pt x="14" y="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3" name="Freeform 45">
              <a:extLst>
                <a:ext uri="{FF2B5EF4-FFF2-40B4-BE49-F238E27FC236}">
                  <a16:creationId xmlns:a16="http://schemas.microsoft.com/office/drawing/2014/main" id="{CC4A3978-E011-4D40-BB45-2097F6C54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3472" y="1857677"/>
              <a:ext cx="252470" cy="344595"/>
            </a:xfrm>
            <a:custGeom>
              <a:avLst/>
              <a:gdLst>
                <a:gd name="T0" fmla="*/ 401 w 583"/>
                <a:gd name="T1" fmla="*/ 1 h 788"/>
                <a:gd name="T2" fmla="*/ 401 w 583"/>
                <a:gd name="T3" fmla="*/ 1 h 788"/>
                <a:gd name="T4" fmla="*/ 434 w 583"/>
                <a:gd name="T5" fmla="*/ 0 h 788"/>
                <a:gd name="T6" fmla="*/ 434 w 583"/>
                <a:gd name="T7" fmla="*/ 0 h 788"/>
                <a:gd name="T8" fmla="*/ 456 w 583"/>
                <a:gd name="T9" fmla="*/ 36 h 788"/>
                <a:gd name="T10" fmla="*/ 456 w 583"/>
                <a:gd name="T11" fmla="*/ 36 h 788"/>
                <a:gd name="T12" fmla="*/ 17 w 583"/>
                <a:gd name="T13" fmla="*/ 787 h 788"/>
                <a:gd name="T14" fmla="*/ 17 w 583"/>
                <a:gd name="T15" fmla="*/ 787 h 788"/>
                <a:gd name="T16" fmla="*/ 401 w 583"/>
                <a:gd name="T17" fmla="*/ 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88">
                  <a:moveTo>
                    <a:pt x="401" y="1"/>
                  </a:moveTo>
                  <a:lnTo>
                    <a:pt x="401" y="1"/>
                  </a:lnTo>
                  <a:cubicBezTo>
                    <a:pt x="412" y="0"/>
                    <a:pt x="423" y="0"/>
                    <a:pt x="434" y="0"/>
                  </a:cubicBezTo>
                  <a:lnTo>
                    <a:pt x="434" y="0"/>
                  </a:lnTo>
                  <a:cubicBezTo>
                    <a:pt x="434" y="0"/>
                    <a:pt x="444" y="13"/>
                    <a:pt x="456" y="36"/>
                  </a:cubicBezTo>
                  <a:lnTo>
                    <a:pt x="456" y="36"/>
                  </a:lnTo>
                  <a:cubicBezTo>
                    <a:pt x="504" y="139"/>
                    <a:pt x="582" y="447"/>
                    <a:pt x="17" y="787"/>
                  </a:cubicBezTo>
                  <a:lnTo>
                    <a:pt x="17" y="787"/>
                  </a:lnTo>
                  <a:cubicBezTo>
                    <a:pt x="17" y="787"/>
                    <a:pt x="0" y="26"/>
                    <a:pt x="401" y="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4" name="Freeform 46">
              <a:extLst>
                <a:ext uri="{FF2B5EF4-FFF2-40B4-BE49-F238E27FC236}">
                  <a16:creationId xmlns:a16="http://schemas.microsoft.com/office/drawing/2014/main" id="{2C51596E-3AF3-934F-AFC8-50B3C588C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8574" y="1857677"/>
              <a:ext cx="133380" cy="217556"/>
            </a:xfrm>
            <a:custGeom>
              <a:avLst/>
              <a:gdLst>
                <a:gd name="T0" fmla="*/ 252 w 308"/>
                <a:gd name="T1" fmla="*/ 1 h 498"/>
                <a:gd name="T2" fmla="*/ 252 w 308"/>
                <a:gd name="T3" fmla="*/ 1 h 498"/>
                <a:gd name="T4" fmla="*/ 285 w 308"/>
                <a:gd name="T5" fmla="*/ 0 h 498"/>
                <a:gd name="T6" fmla="*/ 285 w 308"/>
                <a:gd name="T7" fmla="*/ 0 h 498"/>
                <a:gd name="T8" fmla="*/ 307 w 308"/>
                <a:gd name="T9" fmla="*/ 36 h 498"/>
                <a:gd name="T10" fmla="*/ 307 w 308"/>
                <a:gd name="T11" fmla="*/ 36 h 498"/>
                <a:gd name="T12" fmla="*/ 66 w 308"/>
                <a:gd name="T13" fmla="*/ 473 h 498"/>
                <a:gd name="T14" fmla="*/ 66 w 308"/>
                <a:gd name="T15" fmla="*/ 473 h 498"/>
                <a:gd name="T16" fmla="*/ 23 w 308"/>
                <a:gd name="T17" fmla="*/ 489 h 498"/>
                <a:gd name="T18" fmla="*/ 23 w 308"/>
                <a:gd name="T19" fmla="*/ 489 h 498"/>
                <a:gd name="T20" fmla="*/ 7 w 308"/>
                <a:gd name="T21" fmla="*/ 448 h 498"/>
                <a:gd name="T22" fmla="*/ 7 w 308"/>
                <a:gd name="T23" fmla="*/ 448 h 498"/>
                <a:gd name="T24" fmla="*/ 252 w 308"/>
                <a:gd name="T25" fmla="*/ 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8" h="498">
                  <a:moveTo>
                    <a:pt x="252" y="1"/>
                  </a:moveTo>
                  <a:lnTo>
                    <a:pt x="252" y="1"/>
                  </a:lnTo>
                  <a:cubicBezTo>
                    <a:pt x="263" y="0"/>
                    <a:pt x="274" y="0"/>
                    <a:pt x="285" y="0"/>
                  </a:cubicBezTo>
                  <a:lnTo>
                    <a:pt x="285" y="0"/>
                  </a:lnTo>
                  <a:cubicBezTo>
                    <a:pt x="285" y="0"/>
                    <a:pt x="295" y="13"/>
                    <a:pt x="307" y="36"/>
                  </a:cubicBezTo>
                  <a:lnTo>
                    <a:pt x="307" y="36"/>
                  </a:lnTo>
                  <a:cubicBezTo>
                    <a:pt x="234" y="145"/>
                    <a:pt x="146" y="292"/>
                    <a:pt x="66" y="473"/>
                  </a:cubicBezTo>
                  <a:lnTo>
                    <a:pt x="66" y="473"/>
                  </a:lnTo>
                  <a:cubicBezTo>
                    <a:pt x="58" y="489"/>
                    <a:pt x="40" y="497"/>
                    <a:pt x="23" y="489"/>
                  </a:cubicBezTo>
                  <a:lnTo>
                    <a:pt x="23" y="489"/>
                  </a:lnTo>
                  <a:cubicBezTo>
                    <a:pt x="7" y="482"/>
                    <a:pt x="0" y="463"/>
                    <a:pt x="7" y="448"/>
                  </a:cubicBezTo>
                  <a:lnTo>
                    <a:pt x="7" y="448"/>
                  </a:lnTo>
                  <a:cubicBezTo>
                    <a:pt x="90" y="261"/>
                    <a:pt x="178" y="111"/>
                    <a:pt x="252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5" name="Freeform 47">
              <a:extLst>
                <a:ext uri="{FF2B5EF4-FFF2-40B4-BE49-F238E27FC236}">
                  <a16:creationId xmlns:a16="http://schemas.microsoft.com/office/drawing/2014/main" id="{07A51ED1-DFAA-9B42-8513-95B5CB469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9280" y="1724285"/>
              <a:ext cx="333451" cy="287427"/>
            </a:xfrm>
            <a:custGeom>
              <a:avLst/>
              <a:gdLst>
                <a:gd name="T0" fmla="*/ 735 w 766"/>
                <a:gd name="T1" fmla="*/ 185 h 662"/>
                <a:gd name="T2" fmla="*/ 735 w 766"/>
                <a:gd name="T3" fmla="*/ 185 h 662"/>
                <a:gd name="T4" fmla="*/ 763 w 766"/>
                <a:gd name="T5" fmla="*/ 202 h 662"/>
                <a:gd name="T6" fmla="*/ 763 w 766"/>
                <a:gd name="T7" fmla="*/ 202 h 662"/>
                <a:gd name="T8" fmla="*/ 762 w 766"/>
                <a:gd name="T9" fmla="*/ 244 h 662"/>
                <a:gd name="T10" fmla="*/ 762 w 766"/>
                <a:gd name="T11" fmla="*/ 244 h 662"/>
                <a:gd name="T12" fmla="*/ 0 w 766"/>
                <a:gd name="T13" fmla="*/ 661 h 662"/>
                <a:gd name="T14" fmla="*/ 0 w 766"/>
                <a:gd name="T15" fmla="*/ 661 h 662"/>
                <a:gd name="T16" fmla="*/ 735 w 766"/>
                <a:gd name="T17" fmla="*/ 18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662">
                  <a:moveTo>
                    <a:pt x="735" y="185"/>
                  </a:moveTo>
                  <a:lnTo>
                    <a:pt x="735" y="185"/>
                  </a:lnTo>
                  <a:cubicBezTo>
                    <a:pt x="744" y="191"/>
                    <a:pt x="754" y="196"/>
                    <a:pt x="763" y="202"/>
                  </a:cubicBezTo>
                  <a:lnTo>
                    <a:pt x="763" y="202"/>
                  </a:lnTo>
                  <a:cubicBezTo>
                    <a:pt x="763" y="202"/>
                    <a:pt x="765" y="218"/>
                    <a:pt x="762" y="244"/>
                  </a:cubicBezTo>
                  <a:lnTo>
                    <a:pt x="762" y="244"/>
                  </a:lnTo>
                  <a:cubicBezTo>
                    <a:pt x="751" y="357"/>
                    <a:pt x="659" y="660"/>
                    <a:pt x="0" y="661"/>
                  </a:cubicBezTo>
                  <a:lnTo>
                    <a:pt x="0" y="661"/>
                  </a:lnTo>
                  <a:cubicBezTo>
                    <a:pt x="0" y="661"/>
                    <a:pt x="377" y="0"/>
                    <a:pt x="735" y="1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6" name="Freeform 48">
              <a:extLst>
                <a:ext uri="{FF2B5EF4-FFF2-40B4-BE49-F238E27FC236}">
                  <a16:creationId xmlns:a16="http://schemas.microsoft.com/office/drawing/2014/main" id="{C07F02D4-3227-FF48-AA0F-CF8861C78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957" y="1805273"/>
              <a:ext cx="212773" cy="139743"/>
            </a:xfrm>
            <a:custGeom>
              <a:avLst/>
              <a:gdLst>
                <a:gd name="T0" fmla="*/ 459 w 490"/>
                <a:gd name="T1" fmla="*/ 0 h 320"/>
                <a:gd name="T2" fmla="*/ 459 w 490"/>
                <a:gd name="T3" fmla="*/ 0 h 320"/>
                <a:gd name="T4" fmla="*/ 487 w 490"/>
                <a:gd name="T5" fmla="*/ 17 h 320"/>
                <a:gd name="T6" fmla="*/ 487 w 490"/>
                <a:gd name="T7" fmla="*/ 17 h 320"/>
                <a:gd name="T8" fmla="*/ 486 w 490"/>
                <a:gd name="T9" fmla="*/ 59 h 320"/>
                <a:gd name="T10" fmla="*/ 486 w 490"/>
                <a:gd name="T11" fmla="*/ 59 h 320"/>
                <a:gd name="T12" fmla="*/ 55 w 490"/>
                <a:gd name="T13" fmla="*/ 309 h 320"/>
                <a:gd name="T14" fmla="*/ 55 w 490"/>
                <a:gd name="T15" fmla="*/ 309 h 320"/>
                <a:gd name="T16" fmla="*/ 10 w 490"/>
                <a:gd name="T17" fmla="*/ 301 h 320"/>
                <a:gd name="T18" fmla="*/ 10 w 490"/>
                <a:gd name="T19" fmla="*/ 301 h 320"/>
                <a:gd name="T20" fmla="*/ 18 w 490"/>
                <a:gd name="T21" fmla="*/ 256 h 320"/>
                <a:gd name="T22" fmla="*/ 18 w 490"/>
                <a:gd name="T23" fmla="*/ 256 h 320"/>
                <a:gd name="T24" fmla="*/ 459 w 490"/>
                <a:gd name="T2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0" h="320">
                  <a:moveTo>
                    <a:pt x="459" y="0"/>
                  </a:moveTo>
                  <a:lnTo>
                    <a:pt x="459" y="0"/>
                  </a:lnTo>
                  <a:cubicBezTo>
                    <a:pt x="468" y="6"/>
                    <a:pt x="478" y="11"/>
                    <a:pt x="487" y="17"/>
                  </a:cubicBezTo>
                  <a:lnTo>
                    <a:pt x="487" y="17"/>
                  </a:lnTo>
                  <a:cubicBezTo>
                    <a:pt x="487" y="17"/>
                    <a:pt x="489" y="33"/>
                    <a:pt x="486" y="59"/>
                  </a:cubicBezTo>
                  <a:lnTo>
                    <a:pt x="486" y="59"/>
                  </a:lnTo>
                  <a:cubicBezTo>
                    <a:pt x="368" y="114"/>
                    <a:pt x="217" y="195"/>
                    <a:pt x="55" y="309"/>
                  </a:cubicBezTo>
                  <a:lnTo>
                    <a:pt x="55" y="309"/>
                  </a:lnTo>
                  <a:cubicBezTo>
                    <a:pt x="40" y="319"/>
                    <a:pt x="20" y="316"/>
                    <a:pt x="10" y="301"/>
                  </a:cubicBezTo>
                  <a:lnTo>
                    <a:pt x="10" y="301"/>
                  </a:lnTo>
                  <a:cubicBezTo>
                    <a:pt x="0" y="287"/>
                    <a:pt x="4" y="267"/>
                    <a:pt x="18" y="256"/>
                  </a:cubicBezTo>
                  <a:lnTo>
                    <a:pt x="18" y="256"/>
                  </a:lnTo>
                  <a:cubicBezTo>
                    <a:pt x="185" y="140"/>
                    <a:pt x="339" y="57"/>
                    <a:pt x="459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7" name="Freeform 49">
              <a:extLst>
                <a:ext uri="{FF2B5EF4-FFF2-40B4-BE49-F238E27FC236}">
                  <a16:creationId xmlns:a16="http://schemas.microsoft.com/office/drawing/2014/main" id="{04CCFB47-578D-7F4E-81CA-3DAE134D2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6881" y="1603598"/>
              <a:ext cx="387438" cy="308071"/>
            </a:xfrm>
            <a:custGeom>
              <a:avLst/>
              <a:gdLst>
                <a:gd name="T0" fmla="*/ 875 w 891"/>
                <a:gd name="T1" fmla="*/ 351 h 708"/>
                <a:gd name="T2" fmla="*/ 875 w 891"/>
                <a:gd name="T3" fmla="*/ 351 h 708"/>
                <a:gd name="T4" fmla="*/ 890 w 891"/>
                <a:gd name="T5" fmla="*/ 380 h 708"/>
                <a:gd name="T6" fmla="*/ 890 w 891"/>
                <a:gd name="T7" fmla="*/ 380 h 708"/>
                <a:gd name="T8" fmla="*/ 866 w 891"/>
                <a:gd name="T9" fmla="*/ 414 h 708"/>
                <a:gd name="T10" fmla="*/ 866 w 891"/>
                <a:gd name="T11" fmla="*/ 414 h 708"/>
                <a:gd name="T12" fmla="*/ 0 w 891"/>
                <a:gd name="T13" fmla="*/ 345 h 708"/>
                <a:gd name="T14" fmla="*/ 0 w 891"/>
                <a:gd name="T15" fmla="*/ 345 h 708"/>
                <a:gd name="T16" fmla="*/ 875 w 891"/>
                <a:gd name="T17" fmla="*/ 35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708">
                  <a:moveTo>
                    <a:pt x="875" y="351"/>
                  </a:moveTo>
                  <a:lnTo>
                    <a:pt x="875" y="351"/>
                  </a:lnTo>
                  <a:cubicBezTo>
                    <a:pt x="881" y="360"/>
                    <a:pt x="885" y="370"/>
                    <a:pt x="890" y="380"/>
                  </a:cubicBezTo>
                  <a:lnTo>
                    <a:pt x="890" y="380"/>
                  </a:lnTo>
                  <a:cubicBezTo>
                    <a:pt x="890" y="380"/>
                    <a:pt x="882" y="394"/>
                    <a:pt x="866" y="414"/>
                  </a:cubicBezTo>
                  <a:lnTo>
                    <a:pt x="866" y="414"/>
                  </a:lnTo>
                  <a:cubicBezTo>
                    <a:pt x="794" y="503"/>
                    <a:pt x="551" y="707"/>
                    <a:pt x="0" y="345"/>
                  </a:cubicBezTo>
                  <a:lnTo>
                    <a:pt x="0" y="345"/>
                  </a:lnTo>
                  <a:cubicBezTo>
                    <a:pt x="0" y="345"/>
                    <a:pt x="678" y="0"/>
                    <a:pt x="875" y="3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8" name="Freeform 50">
              <a:extLst>
                <a:ext uri="{FF2B5EF4-FFF2-40B4-BE49-F238E27FC236}">
                  <a16:creationId xmlns:a16="http://schemas.microsoft.com/office/drawing/2014/main" id="{4659272D-BA46-914B-A358-2116CCBE2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964" y="1741754"/>
              <a:ext cx="241355" cy="41288"/>
            </a:xfrm>
            <a:custGeom>
              <a:avLst/>
              <a:gdLst>
                <a:gd name="T0" fmla="*/ 540 w 556"/>
                <a:gd name="T1" fmla="*/ 34 h 98"/>
                <a:gd name="T2" fmla="*/ 540 w 556"/>
                <a:gd name="T3" fmla="*/ 34 h 98"/>
                <a:gd name="T4" fmla="*/ 555 w 556"/>
                <a:gd name="T5" fmla="*/ 63 h 98"/>
                <a:gd name="T6" fmla="*/ 555 w 556"/>
                <a:gd name="T7" fmla="*/ 63 h 98"/>
                <a:gd name="T8" fmla="*/ 531 w 556"/>
                <a:gd name="T9" fmla="*/ 97 h 98"/>
                <a:gd name="T10" fmla="*/ 531 w 556"/>
                <a:gd name="T11" fmla="*/ 97 h 98"/>
                <a:gd name="T12" fmla="*/ 34 w 556"/>
                <a:gd name="T13" fmla="*/ 70 h 98"/>
                <a:gd name="T14" fmla="*/ 34 w 556"/>
                <a:gd name="T15" fmla="*/ 70 h 98"/>
                <a:gd name="T16" fmla="*/ 1 w 556"/>
                <a:gd name="T17" fmla="*/ 39 h 98"/>
                <a:gd name="T18" fmla="*/ 1 w 556"/>
                <a:gd name="T19" fmla="*/ 39 h 98"/>
                <a:gd name="T20" fmla="*/ 31 w 556"/>
                <a:gd name="T21" fmla="*/ 6 h 98"/>
                <a:gd name="T22" fmla="*/ 31 w 556"/>
                <a:gd name="T23" fmla="*/ 6 h 98"/>
                <a:gd name="T24" fmla="*/ 540 w 556"/>
                <a:gd name="T25" fmla="*/ 3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6" h="98">
                  <a:moveTo>
                    <a:pt x="540" y="34"/>
                  </a:moveTo>
                  <a:lnTo>
                    <a:pt x="540" y="34"/>
                  </a:lnTo>
                  <a:cubicBezTo>
                    <a:pt x="546" y="43"/>
                    <a:pt x="550" y="53"/>
                    <a:pt x="555" y="63"/>
                  </a:cubicBezTo>
                  <a:lnTo>
                    <a:pt x="555" y="63"/>
                  </a:lnTo>
                  <a:cubicBezTo>
                    <a:pt x="555" y="63"/>
                    <a:pt x="547" y="77"/>
                    <a:pt x="531" y="97"/>
                  </a:cubicBezTo>
                  <a:lnTo>
                    <a:pt x="531" y="97"/>
                  </a:lnTo>
                  <a:cubicBezTo>
                    <a:pt x="403" y="79"/>
                    <a:pt x="232" y="64"/>
                    <a:pt x="34" y="70"/>
                  </a:cubicBezTo>
                  <a:lnTo>
                    <a:pt x="34" y="70"/>
                  </a:lnTo>
                  <a:cubicBezTo>
                    <a:pt x="16" y="71"/>
                    <a:pt x="1" y="57"/>
                    <a:pt x="1" y="39"/>
                  </a:cubicBezTo>
                  <a:lnTo>
                    <a:pt x="1" y="39"/>
                  </a:lnTo>
                  <a:cubicBezTo>
                    <a:pt x="0" y="21"/>
                    <a:pt x="14" y="7"/>
                    <a:pt x="31" y="6"/>
                  </a:cubicBezTo>
                  <a:lnTo>
                    <a:pt x="31" y="6"/>
                  </a:lnTo>
                  <a:cubicBezTo>
                    <a:pt x="235" y="0"/>
                    <a:pt x="409" y="15"/>
                    <a:pt x="540" y="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9" name="Freeform 51">
              <a:extLst>
                <a:ext uri="{FF2B5EF4-FFF2-40B4-BE49-F238E27FC236}">
                  <a16:creationId xmlns:a16="http://schemas.microsoft.com/office/drawing/2014/main" id="{7E2519C6-9279-274E-8539-1E954F5D7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1281" y="2071561"/>
              <a:ext cx="497279" cy="495360"/>
            </a:xfrm>
            <a:custGeom>
              <a:avLst/>
              <a:gdLst>
                <a:gd name="T0" fmla="*/ 475488 w 1141"/>
                <a:gd name="T1" fmla="*/ 494924 h 1136"/>
                <a:gd name="T2" fmla="*/ 475488 w 1141"/>
                <a:gd name="T3" fmla="*/ 494924 h 1136"/>
                <a:gd name="T4" fmla="*/ 461977 w 1141"/>
                <a:gd name="T5" fmla="*/ 489255 h 1136"/>
                <a:gd name="T6" fmla="*/ 7409 w 1141"/>
                <a:gd name="T7" fmla="*/ 34448 h 1136"/>
                <a:gd name="T8" fmla="*/ 7409 w 1141"/>
                <a:gd name="T9" fmla="*/ 34448 h 1136"/>
                <a:gd name="T10" fmla="*/ 7409 w 1141"/>
                <a:gd name="T11" fmla="*/ 7413 h 1136"/>
                <a:gd name="T12" fmla="*/ 7409 w 1141"/>
                <a:gd name="T13" fmla="*/ 7413 h 1136"/>
                <a:gd name="T14" fmla="*/ 34866 w 1141"/>
                <a:gd name="T15" fmla="*/ 7413 h 1136"/>
                <a:gd name="T16" fmla="*/ 489434 w 1141"/>
                <a:gd name="T17" fmla="*/ 461784 h 1136"/>
                <a:gd name="T18" fmla="*/ 489434 w 1141"/>
                <a:gd name="T19" fmla="*/ 461784 h 1136"/>
                <a:gd name="T20" fmla="*/ 489434 w 1141"/>
                <a:gd name="T21" fmla="*/ 489255 h 1136"/>
                <a:gd name="T22" fmla="*/ 489434 w 1141"/>
                <a:gd name="T23" fmla="*/ 489255 h 1136"/>
                <a:gd name="T24" fmla="*/ 475488 w 1141"/>
                <a:gd name="T25" fmla="*/ 494924 h 11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1" h="1136">
                  <a:moveTo>
                    <a:pt x="1091" y="1135"/>
                  </a:moveTo>
                  <a:lnTo>
                    <a:pt x="1091" y="1135"/>
                  </a:lnTo>
                  <a:cubicBezTo>
                    <a:pt x="1080" y="1135"/>
                    <a:pt x="1069" y="1131"/>
                    <a:pt x="1060" y="1122"/>
                  </a:cubicBezTo>
                  <a:lnTo>
                    <a:pt x="17" y="79"/>
                  </a:lnTo>
                  <a:cubicBezTo>
                    <a:pt x="0" y="62"/>
                    <a:pt x="0" y="34"/>
                    <a:pt x="17" y="17"/>
                  </a:cubicBezTo>
                  <a:cubicBezTo>
                    <a:pt x="35" y="0"/>
                    <a:pt x="63" y="0"/>
                    <a:pt x="80" y="17"/>
                  </a:cubicBezTo>
                  <a:lnTo>
                    <a:pt x="1123" y="1059"/>
                  </a:lnTo>
                  <a:cubicBezTo>
                    <a:pt x="1140" y="1077"/>
                    <a:pt x="1140" y="1105"/>
                    <a:pt x="1123" y="1122"/>
                  </a:cubicBezTo>
                  <a:cubicBezTo>
                    <a:pt x="1114" y="1131"/>
                    <a:pt x="1103" y="1135"/>
                    <a:pt x="1091" y="113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52">
              <a:extLst>
                <a:ext uri="{FF2B5EF4-FFF2-40B4-BE49-F238E27FC236}">
                  <a16:creationId xmlns:a16="http://schemas.microsoft.com/office/drawing/2014/main" id="{DBAA91BB-F0C2-4349-9F2C-90BB7FCBF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1700" y="2254675"/>
              <a:ext cx="38109" cy="244551"/>
            </a:xfrm>
            <a:custGeom>
              <a:avLst/>
              <a:gdLst>
                <a:gd name="T0" fmla="*/ 44 w 89"/>
                <a:gd name="T1" fmla="*/ 563 h 564"/>
                <a:gd name="T2" fmla="*/ 44 w 89"/>
                <a:gd name="T3" fmla="*/ 563 h 564"/>
                <a:gd name="T4" fmla="*/ 0 w 89"/>
                <a:gd name="T5" fmla="*/ 519 h 564"/>
                <a:gd name="T6" fmla="*/ 0 w 89"/>
                <a:gd name="T7" fmla="*/ 44 h 564"/>
                <a:gd name="T8" fmla="*/ 0 w 89"/>
                <a:gd name="T9" fmla="*/ 44 h 564"/>
                <a:gd name="T10" fmla="*/ 44 w 89"/>
                <a:gd name="T11" fmla="*/ 0 h 564"/>
                <a:gd name="T12" fmla="*/ 44 w 89"/>
                <a:gd name="T13" fmla="*/ 0 h 564"/>
                <a:gd name="T14" fmla="*/ 88 w 89"/>
                <a:gd name="T15" fmla="*/ 44 h 564"/>
                <a:gd name="T16" fmla="*/ 88 w 89"/>
                <a:gd name="T17" fmla="*/ 519 h 564"/>
                <a:gd name="T18" fmla="*/ 88 w 89"/>
                <a:gd name="T19" fmla="*/ 519 h 564"/>
                <a:gd name="T20" fmla="*/ 44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4" y="563"/>
                  </a:moveTo>
                  <a:lnTo>
                    <a:pt x="44" y="563"/>
                  </a:lnTo>
                  <a:cubicBezTo>
                    <a:pt x="19" y="563"/>
                    <a:pt x="0" y="543"/>
                    <a:pt x="0" y="519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19"/>
                    <a:pt x="19" y="0"/>
                    <a:pt x="44" y="0"/>
                  </a:cubicBezTo>
                  <a:lnTo>
                    <a:pt x="44" y="0"/>
                  </a:lnTo>
                  <a:cubicBezTo>
                    <a:pt x="68" y="0"/>
                    <a:pt x="88" y="19"/>
                    <a:pt x="88" y="44"/>
                  </a:cubicBezTo>
                  <a:lnTo>
                    <a:pt x="88" y="519"/>
                  </a:lnTo>
                  <a:lnTo>
                    <a:pt x="88" y="519"/>
                  </a:lnTo>
                  <a:cubicBezTo>
                    <a:pt x="88" y="543"/>
                    <a:pt x="68" y="563"/>
                    <a:pt x="44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1" name="Freeform 53">
              <a:extLst>
                <a:ext uri="{FF2B5EF4-FFF2-40B4-BE49-F238E27FC236}">
                  <a16:creationId xmlns:a16="http://schemas.microsoft.com/office/drawing/2014/main" id="{7F33908C-D28A-B04C-A45F-76AC8C599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4607" y="2396007"/>
              <a:ext cx="38109" cy="246138"/>
            </a:xfrm>
            <a:custGeom>
              <a:avLst/>
              <a:gdLst>
                <a:gd name="T0" fmla="*/ 44 w 89"/>
                <a:gd name="T1" fmla="*/ 563 h 564"/>
                <a:gd name="T2" fmla="*/ 44 w 89"/>
                <a:gd name="T3" fmla="*/ 563 h 564"/>
                <a:gd name="T4" fmla="*/ 0 w 89"/>
                <a:gd name="T5" fmla="*/ 518 h 564"/>
                <a:gd name="T6" fmla="*/ 0 w 89"/>
                <a:gd name="T7" fmla="*/ 44 h 564"/>
                <a:gd name="T8" fmla="*/ 0 w 89"/>
                <a:gd name="T9" fmla="*/ 44 h 564"/>
                <a:gd name="T10" fmla="*/ 44 w 89"/>
                <a:gd name="T11" fmla="*/ 0 h 564"/>
                <a:gd name="T12" fmla="*/ 44 w 89"/>
                <a:gd name="T13" fmla="*/ 0 h 564"/>
                <a:gd name="T14" fmla="*/ 88 w 89"/>
                <a:gd name="T15" fmla="*/ 44 h 564"/>
                <a:gd name="T16" fmla="*/ 88 w 89"/>
                <a:gd name="T17" fmla="*/ 518 h 564"/>
                <a:gd name="T18" fmla="*/ 88 w 89"/>
                <a:gd name="T19" fmla="*/ 518 h 564"/>
                <a:gd name="T20" fmla="*/ 44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4" y="563"/>
                  </a:moveTo>
                  <a:lnTo>
                    <a:pt x="44" y="563"/>
                  </a:lnTo>
                  <a:cubicBezTo>
                    <a:pt x="19" y="563"/>
                    <a:pt x="0" y="543"/>
                    <a:pt x="0" y="518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19"/>
                    <a:pt x="19" y="0"/>
                    <a:pt x="44" y="0"/>
                  </a:cubicBezTo>
                  <a:lnTo>
                    <a:pt x="44" y="0"/>
                  </a:lnTo>
                  <a:cubicBezTo>
                    <a:pt x="68" y="0"/>
                    <a:pt x="88" y="19"/>
                    <a:pt x="88" y="44"/>
                  </a:cubicBezTo>
                  <a:lnTo>
                    <a:pt x="88" y="518"/>
                  </a:lnTo>
                  <a:lnTo>
                    <a:pt x="88" y="518"/>
                  </a:lnTo>
                  <a:cubicBezTo>
                    <a:pt x="88" y="543"/>
                    <a:pt x="68" y="563"/>
                    <a:pt x="44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2" name="Freeform 54">
              <a:extLst>
                <a:ext uri="{FF2B5EF4-FFF2-40B4-BE49-F238E27FC236}">
                  <a16:creationId xmlns:a16="http://schemas.microsoft.com/office/drawing/2014/main" id="{75147E95-5262-C44F-90C5-6D4521613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9639" y="2246736"/>
              <a:ext cx="246119" cy="38112"/>
            </a:xfrm>
            <a:custGeom>
              <a:avLst/>
              <a:gdLst>
                <a:gd name="T0" fmla="*/ 519 w 564"/>
                <a:gd name="T1" fmla="*/ 87 h 88"/>
                <a:gd name="T2" fmla="*/ 44 w 564"/>
                <a:gd name="T3" fmla="*/ 87 h 88"/>
                <a:gd name="T4" fmla="*/ 44 w 564"/>
                <a:gd name="T5" fmla="*/ 87 h 88"/>
                <a:gd name="T6" fmla="*/ 0 w 564"/>
                <a:gd name="T7" fmla="*/ 44 h 88"/>
                <a:gd name="T8" fmla="*/ 0 w 564"/>
                <a:gd name="T9" fmla="*/ 44 h 88"/>
                <a:gd name="T10" fmla="*/ 44 w 564"/>
                <a:gd name="T11" fmla="*/ 0 h 88"/>
                <a:gd name="T12" fmla="*/ 519 w 564"/>
                <a:gd name="T13" fmla="*/ 0 h 88"/>
                <a:gd name="T14" fmla="*/ 519 w 564"/>
                <a:gd name="T15" fmla="*/ 0 h 88"/>
                <a:gd name="T16" fmla="*/ 563 w 564"/>
                <a:gd name="T17" fmla="*/ 44 h 88"/>
                <a:gd name="T18" fmla="*/ 563 w 564"/>
                <a:gd name="T19" fmla="*/ 44 h 88"/>
                <a:gd name="T20" fmla="*/ 519 w 564"/>
                <a:gd name="T21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88">
                  <a:moveTo>
                    <a:pt x="519" y="87"/>
                  </a:moveTo>
                  <a:lnTo>
                    <a:pt x="44" y="87"/>
                  </a:lnTo>
                  <a:lnTo>
                    <a:pt x="44" y="87"/>
                  </a:lnTo>
                  <a:cubicBezTo>
                    <a:pt x="20" y="87"/>
                    <a:pt x="0" y="67"/>
                    <a:pt x="0" y="44"/>
                  </a:cubicBezTo>
                  <a:lnTo>
                    <a:pt x="0" y="44"/>
                  </a:lnTo>
                  <a:cubicBezTo>
                    <a:pt x="0" y="19"/>
                    <a:pt x="20" y="0"/>
                    <a:pt x="44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3" y="0"/>
                    <a:pt x="563" y="19"/>
                    <a:pt x="563" y="44"/>
                  </a:cubicBezTo>
                  <a:lnTo>
                    <a:pt x="563" y="44"/>
                  </a:lnTo>
                  <a:cubicBezTo>
                    <a:pt x="563" y="67"/>
                    <a:pt x="543" y="87"/>
                    <a:pt x="519" y="8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3" name="Freeform 55">
              <a:extLst>
                <a:ext uri="{FF2B5EF4-FFF2-40B4-BE49-F238E27FC236}">
                  <a16:creationId xmlns:a16="http://schemas.microsoft.com/office/drawing/2014/main" id="{9CE06297-DC38-4643-899D-DBFB972A1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0959" y="2388067"/>
              <a:ext cx="246118" cy="38112"/>
            </a:xfrm>
            <a:custGeom>
              <a:avLst/>
              <a:gdLst>
                <a:gd name="T0" fmla="*/ 519 w 564"/>
                <a:gd name="T1" fmla="*/ 89 h 90"/>
                <a:gd name="T2" fmla="*/ 44 w 564"/>
                <a:gd name="T3" fmla="*/ 89 h 90"/>
                <a:gd name="T4" fmla="*/ 44 w 564"/>
                <a:gd name="T5" fmla="*/ 89 h 90"/>
                <a:gd name="T6" fmla="*/ 0 w 564"/>
                <a:gd name="T7" fmla="*/ 44 h 90"/>
                <a:gd name="T8" fmla="*/ 0 w 564"/>
                <a:gd name="T9" fmla="*/ 44 h 90"/>
                <a:gd name="T10" fmla="*/ 44 w 564"/>
                <a:gd name="T11" fmla="*/ 0 h 90"/>
                <a:gd name="T12" fmla="*/ 519 w 564"/>
                <a:gd name="T13" fmla="*/ 0 h 90"/>
                <a:gd name="T14" fmla="*/ 519 w 564"/>
                <a:gd name="T15" fmla="*/ 0 h 90"/>
                <a:gd name="T16" fmla="*/ 563 w 564"/>
                <a:gd name="T17" fmla="*/ 44 h 90"/>
                <a:gd name="T18" fmla="*/ 563 w 564"/>
                <a:gd name="T19" fmla="*/ 44 h 90"/>
                <a:gd name="T20" fmla="*/ 519 w 564"/>
                <a:gd name="T21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90">
                  <a:moveTo>
                    <a:pt x="519" y="89"/>
                  </a:moveTo>
                  <a:lnTo>
                    <a:pt x="44" y="89"/>
                  </a:lnTo>
                  <a:lnTo>
                    <a:pt x="44" y="89"/>
                  </a:lnTo>
                  <a:cubicBezTo>
                    <a:pt x="19" y="89"/>
                    <a:pt x="0" y="69"/>
                    <a:pt x="0" y="44"/>
                  </a:cubicBezTo>
                  <a:lnTo>
                    <a:pt x="0" y="44"/>
                  </a:lnTo>
                  <a:cubicBezTo>
                    <a:pt x="0" y="20"/>
                    <a:pt x="19" y="0"/>
                    <a:pt x="44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3" y="0"/>
                    <a:pt x="563" y="20"/>
                    <a:pt x="563" y="44"/>
                  </a:cubicBezTo>
                  <a:lnTo>
                    <a:pt x="563" y="44"/>
                  </a:lnTo>
                  <a:cubicBezTo>
                    <a:pt x="563" y="69"/>
                    <a:pt x="543" y="89"/>
                    <a:pt x="519" y="8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4" name="Freeform 56">
              <a:extLst>
                <a:ext uri="{FF2B5EF4-FFF2-40B4-BE49-F238E27FC236}">
                  <a16:creationId xmlns:a16="http://schemas.microsoft.com/office/drawing/2014/main" id="{22897177-7BDE-6C4F-A403-75F84C26C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3223" y="2526223"/>
              <a:ext cx="38109" cy="246138"/>
            </a:xfrm>
            <a:custGeom>
              <a:avLst/>
              <a:gdLst>
                <a:gd name="T0" fmla="*/ 45 w 89"/>
                <a:gd name="T1" fmla="*/ 563 h 564"/>
                <a:gd name="T2" fmla="*/ 45 w 89"/>
                <a:gd name="T3" fmla="*/ 563 h 564"/>
                <a:gd name="T4" fmla="*/ 0 w 89"/>
                <a:gd name="T5" fmla="*/ 519 h 564"/>
                <a:gd name="T6" fmla="*/ 0 w 89"/>
                <a:gd name="T7" fmla="*/ 44 h 564"/>
                <a:gd name="T8" fmla="*/ 0 w 89"/>
                <a:gd name="T9" fmla="*/ 44 h 564"/>
                <a:gd name="T10" fmla="*/ 45 w 89"/>
                <a:gd name="T11" fmla="*/ 0 h 564"/>
                <a:gd name="T12" fmla="*/ 45 w 89"/>
                <a:gd name="T13" fmla="*/ 0 h 564"/>
                <a:gd name="T14" fmla="*/ 88 w 89"/>
                <a:gd name="T15" fmla="*/ 44 h 564"/>
                <a:gd name="T16" fmla="*/ 88 w 89"/>
                <a:gd name="T17" fmla="*/ 519 h 564"/>
                <a:gd name="T18" fmla="*/ 88 w 89"/>
                <a:gd name="T19" fmla="*/ 519 h 564"/>
                <a:gd name="T20" fmla="*/ 45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5" y="563"/>
                  </a:moveTo>
                  <a:lnTo>
                    <a:pt x="45" y="563"/>
                  </a:lnTo>
                  <a:cubicBezTo>
                    <a:pt x="20" y="563"/>
                    <a:pt x="0" y="544"/>
                    <a:pt x="0" y="519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20"/>
                    <a:pt x="20" y="0"/>
                    <a:pt x="45" y="0"/>
                  </a:cubicBezTo>
                  <a:lnTo>
                    <a:pt x="45" y="0"/>
                  </a:lnTo>
                  <a:cubicBezTo>
                    <a:pt x="68" y="0"/>
                    <a:pt x="88" y="20"/>
                    <a:pt x="88" y="44"/>
                  </a:cubicBezTo>
                  <a:lnTo>
                    <a:pt x="88" y="519"/>
                  </a:lnTo>
                  <a:lnTo>
                    <a:pt x="88" y="519"/>
                  </a:lnTo>
                  <a:cubicBezTo>
                    <a:pt x="88" y="544"/>
                    <a:pt x="68" y="563"/>
                    <a:pt x="45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5" name="Freeform 57">
              <a:extLst>
                <a:ext uri="{FF2B5EF4-FFF2-40B4-BE49-F238E27FC236}">
                  <a16:creationId xmlns:a16="http://schemas.microsoft.com/office/drawing/2014/main" id="{5187894D-605B-9E45-95AC-08506F87B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2751" y="2518282"/>
              <a:ext cx="244531" cy="39700"/>
            </a:xfrm>
            <a:custGeom>
              <a:avLst/>
              <a:gdLst>
                <a:gd name="T0" fmla="*/ 519 w 565"/>
                <a:gd name="T1" fmla="*/ 89 h 90"/>
                <a:gd name="T2" fmla="*/ 45 w 565"/>
                <a:gd name="T3" fmla="*/ 89 h 90"/>
                <a:gd name="T4" fmla="*/ 45 w 565"/>
                <a:gd name="T5" fmla="*/ 89 h 90"/>
                <a:gd name="T6" fmla="*/ 0 w 565"/>
                <a:gd name="T7" fmla="*/ 45 h 90"/>
                <a:gd name="T8" fmla="*/ 0 w 565"/>
                <a:gd name="T9" fmla="*/ 45 h 90"/>
                <a:gd name="T10" fmla="*/ 45 w 565"/>
                <a:gd name="T11" fmla="*/ 0 h 90"/>
                <a:gd name="T12" fmla="*/ 519 w 565"/>
                <a:gd name="T13" fmla="*/ 0 h 90"/>
                <a:gd name="T14" fmla="*/ 519 w 565"/>
                <a:gd name="T15" fmla="*/ 0 h 90"/>
                <a:gd name="T16" fmla="*/ 564 w 565"/>
                <a:gd name="T17" fmla="*/ 45 h 90"/>
                <a:gd name="T18" fmla="*/ 564 w 565"/>
                <a:gd name="T19" fmla="*/ 45 h 90"/>
                <a:gd name="T20" fmla="*/ 519 w 565"/>
                <a:gd name="T21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5" h="90">
                  <a:moveTo>
                    <a:pt x="519" y="89"/>
                  </a:moveTo>
                  <a:lnTo>
                    <a:pt x="45" y="89"/>
                  </a:lnTo>
                  <a:lnTo>
                    <a:pt x="45" y="89"/>
                  </a:lnTo>
                  <a:cubicBezTo>
                    <a:pt x="20" y="89"/>
                    <a:pt x="0" y="69"/>
                    <a:pt x="0" y="45"/>
                  </a:cubicBezTo>
                  <a:lnTo>
                    <a:pt x="0" y="45"/>
                  </a:lnTo>
                  <a:cubicBezTo>
                    <a:pt x="0" y="20"/>
                    <a:pt x="20" y="0"/>
                    <a:pt x="45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4" y="0"/>
                    <a:pt x="564" y="20"/>
                    <a:pt x="564" y="45"/>
                  </a:cubicBezTo>
                  <a:lnTo>
                    <a:pt x="564" y="45"/>
                  </a:lnTo>
                  <a:cubicBezTo>
                    <a:pt x="564" y="69"/>
                    <a:pt x="544" y="89"/>
                    <a:pt x="519" y="8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6" name="Freeform 58">
              <a:extLst>
                <a:ext uri="{FF2B5EF4-FFF2-40B4-BE49-F238E27FC236}">
                  <a16:creationId xmlns:a16="http://schemas.microsoft.com/office/drawing/2014/main" id="{7B2EC14D-9E18-A742-BD9F-589A6F68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281" y="1111561"/>
              <a:ext cx="1743360" cy="1455360"/>
            </a:xfrm>
            <a:custGeom>
              <a:avLst/>
              <a:gdLst>
                <a:gd name="T0" fmla="*/ 1570983 w 4005"/>
                <a:gd name="T1" fmla="*/ 755341 h 3341"/>
                <a:gd name="T2" fmla="*/ 871898 w 4005"/>
                <a:gd name="T3" fmla="*/ 1454924 h 3341"/>
                <a:gd name="T4" fmla="*/ 171942 w 4005"/>
                <a:gd name="T5" fmla="*/ 755341 h 3341"/>
                <a:gd name="T6" fmla="*/ 171942 w 4005"/>
                <a:gd name="T7" fmla="*/ 755341 h 3341"/>
                <a:gd name="T8" fmla="*/ 171942 w 4005"/>
                <a:gd name="T9" fmla="*/ 129375 h 3341"/>
                <a:gd name="T10" fmla="*/ 171942 w 4005"/>
                <a:gd name="T11" fmla="*/ 129375 h 3341"/>
                <a:gd name="T12" fmla="*/ 484920 w 4005"/>
                <a:gd name="T13" fmla="*/ 0 h 3341"/>
                <a:gd name="T14" fmla="*/ 484920 w 4005"/>
                <a:gd name="T15" fmla="*/ 0 h 3341"/>
                <a:gd name="T16" fmla="*/ 591567 w 4005"/>
                <a:gd name="T17" fmla="*/ 13068 h 3341"/>
                <a:gd name="T18" fmla="*/ 592002 w 4005"/>
                <a:gd name="T19" fmla="*/ 13068 h 3341"/>
                <a:gd name="T20" fmla="*/ 592002 w 4005"/>
                <a:gd name="T21" fmla="*/ 13068 h 3341"/>
                <a:gd name="T22" fmla="*/ 797897 w 4005"/>
                <a:gd name="T23" fmla="*/ 129375 h 3341"/>
                <a:gd name="T24" fmla="*/ 871898 w 4005"/>
                <a:gd name="T25" fmla="*/ 202992 h 3341"/>
                <a:gd name="T26" fmla="*/ 945463 w 4005"/>
                <a:gd name="T27" fmla="*/ 129375 h 3341"/>
                <a:gd name="T28" fmla="*/ 945463 w 4005"/>
                <a:gd name="T29" fmla="*/ 129375 h 3341"/>
                <a:gd name="T30" fmla="*/ 1258440 w 4005"/>
                <a:gd name="T31" fmla="*/ 0 h 3341"/>
                <a:gd name="T32" fmla="*/ 1258440 w 4005"/>
                <a:gd name="T33" fmla="*/ 0 h 3341"/>
                <a:gd name="T34" fmla="*/ 1570983 w 4005"/>
                <a:gd name="T35" fmla="*/ 129375 h 3341"/>
                <a:gd name="T36" fmla="*/ 1570983 w 4005"/>
                <a:gd name="T37" fmla="*/ 129375 h 3341"/>
                <a:gd name="T38" fmla="*/ 1570983 w 4005"/>
                <a:gd name="T39" fmla="*/ 755341 h 334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05" h="3341">
                  <a:moveTo>
                    <a:pt x="3609" y="1734"/>
                  </a:moveTo>
                  <a:lnTo>
                    <a:pt x="2003" y="3340"/>
                  </a:lnTo>
                  <a:lnTo>
                    <a:pt x="395" y="1734"/>
                  </a:lnTo>
                  <a:cubicBezTo>
                    <a:pt x="0" y="1339"/>
                    <a:pt x="0" y="692"/>
                    <a:pt x="395" y="297"/>
                  </a:cubicBezTo>
                  <a:cubicBezTo>
                    <a:pt x="594" y="99"/>
                    <a:pt x="854" y="0"/>
                    <a:pt x="1114" y="0"/>
                  </a:cubicBezTo>
                  <a:cubicBezTo>
                    <a:pt x="1197" y="0"/>
                    <a:pt x="1279" y="10"/>
                    <a:pt x="1359" y="30"/>
                  </a:cubicBezTo>
                  <a:lnTo>
                    <a:pt x="1360" y="30"/>
                  </a:lnTo>
                  <a:cubicBezTo>
                    <a:pt x="1533" y="72"/>
                    <a:pt x="1698" y="162"/>
                    <a:pt x="1833" y="297"/>
                  </a:cubicBezTo>
                  <a:lnTo>
                    <a:pt x="2003" y="466"/>
                  </a:lnTo>
                  <a:lnTo>
                    <a:pt x="2172" y="297"/>
                  </a:lnTo>
                  <a:cubicBezTo>
                    <a:pt x="2369" y="99"/>
                    <a:pt x="2630" y="0"/>
                    <a:pt x="2891" y="0"/>
                  </a:cubicBezTo>
                  <a:cubicBezTo>
                    <a:pt x="3151" y="0"/>
                    <a:pt x="3411" y="99"/>
                    <a:pt x="3609" y="297"/>
                  </a:cubicBezTo>
                  <a:cubicBezTo>
                    <a:pt x="4004" y="692"/>
                    <a:pt x="4004" y="1339"/>
                    <a:pt x="3609" y="17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59">
              <a:extLst>
                <a:ext uri="{FF2B5EF4-FFF2-40B4-BE49-F238E27FC236}">
                  <a16:creationId xmlns:a16="http://schemas.microsoft.com/office/drawing/2014/main" id="{72398679-402E-7D43-8564-C20F776B7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8161" y="1211401"/>
              <a:ext cx="435839" cy="328321"/>
            </a:xfrm>
            <a:custGeom>
              <a:avLst/>
              <a:gdLst>
                <a:gd name="T0" fmla="*/ 22183 w 1002"/>
                <a:gd name="T1" fmla="*/ 42673 h 754"/>
                <a:gd name="T2" fmla="*/ 22183 w 1002"/>
                <a:gd name="T3" fmla="*/ 42673 h 754"/>
                <a:gd name="T4" fmla="*/ 20444 w 1002"/>
                <a:gd name="T5" fmla="*/ 9144 h 754"/>
                <a:gd name="T6" fmla="*/ 20444 w 1002"/>
                <a:gd name="T7" fmla="*/ 9144 h 754"/>
                <a:gd name="T8" fmla="*/ 229229 w 1002"/>
                <a:gd name="T9" fmla="*/ 20030 h 754"/>
                <a:gd name="T10" fmla="*/ 229229 w 1002"/>
                <a:gd name="T11" fmla="*/ 20030 h 754"/>
                <a:gd name="T12" fmla="*/ 433229 w 1002"/>
                <a:gd name="T13" fmla="*/ 302630 h 754"/>
                <a:gd name="T14" fmla="*/ 433229 w 1002"/>
                <a:gd name="T15" fmla="*/ 302630 h 754"/>
                <a:gd name="T16" fmla="*/ 400607 w 1002"/>
                <a:gd name="T17" fmla="*/ 308291 h 754"/>
                <a:gd name="T18" fmla="*/ 400607 w 1002"/>
                <a:gd name="T19" fmla="*/ 308291 h 754"/>
                <a:gd name="T20" fmla="*/ 204870 w 1002"/>
                <a:gd name="T21" fmla="*/ 72718 h 754"/>
                <a:gd name="T22" fmla="*/ 204870 w 1002"/>
                <a:gd name="T23" fmla="*/ 72718 h 754"/>
                <a:gd name="T24" fmla="*/ 22183 w 1002"/>
                <a:gd name="T25" fmla="*/ 42673 h 7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2" h="754">
                  <a:moveTo>
                    <a:pt x="51" y="98"/>
                  </a:moveTo>
                  <a:lnTo>
                    <a:pt x="51" y="98"/>
                  </a:lnTo>
                  <a:cubicBezTo>
                    <a:pt x="3" y="97"/>
                    <a:pt x="0" y="28"/>
                    <a:pt x="47" y="21"/>
                  </a:cubicBezTo>
                  <a:cubicBezTo>
                    <a:pt x="190" y="0"/>
                    <a:pt x="355" y="0"/>
                    <a:pt x="527" y="46"/>
                  </a:cubicBezTo>
                  <a:cubicBezTo>
                    <a:pt x="844" y="133"/>
                    <a:pt x="975" y="435"/>
                    <a:pt x="996" y="695"/>
                  </a:cubicBezTo>
                  <a:cubicBezTo>
                    <a:pt x="1001" y="741"/>
                    <a:pt x="934" y="753"/>
                    <a:pt x="921" y="708"/>
                  </a:cubicBezTo>
                  <a:cubicBezTo>
                    <a:pt x="861" y="504"/>
                    <a:pt x="736" y="248"/>
                    <a:pt x="471" y="167"/>
                  </a:cubicBezTo>
                  <a:cubicBezTo>
                    <a:pt x="316" y="120"/>
                    <a:pt x="174" y="101"/>
                    <a:pt x="51" y="9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60">
              <a:extLst>
                <a:ext uri="{FF2B5EF4-FFF2-40B4-BE49-F238E27FC236}">
                  <a16:creationId xmlns:a16="http://schemas.microsoft.com/office/drawing/2014/main" id="{AC1B0158-474D-4D48-9BE3-4A95B5A75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9484" y="1111320"/>
              <a:ext cx="955892" cy="1456191"/>
            </a:xfrm>
            <a:custGeom>
              <a:avLst/>
              <a:gdLst>
                <a:gd name="T0" fmla="*/ 2196 w 2197"/>
                <a:gd name="T1" fmla="*/ 3146 h 3341"/>
                <a:gd name="T2" fmla="*/ 2003 w 2197"/>
                <a:gd name="T3" fmla="*/ 3340 h 3341"/>
                <a:gd name="T4" fmla="*/ 395 w 2197"/>
                <a:gd name="T5" fmla="*/ 1734 h 3341"/>
                <a:gd name="T6" fmla="*/ 395 w 2197"/>
                <a:gd name="T7" fmla="*/ 1734 h 3341"/>
                <a:gd name="T8" fmla="*/ 395 w 2197"/>
                <a:gd name="T9" fmla="*/ 297 h 3341"/>
                <a:gd name="T10" fmla="*/ 395 w 2197"/>
                <a:gd name="T11" fmla="*/ 297 h 3341"/>
                <a:gd name="T12" fmla="*/ 1114 w 2197"/>
                <a:gd name="T13" fmla="*/ 0 h 3341"/>
                <a:gd name="T14" fmla="*/ 1114 w 2197"/>
                <a:gd name="T15" fmla="*/ 0 h 3341"/>
                <a:gd name="T16" fmla="*/ 1359 w 2197"/>
                <a:gd name="T17" fmla="*/ 30 h 3341"/>
                <a:gd name="T18" fmla="*/ 1359 w 2197"/>
                <a:gd name="T19" fmla="*/ 30 h 3341"/>
                <a:gd name="T20" fmla="*/ 503 w 2197"/>
                <a:gd name="T21" fmla="*/ 858 h 3341"/>
                <a:gd name="T22" fmla="*/ 503 w 2197"/>
                <a:gd name="T23" fmla="*/ 858 h 3341"/>
                <a:gd name="T24" fmla="*/ 2196 w 2197"/>
                <a:gd name="T25" fmla="*/ 3146 h 3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7" h="3341">
                  <a:moveTo>
                    <a:pt x="2196" y="3146"/>
                  </a:moveTo>
                  <a:lnTo>
                    <a:pt x="2003" y="3340"/>
                  </a:lnTo>
                  <a:lnTo>
                    <a:pt x="395" y="1734"/>
                  </a:lnTo>
                  <a:lnTo>
                    <a:pt x="395" y="1734"/>
                  </a:lnTo>
                  <a:cubicBezTo>
                    <a:pt x="0" y="1339"/>
                    <a:pt x="0" y="692"/>
                    <a:pt x="395" y="297"/>
                  </a:cubicBezTo>
                  <a:lnTo>
                    <a:pt x="395" y="297"/>
                  </a:lnTo>
                  <a:cubicBezTo>
                    <a:pt x="594" y="99"/>
                    <a:pt x="854" y="0"/>
                    <a:pt x="1114" y="0"/>
                  </a:cubicBezTo>
                  <a:lnTo>
                    <a:pt x="1114" y="0"/>
                  </a:lnTo>
                  <a:cubicBezTo>
                    <a:pt x="1197" y="0"/>
                    <a:pt x="1279" y="10"/>
                    <a:pt x="1359" y="30"/>
                  </a:cubicBezTo>
                  <a:lnTo>
                    <a:pt x="1359" y="30"/>
                  </a:lnTo>
                  <a:cubicBezTo>
                    <a:pt x="1341" y="30"/>
                    <a:pt x="556" y="22"/>
                    <a:pt x="503" y="858"/>
                  </a:cubicBezTo>
                  <a:lnTo>
                    <a:pt x="503" y="858"/>
                  </a:lnTo>
                  <a:cubicBezTo>
                    <a:pt x="452" y="1652"/>
                    <a:pt x="1305" y="2089"/>
                    <a:pt x="2196" y="314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9" name="Freeform 61">
              <a:extLst>
                <a:ext uri="{FF2B5EF4-FFF2-40B4-BE49-F238E27FC236}">
                  <a16:creationId xmlns:a16="http://schemas.microsoft.com/office/drawing/2014/main" id="{9517E377-CCA5-0E43-A790-215F5E1AC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1681" y="858121"/>
              <a:ext cx="506880" cy="506880"/>
            </a:xfrm>
            <a:custGeom>
              <a:avLst/>
              <a:gdLst>
                <a:gd name="T0" fmla="*/ 479493 w 1166"/>
                <a:gd name="T1" fmla="*/ 506445 h 1166"/>
                <a:gd name="T2" fmla="*/ 0 w 1166"/>
                <a:gd name="T3" fmla="*/ 26952 h 1166"/>
                <a:gd name="T4" fmla="*/ 26952 w 1166"/>
                <a:gd name="T5" fmla="*/ 0 h 1166"/>
                <a:gd name="T6" fmla="*/ 506445 w 1166"/>
                <a:gd name="T7" fmla="*/ 479493 h 1166"/>
                <a:gd name="T8" fmla="*/ 479493 w 1166"/>
                <a:gd name="T9" fmla="*/ 506445 h 1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6" h="1166">
                  <a:moveTo>
                    <a:pt x="1103" y="1165"/>
                  </a:moveTo>
                  <a:lnTo>
                    <a:pt x="0" y="62"/>
                  </a:lnTo>
                  <a:lnTo>
                    <a:pt x="62" y="0"/>
                  </a:lnTo>
                  <a:lnTo>
                    <a:pt x="1165" y="1103"/>
                  </a:lnTo>
                  <a:lnTo>
                    <a:pt x="1103" y="116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0" name="Freeform 62">
              <a:extLst>
                <a:ext uri="{FF2B5EF4-FFF2-40B4-BE49-F238E27FC236}">
                  <a16:creationId xmlns:a16="http://schemas.microsoft.com/office/drawing/2014/main" id="{32C33B2F-0146-3E4C-B6E4-0B54AB73D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7389" y="825481"/>
              <a:ext cx="247706" cy="244551"/>
            </a:xfrm>
            <a:custGeom>
              <a:avLst/>
              <a:gdLst>
                <a:gd name="T0" fmla="*/ 249 w 570"/>
                <a:gd name="T1" fmla="*/ 561 h 562"/>
                <a:gd name="T2" fmla="*/ 249 w 570"/>
                <a:gd name="T3" fmla="*/ 561 h 562"/>
                <a:gd name="T4" fmla="*/ 208 w 570"/>
                <a:gd name="T5" fmla="*/ 534 h 562"/>
                <a:gd name="T6" fmla="*/ 7 w 570"/>
                <a:gd name="T7" fmla="*/ 65 h 562"/>
                <a:gd name="T8" fmla="*/ 7 w 570"/>
                <a:gd name="T9" fmla="*/ 65 h 562"/>
                <a:gd name="T10" fmla="*/ 16 w 570"/>
                <a:gd name="T11" fmla="*/ 16 h 562"/>
                <a:gd name="T12" fmla="*/ 16 w 570"/>
                <a:gd name="T13" fmla="*/ 16 h 562"/>
                <a:gd name="T14" fmla="*/ 64 w 570"/>
                <a:gd name="T15" fmla="*/ 7 h 562"/>
                <a:gd name="T16" fmla="*/ 536 w 570"/>
                <a:gd name="T17" fmla="*/ 206 h 562"/>
                <a:gd name="T18" fmla="*/ 536 w 570"/>
                <a:gd name="T19" fmla="*/ 206 h 562"/>
                <a:gd name="T20" fmla="*/ 560 w 570"/>
                <a:gd name="T21" fmla="*/ 264 h 562"/>
                <a:gd name="T22" fmla="*/ 560 w 570"/>
                <a:gd name="T23" fmla="*/ 264 h 562"/>
                <a:gd name="T24" fmla="*/ 501 w 570"/>
                <a:gd name="T25" fmla="*/ 288 h 562"/>
                <a:gd name="T26" fmla="*/ 131 w 570"/>
                <a:gd name="T27" fmla="*/ 131 h 562"/>
                <a:gd name="T28" fmla="*/ 289 w 570"/>
                <a:gd name="T29" fmla="*/ 500 h 562"/>
                <a:gd name="T30" fmla="*/ 289 w 570"/>
                <a:gd name="T31" fmla="*/ 500 h 562"/>
                <a:gd name="T32" fmla="*/ 266 w 570"/>
                <a:gd name="T33" fmla="*/ 557 h 562"/>
                <a:gd name="T34" fmla="*/ 266 w 570"/>
                <a:gd name="T35" fmla="*/ 557 h 562"/>
                <a:gd name="T36" fmla="*/ 249 w 570"/>
                <a:gd name="T37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0" h="562">
                  <a:moveTo>
                    <a:pt x="249" y="561"/>
                  </a:moveTo>
                  <a:lnTo>
                    <a:pt x="249" y="561"/>
                  </a:lnTo>
                  <a:cubicBezTo>
                    <a:pt x="231" y="561"/>
                    <a:pt x="215" y="551"/>
                    <a:pt x="208" y="534"/>
                  </a:cubicBezTo>
                  <a:lnTo>
                    <a:pt x="7" y="65"/>
                  </a:lnTo>
                  <a:lnTo>
                    <a:pt x="7" y="65"/>
                  </a:lnTo>
                  <a:cubicBezTo>
                    <a:pt x="0" y="48"/>
                    <a:pt x="3" y="29"/>
                    <a:pt x="16" y="16"/>
                  </a:cubicBezTo>
                  <a:lnTo>
                    <a:pt x="16" y="16"/>
                  </a:lnTo>
                  <a:cubicBezTo>
                    <a:pt x="29" y="3"/>
                    <a:pt x="48" y="0"/>
                    <a:pt x="64" y="7"/>
                  </a:cubicBezTo>
                  <a:lnTo>
                    <a:pt x="536" y="206"/>
                  </a:lnTo>
                  <a:lnTo>
                    <a:pt x="536" y="206"/>
                  </a:lnTo>
                  <a:cubicBezTo>
                    <a:pt x="558" y="215"/>
                    <a:pt x="569" y="241"/>
                    <a:pt x="560" y="264"/>
                  </a:cubicBezTo>
                  <a:lnTo>
                    <a:pt x="560" y="264"/>
                  </a:lnTo>
                  <a:cubicBezTo>
                    <a:pt x="550" y="287"/>
                    <a:pt x="524" y="297"/>
                    <a:pt x="501" y="288"/>
                  </a:cubicBezTo>
                  <a:lnTo>
                    <a:pt x="131" y="131"/>
                  </a:lnTo>
                  <a:lnTo>
                    <a:pt x="289" y="500"/>
                  </a:lnTo>
                  <a:lnTo>
                    <a:pt x="289" y="500"/>
                  </a:lnTo>
                  <a:cubicBezTo>
                    <a:pt x="299" y="522"/>
                    <a:pt x="288" y="548"/>
                    <a:pt x="266" y="557"/>
                  </a:cubicBezTo>
                  <a:lnTo>
                    <a:pt x="266" y="557"/>
                  </a:lnTo>
                  <a:cubicBezTo>
                    <a:pt x="261" y="560"/>
                    <a:pt x="255" y="561"/>
                    <a:pt x="249" y="56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grpSp>
        <p:nvGrpSpPr>
          <p:cNvPr id="201" name="Group 1">
            <a:extLst>
              <a:ext uri="{FF2B5EF4-FFF2-40B4-BE49-F238E27FC236}">
                <a16:creationId xmlns:a16="http://schemas.microsoft.com/office/drawing/2014/main" id="{B95FDB40-AA78-9441-A007-71BDFC3E135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3030" y="2557310"/>
            <a:ext cx="2256058" cy="2098580"/>
            <a:chOff x="8186881" y="825481"/>
            <a:chExt cx="2092800" cy="1946880"/>
          </a:xfrm>
        </p:grpSpPr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7C9D734C-3C51-064E-BE59-FFB9FF570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0620" y="1857677"/>
              <a:ext cx="252469" cy="344595"/>
            </a:xfrm>
            <a:custGeom>
              <a:avLst/>
              <a:gdLst>
                <a:gd name="T0" fmla="*/ 180 w 583"/>
                <a:gd name="T1" fmla="*/ 1 h 788"/>
                <a:gd name="T2" fmla="*/ 180 w 583"/>
                <a:gd name="T3" fmla="*/ 1 h 788"/>
                <a:gd name="T4" fmla="*/ 148 w 583"/>
                <a:gd name="T5" fmla="*/ 0 h 788"/>
                <a:gd name="T6" fmla="*/ 148 w 583"/>
                <a:gd name="T7" fmla="*/ 0 h 788"/>
                <a:gd name="T8" fmla="*/ 126 w 583"/>
                <a:gd name="T9" fmla="*/ 36 h 788"/>
                <a:gd name="T10" fmla="*/ 126 w 583"/>
                <a:gd name="T11" fmla="*/ 36 h 788"/>
                <a:gd name="T12" fmla="*/ 565 w 583"/>
                <a:gd name="T13" fmla="*/ 787 h 788"/>
                <a:gd name="T14" fmla="*/ 565 w 583"/>
                <a:gd name="T15" fmla="*/ 787 h 788"/>
                <a:gd name="T16" fmla="*/ 180 w 583"/>
                <a:gd name="T17" fmla="*/ 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88">
                  <a:moveTo>
                    <a:pt x="180" y="1"/>
                  </a:moveTo>
                  <a:lnTo>
                    <a:pt x="180" y="1"/>
                  </a:lnTo>
                  <a:cubicBezTo>
                    <a:pt x="169" y="0"/>
                    <a:pt x="159" y="0"/>
                    <a:pt x="148" y="0"/>
                  </a:cubicBezTo>
                  <a:lnTo>
                    <a:pt x="148" y="0"/>
                  </a:lnTo>
                  <a:cubicBezTo>
                    <a:pt x="148" y="0"/>
                    <a:pt x="138" y="13"/>
                    <a:pt x="126" y="36"/>
                  </a:cubicBezTo>
                  <a:lnTo>
                    <a:pt x="126" y="36"/>
                  </a:lnTo>
                  <a:cubicBezTo>
                    <a:pt x="78" y="139"/>
                    <a:pt x="0" y="447"/>
                    <a:pt x="565" y="787"/>
                  </a:cubicBezTo>
                  <a:lnTo>
                    <a:pt x="565" y="787"/>
                  </a:lnTo>
                  <a:cubicBezTo>
                    <a:pt x="565" y="787"/>
                    <a:pt x="582" y="26"/>
                    <a:pt x="180" y="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5E0BF5E-E8C5-F147-A1F4-4F5DCA81A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6195" y="1857677"/>
              <a:ext cx="133380" cy="217556"/>
            </a:xfrm>
            <a:custGeom>
              <a:avLst/>
              <a:gdLst>
                <a:gd name="T0" fmla="*/ 54 w 307"/>
                <a:gd name="T1" fmla="*/ 1 h 498"/>
                <a:gd name="T2" fmla="*/ 54 w 307"/>
                <a:gd name="T3" fmla="*/ 1 h 498"/>
                <a:gd name="T4" fmla="*/ 22 w 307"/>
                <a:gd name="T5" fmla="*/ 0 h 498"/>
                <a:gd name="T6" fmla="*/ 22 w 307"/>
                <a:gd name="T7" fmla="*/ 0 h 498"/>
                <a:gd name="T8" fmla="*/ 0 w 307"/>
                <a:gd name="T9" fmla="*/ 36 h 498"/>
                <a:gd name="T10" fmla="*/ 0 w 307"/>
                <a:gd name="T11" fmla="*/ 36 h 498"/>
                <a:gd name="T12" fmla="*/ 241 w 307"/>
                <a:gd name="T13" fmla="*/ 473 h 498"/>
                <a:gd name="T14" fmla="*/ 241 w 307"/>
                <a:gd name="T15" fmla="*/ 473 h 498"/>
                <a:gd name="T16" fmla="*/ 283 w 307"/>
                <a:gd name="T17" fmla="*/ 489 h 498"/>
                <a:gd name="T18" fmla="*/ 283 w 307"/>
                <a:gd name="T19" fmla="*/ 489 h 498"/>
                <a:gd name="T20" fmla="*/ 300 w 307"/>
                <a:gd name="T21" fmla="*/ 448 h 498"/>
                <a:gd name="T22" fmla="*/ 300 w 307"/>
                <a:gd name="T23" fmla="*/ 448 h 498"/>
                <a:gd name="T24" fmla="*/ 54 w 307"/>
                <a:gd name="T25" fmla="*/ 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7" h="498">
                  <a:moveTo>
                    <a:pt x="54" y="1"/>
                  </a:moveTo>
                  <a:lnTo>
                    <a:pt x="54" y="1"/>
                  </a:lnTo>
                  <a:cubicBezTo>
                    <a:pt x="43" y="0"/>
                    <a:pt x="33" y="0"/>
                    <a:pt x="22" y="0"/>
                  </a:cubicBezTo>
                  <a:lnTo>
                    <a:pt x="22" y="0"/>
                  </a:lnTo>
                  <a:cubicBezTo>
                    <a:pt x="22" y="0"/>
                    <a:pt x="12" y="13"/>
                    <a:pt x="0" y="36"/>
                  </a:cubicBezTo>
                  <a:lnTo>
                    <a:pt x="0" y="36"/>
                  </a:lnTo>
                  <a:cubicBezTo>
                    <a:pt x="73" y="145"/>
                    <a:pt x="161" y="292"/>
                    <a:pt x="241" y="473"/>
                  </a:cubicBezTo>
                  <a:lnTo>
                    <a:pt x="241" y="473"/>
                  </a:lnTo>
                  <a:cubicBezTo>
                    <a:pt x="248" y="489"/>
                    <a:pt x="267" y="497"/>
                    <a:pt x="283" y="489"/>
                  </a:cubicBezTo>
                  <a:lnTo>
                    <a:pt x="283" y="489"/>
                  </a:lnTo>
                  <a:cubicBezTo>
                    <a:pt x="300" y="482"/>
                    <a:pt x="306" y="463"/>
                    <a:pt x="300" y="448"/>
                  </a:cubicBezTo>
                  <a:lnTo>
                    <a:pt x="300" y="448"/>
                  </a:lnTo>
                  <a:cubicBezTo>
                    <a:pt x="217" y="261"/>
                    <a:pt x="128" y="111"/>
                    <a:pt x="54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880E8B0C-B369-D740-9125-377C403D4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419" y="1724285"/>
              <a:ext cx="335038" cy="287427"/>
            </a:xfrm>
            <a:custGeom>
              <a:avLst/>
              <a:gdLst>
                <a:gd name="T0" fmla="*/ 30 w 766"/>
                <a:gd name="T1" fmla="*/ 185 h 662"/>
                <a:gd name="T2" fmla="*/ 30 w 766"/>
                <a:gd name="T3" fmla="*/ 185 h 662"/>
                <a:gd name="T4" fmla="*/ 2 w 766"/>
                <a:gd name="T5" fmla="*/ 202 h 662"/>
                <a:gd name="T6" fmla="*/ 2 w 766"/>
                <a:gd name="T7" fmla="*/ 202 h 662"/>
                <a:gd name="T8" fmla="*/ 3 w 766"/>
                <a:gd name="T9" fmla="*/ 244 h 662"/>
                <a:gd name="T10" fmla="*/ 3 w 766"/>
                <a:gd name="T11" fmla="*/ 244 h 662"/>
                <a:gd name="T12" fmla="*/ 765 w 766"/>
                <a:gd name="T13" fmla="*/ 661 h 662"/>
                <a:gd name="T14" fmla="*/ 765 w 766"/>
                <a:gd name="T15" fmla="*/ 661 h 662"/>
                <a:gd name="T16" fmla="*/ 30 w 766"/>
                <a:gd name="T17" fmla="*/ 18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662">
                  <a:moveTo>
                    <a:pt x="30" y="185"/>
                  </a:moveTo>
                  <a:lnTo>
                    <a:pt x="30" y="185"/>
                  </a:lnTo>
                  <a:cubicBezTo>
                    <a:pt x="21" y="191"/>
                    <a:pt x="11" y="196"/>
                    <a:pt x="2" y="202"/>
                  </a:cubicBezTo>
                  <a:lnTo>
                    <a:pt x="2" y="202"/>
                  </a:lnTo>
                  <a:cubicBezTo>
                    <a:pt x="2" y="202"/>
                    <a:pt x="0" y="218"/>
                    <a:pt x="3" y="244"/>
                  </a:cubicBezTo>
                  <a:lnTo>
                    <a:pt x="3" y="244"/>
                  </a:lnTo>
                  <a:cubicBezTo>
                    <a:pt x="14" y="357"/>
                    <a:pt x="106" y="660"/>
                    <a:pt x="765" y="661"/>
                  </a:cubicBezTo>
                  <a:lnTo>
                    <a:pt x="765" y="661"/>
                  </a:lnTo>
                  <a:cubicBezTo>
                    <a:pt x="765" y="661"/>
                    <a:pt x="388" y="0"/>
                    <a:pt x="30" y="1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199BD254-C26D-704B-9002-B1E2AFC65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419" y="1805273"/>
              <a:ext cx="212773" cy="139743"/>
            </a:xfrm>
            <a:custGeom>
              <a:avLst/>
              <a:gdLst>
                <a:gd name="T0" fmla="*/ 30 w 490"/>
                <a:gd name="T1" fmla="*/ 0 h 320"/>
                <a:gd name="T2" fmla="*/ 30 w 490"/>
                <a:gd name="T3" fmla="*/ 0 h 320"/>
                <a:gd name="T4" fmla="*/ 2 w 490"/>
                <a:gd name="T5" fmla="*/ 17 h 320"/>
                <a:gd name="T6" fmla="*/ 2 w 490"/>
                <a:gd name="T7" fmla="*/ 17 h 320"/>
                <a:gd name="T8" fmla="*/ 3 w 490"/>
                <a:gd name="T9" fmla="*/ 59 h 320"/>
                <a:gd name="T10" fmla="*/ 3 w 490"/>
                <a:gd name="T11" fmla="*/ 59 h 320"/>
                <a:gd name="T12" fmla="*/ 434 w 490"/>
                <a:gd name="T13" fmla="*/ 309 h 320"/>
                <a:gd name="T14" fmla="*/ 434 w 490"/>
                <a:gd name="T15" fmla="*/ 309 h 320"/>
                <a:gd name="T16" fmla="*/ 479 w 490"/>
                <a:gd name="T17" fmla="*/ 301 h 320"/>
                <a:gd name="T18" fmla="*/ 479 w 490"/>
                <a:gd name="T19" fmla="*/ 301 h 320"/>
                <a:gd name="T20" fmla="*/ 471 w 490"/>
                <a:gd name="T21" fmla="*/ 256 h 320"/>
                <a:gd name="T22" fmla="*/ 471 w 490"/>
                <a:gd name="T23" fmla="*/ 256 h 320"/>
                <a:gd name="T24" fmla="*/ 30 w 490"/>
                <a:gd name="T2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0" h="320">
                  <a:moveTo>
                    <a:pt x="30" y="0"/>
                  </a:moveTo>
                  <a:lnTo>
                    <a:pt x="30" y="0"/>
                  </a:lnTo>
                  <a:cubicBezTo>
                    <a:pt x="21" y="6"/>
                    <a:pt x="11" y="11"/>
                    <a:pt x="2" y="17"/>
                  </a:cubicBezTo>
                  <a:lnTo>
                    <a:pt x="2" y="17"/>
                  </a:lnTo>
                  <a:cubicBezTo>
                    <a:pt x="2" y="17"/>
                    <a:pt x="0" y="33"/>
                    <a:pt x="3" y="59"/>
                  </a:cubicBezTo>
                  <a:lnTo>
                    <a:pt x="3" y="59"/>
                  </a:lnTo>
                  <a:cubicBezTo>
                    <a:pt x="121" y="114"/>
                    <a:pt x="272" y="195"/>
                    <a:pt x="434" y="309"/>
                  </a:cubicBezTo>
                  <a:lnTo>
                    <a:pt x="434" y="309"/>
                  </a:lnTo>
                  <a:cubicBezTo>
                    <a:pt x="449" y="319"/>
                    <a:pt x="469" y="316"/>
                    <a:pt x="479" y="301"/>
                  </a:cubicBezTo>
                  <a:lnTo>
                    <a:pt x="479" y="301"/>
                  </a:lnTo>
                  <a:cubicBezTo>
                    <a:pt x="489" y="287"/>
                    <a:pt x="485" y="267"/>
                    <a:pt x="471" y="256"/>
                  </a:cubicBezTo>
                  <a:lnTo>
                    <a:pt x="471" y="256"/>
                  </a:lnTo>
                  <a:cubicBezTo>
                    <a:pt x="304" y="140"/>
                    <a:pt x="150" y="57"/>
                    <a:pt x="30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7D5DC19F-FE12-7243-B024-FBCAC67B3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2243" y="1603598"/>
              <a:ext cx="387438" cy="308071"/>
            </a:xfrm>
            <a:custGeom>
              <a:avLst/>
              <a:gdLst>
                <a:gd name="T0" fmla="*/ 14 w 891"/>
                <a:gd name="T1" fmla="*/ 351 h 708"/>
                <a:gd name="T2" fmla="*/ 14 w 891"/>
                <a:gd name="T3" fmla="*/ 351 h 708"/>
                <a:gd name="T4" fmla="*/ 0 w 891"/>
                <a:gd name="T5" fmla="*/ 380 h 708"/>
                <a:gd name="T6" fmla="*/ 0 w 891"/>
                <a:gd name="T7" fmla="*/ 380 h 708"/>
                <a:gd name="T8" fmla="*/ 24 w 891"/>
                <a:gd name="T9" fmla="*/ 414 h 708"/>
                <a:gd name="T10" fmla="*/ 24 w 891"/>
                <a:gd name="T11" fmla="*/ 414 h 708"/>
                <a:gd name="T12" fmla="*/ 890 w 891"/>
                <a:gd name="T13" fmla="*/ 345 h 708"/>
                <a:gd name="T14" fmla="*/ 890 w 891"/>
                <a:gd name="T15" fmla="*/ 345 h 708"/>
                <a:gd name="T16" fmla="*/ 14 w 891"/>
                <a:gd name="T17" fmla="*/ 35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708">
                  <a:moveTo>
                    <a:pt x="14" y="351"/>
                  </a:moveTo>
                  <a:lnTo>
                    <a:pt x="14" y="351"/>
                  </a:lnTo>
                  <a:cubicBezTo>
                    <a:pt x="9" y="360"/>
                    <a:pt x="4" y="370"/>
                    <a:pt x="0" y="380"/>
                  </a:cubicBezTo>
                  <a:lnTo>
                    <a:pt x="0" y="380"/>
                  </a:lnTo>
                  <a:cubicBezTo>
                    <a:pt x="0" y="380"/>
                    <a:pt x="7" y="394"/>
                    <a:pt x="24" y="414"/>
                  </a:cubicBezTo>
                  <a:lnTo>
                    <a:pt x="24" y="414"/>
                  </a:lnTo>
                  <a:cubicBezTo>
                    <a:pt x="95" y="503"/>
                    <a:pt x="338" y="707"/>
                    <a:pt x="890" y="345"/>
                  </a:cubicBezTo>
                  <a:lnTo>
                    <a:pt x="890" y="345"/>
                  </a:lnTo>
                  <a:cubicBezTo>
                    <a:pt x="890" y="345"/>
                    <a:pt x="212" y="0"/>
                    <a:pt x="14" y="3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A2F3ECC1-1759-E849-9787-5B6A8A3D2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2243" y="1741754"/>
              <a:ext cx="241355" cy="41288"/>
            </a:xfrm>
            <a:custGeom>
              <a:avLst/>
              <a:gdLst>
                <a:gd name="T0" fmla="*/ 14 w 556"/>
                <a:gd name="T1" fmla="*/ 34 h 98"/>
                <a:gd name="T2" fmla="*/ 14 w 556"/>
                <a:gd name="T3" fmla="*/ 34 h 98"/>
                <a:gd name="T4" fmla="*/ 0 w 556"/>
                <a:gd name="T5" fmla="*/ 63 h 98"/>
                <a:gd name="T6" fmla="*/ 0 w 556"/>
                <a:gd name="T7" fmla="*/ 63 h 98"/>
                <a:gd name="T8" fmla="*/ 24 w 556"/>
                <a:gd name="T9" fmla="*/ 97 h 98"/>
                <a:gd name="T10" fmla="*/ 24 w 556"/>
                <a:gd name="T11" fmla="*/ 97 h 98"/>
                <a:gd name="T12" fmla="*/ 521 w 556"/>
                <a:gd name="T13" fmla="*/ 70 h 98"/>
                <a:gd name="T14" fmla="*/ 521 w 556"/>
                <a:gd name="T15" fmla="*/ 70 h 98"/>
                <a:gd name="T16" fmla="*/ 554 w 556"/>
                <a:gd name="T17" fmla="*/ 39 h 98"/>
                <a:gd name="T18" fmla="*/ 554 w 556"/>
                <a:gd name="T19" fmla="*/ 39 h 98"/>
                <a:gd name="T20" fmla="*/ 524 w 556"/>
                <a:gd name="T21" fmla="*/ 6 h 98"/>
                <a:gd name="T22" fmla="*/ 524 w 556"/>
                <a:gd name="T23" fmla="*/ 6 h 98"/>
                <a:gd name="T24" fmla="*/ 14 w 556"/>
                <a:gd name="T25" fmla="*/ 3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6" h="98">
                  <a:moveTo>
                    <a:pt x="14" y="34"/>
                  </a:moveTo>
                  <a:lnTo>
                    <a:pt x="14" y="34"/>
                  </a:lnTo>
                  <a:cubicBezTo>
                    <a:pt x="9" y="43"/>
                    <a:pt x="4" y="53"/>
                    <a:pt x="0" y="63"/>
                  </a:cubicBezTo>
                  <a:lnTo>
                    <a:pt x="0" y="63"/>
                  </a:lnTo>
                  <a:cubicBezTo>
                    <a:pt x="0" y="63"/>
                    <a:pt x="7" y="77"/>
                    <a:pt x="24" y="97"/>
                  </a:cubicBezTo>
                  <a:lnTo>
                    <a:pt x="24" y="97"/>
                  </a:lnTo>
                  <a:cubicBezTo>
                    <a:pt x="152" y="79"/>
                    <a:pt x="323" y="64"/>
                    <a:pt x="521" y="70"/>
                  </a:cubicBezTo>
                  <a:lnTo>
                    <a:pt x="521" y="70"/>
                  </a:lnTo>
                  <a:cubicBezTo>
                    <a:pt x="539" y="71"/>
                    <a:pt x="554" y="57"/>
                    <a:pt x="554" y="39"/>
                  </a:cubicBezTo>
                  <a:lnTo>
                    <a:pt x="554" y="39"/>
                  </a:lnTo>
                  <a:cubicBezTo>
                    <a:pt x="555" y="21"/>
                    <a:pt x="541" y="7"/>
                    <a:pt x="524" y="6"/>
                  </a:cubicBezTo>
                  <a:lnTo>
                    <a:pt x="524" y="6"/>
                  </a:lnTo>
                  <a:cubicBezTo>
                    <a:pt x="320" y="0"/>
                    <a:pt x="145" y="15"/>
                    <a:pt x="14" y="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22C02091-BC51-6448-A96F-C40CC99D0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3472" y="1857677"/>
              <a:ext cx="252470" cy="344595"/>
            </a:xfrm>
            <a:custGeom>
              <a:avLst/>
              <a:gdLst>
                <a:gd name="T0" fmla="*/ 401 w 583"/>
                <a:gd name="T1" fmla="*/ 1 h 788"/>
                <a:gd name="T2" fmla="*/ 401 w 583"/>
                <a:gd name="T3" fmla="*/ 1 h 788"/>
                <a:gd name="T4" fmla="*/ 434 w 583"/>
                <a:gd name="T5" fmla="*/ 0 h 788"/>
                <a:gd name="T6" fmla="*/ 434 w 583"/>
                <a:gd name="T7" fmla="*/ 0 h 788"/>
                <a:gd name="T8" fmla="*/ 456 w 583"/>
                <a:gd name="T9" fmla="*/ 36 h 788"/>
                <a:gd name="T10" fmla="*/ 456 w 583"/>
                <a:gd name="T11" fmla="*/ 36 h 788"/>
                <a:gd name="T12" fmla="*/ 17 w 583"/>
                <a:gd name="T13" fmla="*/ 787 h 788"/>
                <a:gd name="T14" fmla="*/ 17 w 583"/>
                <a:gd name="T15" fmla="*/ 787 h 788"/>
                <a:gd name="T16" fmla="*/ 401 w 583"/>
                <a:gd name="T17" fmla="*/ 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88">
                  <a:moveTo>
                    <a:pt x="401" y="1"/>
                  </a:moveTo>
                  <a:lnTo>
                    <a:pt x="401" y="1"/>
                  </a:lnTo>
                  <a:cubicBezTo>
                    <a:pt x="412" y="0"/>
                    <a:pt x="423" y="0"/>
                    <a:pt x="434" y="0"/>
                  </a:cubicBezTo>
                  <a:lnTo>
                    <a:pt x="434" y="0"/>
                  </a:lnTo>
                  <a:cubicBezTo>
                    <a:pt x="434" y="0"/>
                    <a:pt x="444" y="13"/>
                    <a:pt x="456" y="36"/>
                  </a:cubicBezTo>
                  <a:lnTo>
                    <a:pt x="456" y="36"/>
                  </a:lnTo>
                  <a:cubicBezTo>
                    <a:pt x="504" y="139"/>
                    <a:pt x="582" y="447"/>
                    <a:pt x="17" y="787"/>
                  </a:cubicBezTo>
                  <a:lnTo>
                    <a:pt x="17" y="787"/>
                  </a:lnTo>
                  <a:cubicBezTo>
                    <a:pt x="17" y="787"/>
                    <a:pt x="0" y="26"/>
                    <a:pt x="401" y="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91CF4A6F-832B-7443-B0D6-BB05A22FD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8574" y="1857677"/>
              <a:ext cx="133380" cy="217556"/>
            </a:xfrm>
            <a:custGeom>
              <a:avLst/>
              <a:gdLst>
                <a:gd name="T0" fmla="*/ 252 w 308"/>
                <a:gd name="T1" fmla="*/ 1 h 498"/>
                <a:gd name="T2" fmla="*/ 252 w 308"/>
                <a:gd name="T3" fmla="*/ 1 h 498"/>
                <a:gd name="T4" fmla="*/ 285 w 308"/>
                <a:gd name="T5" fmla="*/ 0 h 498"/>
                <a:gd name="T6" fmla="*/ 285 w 308"/>
                <a:gd name="T7" fmla="*/ 0 h 498"/>
                <a:gd name="T8" fmla="*/ 307 w 308"/>
                <a:gd name="T9" fmla="*/ 36 h 498"/>
                <a:gd name="T10" fmla="*/ 307 w 308"/>
                <a:gd name="T11" fmla="*/ 36 h 498"/>
                <a:gd name="T12" fmla="*/ 66 w 308"/>
                <a:gd name="T13" fmla="*/ 473 h 498"/>
                <a:gd name="T14" fmla="*/ 66 w 308"/>
                <a:gd name="T15" fmla="*/ 473 h 498"/>
                <a:gd name="T16" fmla="*/ 23 w 308"/>
                <a:gd name="T17" fmla="*/ 489 h 498"/>
                <a:gd name="T18" fmla="*/ 23 w 308"/>
                <a:gd name="T19" fmla="*/ 489 h 498"/>
                <a:gd name="T20" fmla="*/ 7 w 308"/>
                <a:gd name="T21" fmla="*/ 448 h 498"/>
                <a:gd name="T22" fmla="*/ 7 w 308"/>
                <a:gd name="T23" fmla="*/ 448 h 498"/>
                <a:gd name="T24" fmla="*/ 252 w 308"/>
                <a:gd name="T25" fmla="*/ 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8" h="498">
                  <a:moveTo>
                    <a:pt x="252" y="1"/>
                  </a:moveTo>
                  <a:lnTo>
                    <a:pt x="252" y="1"/>
                  </a:lnTo>
                  <a:cubicBezTo>
                    <a:pt x="263" y="0"/>
                    <a:pt x="274" y="0"/>
                    <a:pt x="285" y="0"/>
                  </a:cubicBezTo>
                  <a:lnTo>
                    <a:pt x="285" y="0"/>
                  </a:lnTo>
                  <a:cubicBezTo>
                    <a:pt x="285" y="0"/>
                    <a:pt x="295" y="13"/>
                    <a:pt x="307" y="36"/>
                  </a:cubicBezTo>
                  <a:lnTo>
                    <a:pt x="307" y="36"/>
                  </a:lnTo>
                  <a:cubicBezTo>
                    <a:pt x="234" y="145"/>
                    <a:pt x="146" y="292"/>
                    <a:pt x="66" y="473"/>
                  </a:cubicBezTo>
                  <a:lnTo>
                    <a:pt x="66" y="473"/>
                  </a:lnTo>
                  <a:cubicBezTo>
                    <a:pt x="58" y="489"/>
                    <a:pt x="40" y="497"/>
                    <a:pt x="23" y="489"/>
                  </a:cubicBezTo>
                  <a:lnTo>
                    <a:pt x="23" y="489"/>
                  </a:lnTo>
                  <a:cubicBezTo>
                    <a:pt x="7" y="482"/>
                    <a:pt x="0" y="463"/>
                    <a:pt x="7" y="448"/>
                  </a:cubicBezTo>
                  <a:lnTo>
                    <a:pt x="7" y="448"/>
                  </a:lnTo>
                  <a:cubicBezTo>
                    <a:pt x="90" y="261"/>
                    <a:pt x="178" y="111"/>
                    <a:pt x="252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53E2A293-E9A6-7441-932D-A247642A4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9280" y="1724285"/>
              <a:ext cx="333451" cy="287427"/>
            </a:xfrm>
            <a:custGeom>
              <a:avLst/>
              <a:gdLst>
                <a:gd name="T0" fmla="*/ 735 w 766"/>
                <a:gd name="T1" fmla="*/ 185 h 662"/>
                <a:gd name="T2" fmla="*/ 735 w 766"/>
                <a:gd name="T3" fmla="*/ 185 h 662"/>
                <a:gd name="T4" fmla="*/ 763 w 766"/>
                <a:gd name="T5" fmla="*/ 202 h 662"/>
                <a:gd name="T6" fmla="*/ 763 w 766"/>
                <a:gd name="T7" fmla="*/ 202 h 662"/>
                <a:gd name="T8" fmla="*/ 762 w 766"/>
                <a:gd name="T9" fmla="*/ 244 h 662"/>
                <a:gd name="T10" fmla="*/ 762 w 766"/>
                <a:gd name="T11" fmla="*/ 244 h 662"/>
                <a:gd name="T12" fmla="*/ 0 w 766"/>
                <a:gd name="T13" fmla="*/ 661 h 662"/>
                <a:gd name="T14" fmla="*/ 0 w 766"/>
                <a:gd name="T15" fmla="*/ 661 h 662"/>
                <a:gd name="T16" fmla="*/ 735 w 766"/>
                <a:gd name="T17" fmla="*/ 18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662">
                  <a:moveTo>
                    <a:pt x="735" y="185"/>
                  </a:moveTo>
                  <a:lnTo>
                    <a:pt x="735" y="185"/>
                  </a:lnTo>
                  <a:cubicBezTo>
                    <a:pt x="744" y="191"/>
                    <a:pt x="754" y="196"/>
                    <a:pt x="763" y="202"/>
                  </a:cubicBezTo>
                  <a:lnTo>
                    <a:pt x="763" y="202"/>
                  </a:lnTo>
                  <a:cubicBezTo>
                    <a:pt x="763" y="202"/>
                    <a:pt x="765" y="218"/>
                    <a:pt x="762" y="244"/>
                  </a:cubicBezTo>
                  <a:lnTo>
                    <a:pt x="762" y="244"/>
                  </a:lnTo>
                  <a:cubicBezTo>
                    <a:pt x="751" y="357"/>
                    <a:pt x="659" y="660"/>
                    <a:pt x="0" y="661"/>
                  </a:cubicBezTo>
                  <a:lnTo>
                    <a:pt x="0" y="661"/>
                  </a:lnTo>
                  <a:cubicBezTo>
                    <a:pt x="0" y="661"/>
                    <a:pt x="377" y="0"/>
                    <a:pt x="735" y="1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65A36BE7-2571-B34C-AC56-1E6CA047E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957" y="1805273"/>
              <a:ext cx="212773" cy="139743"/>
            </a:xfrm>
            <a:custGeom>
              <a:avLst/>
              <a:gdLst>
                <a:gd name="T0" fmla="*/ 459 w 490"/>
                <a:gd name="T1" fmla="*/ 0 h 320"/>
                <a:gd name="T2" fmla="*/ 459 w 490"/>
                <a:gd name="T3" fmla="*/ 0 h 320"/>
                <a:gd name="T4" fmla="*/ 487 w 490"/>
                <a:gd name="T5" fmla="*/ 17 h 320"/>
                <a:gd name="T6" fmla="*/ 487 w 490"/>
                <a:gd name="T7" fmla="*/ 17 h 320"/>
                <a:gd name="T8" fmla="*/ 486 w 490"/>
                <a:gd name="T9" fmla="*/ 59 h 320"/>
                <a:gd name="T10" fmla="*/ 486 w 490"/>
                <a:gd name="T11" fmla="*/ 59 h 320"/>
                <a:gd name="T12" fmla="*/ 55 w 490"/>
                <a:gd name="T13" fmla="*/ 309 h 320"/>
                <a:gd name="T14" fmla="*/ 55 w 490"/>
                <a:gd name="T15" fmla="*/ 309 h 320"/>
                <a:gd name="T16" fmla="*/ 10 w 490"/>
                <a:gd name="T17" fmla="*/ 301 h 320"/>
                <a:gd name="T18" fmla="*/ 10 w 490"/>
                <a:gd name="T19" fmla="*/ 301 h 320"/>
                <a:gd name="T20" fmla="*/ 18 w 490"/>
                <a:gd name="T21" fmla="*/ 256 h 320"/>
                <a:gd name="T22" fmla="*/ 18 w 490"/>
                <a:gd name="T23" fmla="*/ 256 h 320"/>
                <a:gd name="T24" fmla="*/ 459 w 490"/>
                <a:gd name="T2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0" h="320">
                  <a:moveTo>
                    <a:pt x="459" y="0"/>
                  </a:moveTo>
                  <a:lnTo>
                    <a:pt x="459" y="0"/>
                  </a:lnTo>
                  <a:cubicBezTo>
                    <a:pt x="468" y="6"/>
                    <a:pt x="478" y="11"/>
                    <a:pt x="487" y="17"/>
                  </a:cubicBezTo>
                  <a:lnTo>
                    <a:pt x="487" y="17"/>
                  </a:lnTo>
                  <a:cubicBezTo>
                    <a:pt x="487" y="17"/>
                    <a:pt x="489" y="33"/>
                    <a:pt x="486" y="59"/>
                  </a:cubicBezTo>
                  <a:lnTo>
                    <a:pt x="486" y="59"/>
                  </a:lnTo>
                  <a:cubicBezTo>
                    <a:pt x="368" y="114"/>
                    <a:pt x="217" y="195"/>
                    <a:pt x="55" y="309"/>
                  </a:cubicBezTo>
                  <a:lnTo>
                    <a:pt x="55" y="309"/>
                  </a:lnTo>
                  <a:cubicBezTo>
                    <a:pt x="40" y="319"/>
                    <a:pt x="20" y="316"/>
                    <a:pt x="10" y="301"/>
                  </a:cubicBezTo>
                  <a:lnTo>
                    <a:pt x="10" y="301"/>
                  </a:lnTo>
                  <a:cubicBezTo>
                    <a:pt x="0" y="287"/>
                    <a:pt x="4" y="267"/>
                    <a:pt x="18" y="256"/>
                  </a:cubicBezTo>
                  <a:lnTo>
                    <a:pt x="18" y="256"/>
                  </a:lnTo>
                  <a:cubicBezTo>
                    <a:pt x="185" y="140"/>
                    <a:pt x="339" y="57"/>
                    <a:pt x="459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F8BE3023-31B2-9643-8584-2D1A74E47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6881" y="1603598"/>
              <a:ext cx="387438" cy="308071"/>
            </a:xfrm>
            <a:custGeom>
              <a:avLst/>
              <a:gdLst>
                <a:gd name="T0" fmla="*/ 875 w 891"/>
                <a:gd name="T1" fmla="*/ 351 h 708"/>
                <a:gd name="T2" fmla="*/ 875 w 891"/>
                <a:gd name="T3" fmla="*/ 351 h 708"/>
                <a:gd name="T4" fmla="*/ 890 w 891"/>
                <a:gd name="T5" fmla="*/ 380 h 708"/>
                <a:gd name="T6" fmla="*/ 890 w 891"/>
                <a:gd name="T7" fmla="*/ 380 h 708"/>
                <a:gd name="T8" fmla="*/ 866 w 891"/>
                <a:gd name="T9" fmla="*/ 414 h 708"/>
                <a:gd name="T10" fmla="*/ 866 w 891"/>
                <a:gd name="T11" fmla="*/ 414 h 708"/>
                <a:gd name="T12" fmla="*/ 0 w 891"/>
                <a:gd name="T13" fmla="*/ 345 h 708"/>
                <a:gd name="T14" fmla="*/ 0 w 891"/>
                <a:gd name="T15" fmla="*/ 345 h 708"/>
                <a:gd name="T16" fmla="*/ 875 w 891"/>
                <a:gd name="T17" fmla="*/ 35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708">
                  <a:moveTo>
                    <a:pt x="875" y="351"/>
                  </a:moveTo>
                  <a:lnTo>
                    <a:pt x="875" y="351"/>
                  </a:lnTo>
                  <a:cubicBezTo>
                    <a:pt x="881" y="360"/>
                    <a:pt x="885" y="370"/>
                    <a:pt x="890" y="380"/>
                  </a:cubicBezTo>
                  <a:lnTo>
                    <a:pt x="890" y="380"/>
                  </a:lnTo>
                  <a:cubicBezTo>
                    <a:pt x="890" y="380"/>
                    <a:pt x="882" y="394"/>
                    <a:pt x="866" y="414"/>
                  </a:cubicBezTo>
                  <a:lnTo>
                    <a:pt x="866" y="414"/>
                  </a:lnTo>
                  <a:cubicBezTo>
                    <a:pt x="794" y="503"/>
                    <a:pt x="551" y="707"/>
                    <a:pt x="0" y="345"/>
                  </a:cubicBezTo>
                  <a:lnTo>
                    <a:pt x="0" y="345"/>
                  </a:lnTo>
                  <a:cubicBezTo>
                    <a:pt x="0" y="345"/>
                    <a:pt x="678" y="0"/>
                    <a:pt x="875" y="3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2D183F6E-A810-0C46-9109-9D91D5EDD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964" y="1741754"/>
              <a:ext cx="241355" cy="41288"/>
            </a:xfrm>
            <a:custGeom>
              <a:avLst/>
              <a:gdLst>
                <a:gd name="T0" fmla="*/ 540 w 556"/>
                <a:gd name="T1" fmla="*/ 34 h 98"/>
                <a:gd name="T2" fmla="*/ 540 w 556"/>
                <a:gd name="T3" fmla="*/ 34 h 98"/>
                <a:gd name="T4" fmla="*/ 555 w 556"/>
                <a:gd name="T5" fmla="*/ 63 h 98"/>
                <a:gd name="T6" fmla="*/ 555 w 556"/>
                <a:gd name="T7" fmla="*/ 63 h 98"/>
                <a:gd name="T8" fmla="*/ 531 w 556"/>
                <a:gd name="T9" fmla="*/ 97 h 98"/>
                <a:gd name="T10" fmla="*/ 531 w 556"/>
                <a:gd name="T11" fmla="*/ 97 h 98"/>
                <a:gd name="T12" fmla="*/ 34 w 556"/>
                <a:gd name="T13" fmla="*/ 70 h 98"/>
                <a:gd name="T14" fmla="*/ 34 w 556"/>
                <a:gd name="T15" fmla="*/ 70 h 98"/>
                <a:gd name="T16" fmla="*/ 1 w 556"/>
                <a:gd name="T17" fmla="*/ 39 h 98"/>
                <a:gd name="T18" fmla="*/ 1 w 556"/>
                <a:gd name="T19" fmla="*/ 39 h 98"/>
                <a:gd name="T20" fmla="*/ 31 w 556"/>
                <a:gd name="T21" fmla="*/ 6 h 98"/>
                <a:gd name="T22" fmla="*/ 31 w 556"/>
                <a:gd name="T23" fmla="*/ 6 h 98"/>
                <a:gd name="T24" fmla="*/ 540 w 556"/>
                <a:gd name="T25" fmla="*/ 3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6" h="98">
                  <a:moveTo>
                    <a:pt x="540" y="34"/>
                  </a:moveTo>
                  <a:lnTo>
                    <a:pt x="540" y="34"/>
                  </a:lnTo>
                  <a:cubicBezTo>
                    <a:pt x="546" y="43"/>
                    <a:pt x="550" y="53"/>
                    <a:pt x="555" y="63"/>
                  </a:cubicBezTo>
                  <a:lnTo>
                    <a:pt x="555" y="63"/>
                  </a:lnTo>
                  <a:cubicBezTo>
                    <a:pt x="555" y="63"/>
                    <a:pt x="547" y="77"/>
                    <a:pt x="531" y="97"/>
                  </a:cubicBezTo>
                  <a:lnTo>
                    <a:pt x="531" y="97"/>
                  </a:lnTo>
                  <a:cubicBezTo>
                    <a:pt x="403" y="79"/>
                    <a:pt x="232" y="64"/>
                    <a:pt x="34" y="70"/>
                  </a:cubicBezTo>
                  <a:lnTo>
                    <a:pt x="34" y="70"/>
                  </a:lnTo>
                  <a:cubicBezTo>
                    <a:pt x="16" y="71"/>
                    <a:pt x="1" y="57"/>
                    <a:pt x="1" y="39"/>
                  </a:cubicBezTo>
                  <a:lnTo>
                    <a:pt x="1" y="39"/>
                  </a:lnTo>
                  <a:cubicBezTo>
                    <a:pt x="0" y="21"/>
                    <a:pt x="14" y="7"/>
                    <a:pt x="31" y="6"/>
                  </a:cubicBezTo>
                  <a:lnTo>
                    <a:pt x="31" y="6"/>
                  </a:lnTo>
                  <a:cubicBezTo>
                    <a:pt x="235" y="0"/>
                    <a:pt x="409" y="15"/>
                    <a:pt x="540" y="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D6BBCB4B-5D57-8D40-B6FA-3A42C2AEE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1281" y="2071561"/>
              <a:ext cx="497279" cy="495360"/>
            </a:xfrm>
            <a:custGeom>
              <a:avLst/>
              <a:gdLst>
                <a:gd name="T0" fmla="*/ 475488 w 1141"/>
                <a:gd name="T1" fmla="*/ 494924 h 1136"/>
                <a:gd name="T2" fmla="*/ 475488 w 1141"/>
                <a:gd name="T3" fmla="*/ 494924 h 1136"/>
                <a:gd name="T4" fmla="*/ 461977 w 1141"/>
                <a:gd name="T5" fmla="*/ 489255 h 1136"/>
                <a:gd name="T6" fmla="*/ 7409 w 1141"/>
                <a:gd name="T7" fmla="*/ 34448 h 1136"/>
                <a:gd name="T8" fmla="*/ 7409 w 1141"/>
                <a:gd name="T9" fmla="*/ 34448 h 1136"/>
                <a:gd name="T10" fmla="*/ 7409 w 1141"/>
                <a:gd name="T11" fmla="*/ 7413 h 1136"/>
                <a:gd name="T12" fmla="*/ 7409 w 1141"/>
                <a:gd name="T13" fmla="*/ 7413 h 1136"/>
                <a:gd name="T14" fmla="*/ 34866 w 1141"/>
                <a:gd name="T15" fmla="*/ 7413 h 1136"/>
                <a:gd name="T16" fmla="*/ 489434 w 1141"/>
                <a:gd name="T17" fmla="*/ 461784 h 1136"/>
                <a:gd name="T18" fmla="*/ 489434 w 1141"/>
                <a:gd name="T19" fmla="*/ 461784 h 1136"/>
                <a:gd name="T20" fmla="*/ 489434 w 1141"/>
                <a:gd name="T21" fmla="*/ 489255 h 1136"/>
                <a:gd name="T22" fmla="*/ 489434 w 1141"/>
                <a:gd name="T23" fmla="*/ 489255 h 1136"/>
                <a:gd name="T24" fmla="*/ 475488 w 1141"/>
                <a:gd name="T25" fmla="*/ 494924 h 11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1" h="1136">
                  <a:moveTo>
                    <a:pt x="1091" y="1135"/>
                  </a:moveTo>
                  <a:lnTo>
                    <a:pt x="1091" y="1135"/>
                  </a:lnTo>
                  <a:cubicBezTo>
                    <a:pt x="1080" y="1135"/>
                    <a:pt x="1069" y="1131"/>
                    <a:pt x="1060" y="1122"/>
                  </a:cubicBezTo>
                  <a:lnTo>
                    <a:pt x="17" y="79"/>
                  </a:lnTo>
                  <a:cubicBezTo>
                    <a:pt x="0" y="62"/>
                    <a:pt x="0" y="34"/>
                    <a:pt x="17" y="17"/>
                  </a:cubicBezTo>
                  <a:cubicBezTo>
                    <a:pt x="35" y="0"/>
                    <a:pt x="63" y="0"/>
                    <a:pt x="80" y="17"/>
                  </a:cubicBezTo>
                  <a:lnTo>
                    <a:pt x="1123" y="1059"/>
                  </a:lnTo>
                  <a:cubicBezTo>
                    <a:pt x="1140" y="1077"/>
                    <a:pt x="1140" y="1105"/>
                    <a:pt x="1123" y="1122"/>
                  </a:cubicBezTo>
                  <a:cubicBezTo>
                    <a:pt x="1114" y="1131"/>
                    <a:pt x="1103" y="1135"/>
                    <a:pt x="1091" y="113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D527CC67-FFA9-6543-8C72-39F9EFC2B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1700" y="2254675"/>
              <a:ext cx="38109" cy="244551"/>
            </a:xfrm>
            <a:custGeom>
              <a:avLst/>
              <a:gdLst>
                <a:gd name="T0" fmla="*/ 44 w 89"/>
                <a:gd name="T1" fmla="*/ 563 h 564"/>
                <a:gd name="T2" fmla="*/ 44 w 89"/>
                <a:gd name="T3" fmla="*/ 563 h 564"/>
                <a:gd name="T4" fmla="*/ 0 w 89"/>
                <a:gd name="T5" fmla="*/ 519 h 564"/>
                <a:gd name="T6" fmla="*/ 0 w 89"/>
                <a:gd name="T7" fmla="*/ 44 h 564"/>
                <a:gd name="T8" fmla="*/ 0 w 89"/>
                <a:gd name="T9" fmla="*/ 44 h 564"/>
                <a:gd name="T10" fmla="*/ 44 w 89"/>
                <a:gd name="T11" fmla="*/ 0 h 564"/>
                <a:gd name="T12" fmla="*/ 44 w 89"/>
                <a:gd name="T13" fmla="*/ 0 h 564"/>
                <a:gd name="T14" fmla="*/ 88 w 89"/>
                <a:gd name="T15" fmla="*/ 44 h 564"/>
                <a:gd name="T16" fmla="*/ 88 w 89"/>
                <a:gd name="T17" fmla="*/ 519 h 564"/>
                <a:gd name="T18" fmla="*/ 88 w 89"/>
                <a:gd name="T19" fmla="*/ 519 h 564"/>
                <a:gd name="T20" fmla="*/ 44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4" y="563"/>
                  </a:moveTo>
                  <a:lnTo>
                    <a:pt x="44" y="563"/>
                  </a:lnTo>
                  <a:cubicBezTo>
                    <a:pt x="19" y="563"/>
                    <a:pt x="0" y="543"/>
                    <a:pt x="0" y="519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19"/>
                    <a:pt x="19" y="0"/>
                    <a:pt x="44" y="0"/>
                  </a:cubicBezTo>
                  <a:lnTo>
                    <a:pt x="44" y="0"/>
                  </a:lnTo>
                  <a:cubicBezTo>
                    <a:pt x="68" y="0"/>
                    <a:pt x="88" y="19"/>
                    <a:pt x="88" y="44"/>
                  </a:cubicBezTo>
                  <a:lnTo>
                    <a:pt x="88" y="519"/>
                  </a:lnTo>
                  <a:lnTo>
                    <a:pt x="88" y="519"/>
                  </a:lnTo>
                  <a:cubicBezTo>
                    <a:pt x="88" y="543"/>
                    <a:pt x="68" y="563"/>
                    <a:pt x="44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F93325D-AE66-8541-8890-210977676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4607" y="2396007"/>
              <a:ext cx="38109" cy="246138"/>
            </a:xfrm>
            <a:custGeom>
              <a:avLst/>
              <a:gdLst>
                <a:gd name="T0" fmla="*/ 44 w 89"/>
                <a:gd name="T1" fmla="*/ 563 h 564"/>
                <a:gd name="T2" fmla="*/ 44 w 89"/>
                <a:gd name="T3" fmla="*/ 563 h 564"/>
                <a:gd name="T4" fmla="*/ 0 w 89"/>
                <a:gd name="T5" fmla="*/ 518 h 564"/>
                <a:gd name="T6" fmla="*/ 0 w 89"/>
                <a:gd name="T7" fmla="*/ 44 h 564"/>
                <a:gd name="T8" fmla="*/ 0 w 89"/>
                <a:gd name="T9" fmla="*/ 44 h 564"/>
                <a:gd name="T10" fmla="*/ 44 w 89"/>
                <a:gd name="T11" fmla="*/ 0 h 564"/>
                <a:gd name="T12" fmla="*/ 44 w 89"/>
                <a:gd name="T13" fmla="*/ 0 h 564"/>
                <a:gd name="T14" fmla="*/ 88 w 89"/>
                <a:gd name="T15" fmla="*/ 44 h 564"/>
                <a:gd name="T16" fmla="*/ 88 w 89"/>
                <a:gd name="T17" fmla="*/ 518 h 564"/>
                <a:gd name="T18" fmla="*/ 88 w 89"/>
                <a:gd name="T19" fmla="*/ 518 h 564"/>
                <a:gd name="T20" fmla="*/ 44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4" y="563"/>
                  </a:moveTo>
                  <a:lnTo>
                    <a:pt x="44" y="563"/>
                  </a:lnTo>
                  <a:cubicBezTo>
                    <a:pt x="19" y="563"/>
                    <a:pt x="0" y="543"/>
                    <a:pt x="0" y="518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19"/>
                    <a:pt x="19" y="0"/>
                    <a:pt x="44" y="0"/>
                  </a:cubicBezTo>
                  <a:lnTo>
                    <a:pt x="44" y="0"/>
                  </a:lnTo>
                  <a:cubicBezTo>
                    <a:pt x="68" y="0"/>
                    <a:pt x="88" y="19"/>
                    <a:pt x="88" y="44"/>
                  </a:cubicBezTo>
                  <a:lnTo>
                    <a:pt x="88" y="518"/>
                  </a:lnTo>
                  <a:lnTo>
                    <a:pt x="88" y="518"/>
                  </a:lnTo>
                  <a:cubicBezTo>
                    <a:pt x="88" y="543"/>
                    <a:pt x="68" y="563"/>
                    <a:pt x="44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A0AC3D2C-FC64-DF46-9F74-6AA9B90B2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9639" y="2246736"/>
              <a:ext cx="246119" cy="38112"/>
            </a:xfrm>
            <a:custGeom>
              <a:avLst/>
              <a:gdLst>
                <a:gd name="T0" fmla="*/ 519 w 564"/>
                <a:gd name="T1" fmla="*/ 87 h 88"/>
                <a:gd name="T2" fmla="*/ 44 w 564"/>
                <a:gd name="T3" fmla="*/ 87 h 88"/>
                <a:gd name="T4" fmla="*/ 44 w 564"/>
                <a:gd name="T5" fmla="*/ 87 h 88"/>
                <a:gd name="T6" fmla="*/ 0 w 564"/>
                <a:gd name="T7" fmla="*/ 44 h 88"/>
                <a:gd name="T8" fmla="*/ 0 w 564"/>
                <a:gd name="T9" fmla="*/ 44 h 88"/>
                <a:gd name="T10" fmla="*/ 44 w 564"/>
                <a:gd name="T11" fmla="*/ 0 h 88"/>
                <a:gd name="T12" fmla="*/ 519 w 564"/>
                <a:gd name="T13" fmla="*/ 0 h 88"/>
                <a:gd name="T14" fmla="*/ 519 w 564"/>
                <a:gd name="T15" fmla="*/ 0 h 88"/>
                <a:gd name="T16" fmla="*/ 563 w 564"/>
                <a:gd name="T17" fmla="*/ 44 h 88"/>
                <a:gd name="T18" fmla="*/ 563 w 564"/>
                <a:gd name="T19" fmla="*/ 44 h 88"/>
                <a:gd name="T20" fmla="*/ 519 w 564"/>
                <a:gd name="T21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88">
                  <a:moveTo>
                    <a:pt x="519" y="87"/>
                  </a:moveTo>
                  <a:lnTo>
                    <a:pt x="44" y="87"/>
                  </a:lnTo>
                  <a:lnTo>
                    <a:pt x="44" y="87"/>
                  </a:lnTo>
                  <a:cubicBezTo>
                    <a:pt x="20" y="87"/>
                    <a:pt x="0" y="67"/>
                    <a:pt x="0" y="44"/>
                  </a:cubicBezTo>
                  <a:lnTo>
                    <a:pt x="0" y="44"/>
                  </a:lnTo>
                  <a:cubicBezTo>
                    <a:pt x="0" y="19"/>
                    <a:pt x="20" y="0"/>
                    <a:pt x="44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3" y="0"/>
                    <a:pt x="563" y="19"/>
                    <a:pt x="563" y="44"/>
                  </a:cubicBezTo>
                  <a:lnTo>
                    <a:pt x="563" y="44"/>
                  </a:lnTo>
                  <a:cubicBezTo>
                    <a:pt x="563" y="67"/>
                    <a:pt x="543" y="87"/>
                    <a:pt x="519" y="8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CA20E77F-E664-7341-BAB0-2AE4B6E23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0959" y="2388067"/>
              <a:ext cx="246118" cy="38112"/>
            </a:xfrm>
            <a:custGeom>
              <a:avLst/>
              <a:gdLst>
                <a:gd name="T0" fmla="*/ 519 w 564"/>
                <a:gd name="T1" fmla="*/ 89 h 90"/>
                <a:gd name="T2" fmla="*/ 44 w 564"/>
                <a:gd name="T3" fmla="*/ 89 h 90"/>
                <a:gd name="T4" fmla="*/ 44 w 564"/>
                <a:gd name="T5" fmla="*/ 89 h 90"/>
                <a:gd name="T6" fmla="*/ 0 w 564"/>
                <a:gd name="T7" fmla="*/ 44 h 90"/>
                <a:gd name="T8" fmla="*/ 0 w 564"/>
                <a:gd name="T9" fmla="*/ 44 h 90"/>
                <a:gd name="T10" fmla="*/ 44 w 564"/>
                <a:gd name="T11" fmla="*/ 0 h 90"/>
                <a:gd name="T12" fmla="*/ 519 w 564"/>
                <a:gd name="T13" fmla="*/ 0 h 90"/>
                <a:gd name="T14" fmla="*/ 519 w 564"/>
                <a:gd name="T15" fmla="*/ 0 h 90"/>
                <a:gd name="T16" fmla="*/ 563 w 564"/>
                <a:gd name="T17" fmla="*/ 44 h 90"/>
                <a:gd name="T18" fmla="*/ 563 w 564"/>
                <a:gd name="T19" fmla="*/ 44 h 90"/>
                <a:gd name="T20" fmla="*/ 519 w 564"/>
                <a:gd name="T21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90">
                  <a:moveTo>
                    <a:pt x="519" y="89"/>
                  </a:moveTo>
                  <a:lnTo>
                    <a:pt x="44" y="89"/>
                  </a:lnTo>
                  <a:lnTo>
                    <a:pt x="44" y="89"/>
                  </a:lnTo>
                  <a:cubicBezTo>
                    <a:pt x="19" y="89"/>
                    <a:pt x="0" y="69"/>
                    <a:pt x="0" y="44"/>
                  </a:cubicBezTo>
                  <a:lnTo>
                    <a:pt x="0" y="44"/>
                  </a:lnTo>
                  <a:cubicBezTo>
                    <a:pt x="0" y="20"/>
                    <a:pt x="19" y="0"/>
                    <a:pt x="44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3" y="0"/>
                    <a:pt x="563" y="20"/>
                    <a:pt x="563" y="44"/>
                  </a:cubicBezTo>
                  <a:lnTo>
                    <a:pt x="563" y="44"/>
                  </a:lnTo>
                  <a:cubicBezTo>
                    <a:pt x="563" y="69"/>
                    <a:pt x="543" y="89"/>
                    <a:pt x="519" y="8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53E691B8-05AB-A549-98FC-6D222AF27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3223" y="2526223"/>
              <a:ext cx="38109" cy="246138"/>
            </a:xfrm>
            <a:custGeom>
              <a:avLst/>
              <a:gdLst>
                <a:gd name="T0" fmla="*/ 45 w 89"/>
                <a:gd name="T1" fmla="*/ 563 h 564"/>
                <a:gd name="T2" fmla="*/ 45 w 89"/>
                <a:gd name="T3" fmla="*/ 563 h 564"/>
                <a:gd name="T4" fmla="*/ 0 w 89"/>
                <a:gd name="T5" fmla="*/ 519 h 564"/>
                <a:gd name="T6" fmla="*/ 0 w 89"/>
                <a:gd name="T7" fmla="*/ 44 h 564"/>
                <a:gd name="T8" fmla="*/ 0 w 89"/>
                <a:gd name="T9" fmla="*/ 44 h 564"/>
                <a:gd name="T10" fmla="*/ 45 w 89"/>
                <a:gd name="T11" fmla="*/ 0 h 564"/>
                <a:gd name="T12" fmla="*/ 45 w 89"/>
                <a:gd name="T13" fmla="*/ 0 h 564"/>
                <a:gd name="T14" fmla="*/ 88 w 89"/>
                <a:gd name="T15" fmla="*/ 44 h 564"/>
                <a:gd name="T16" fmla="*/ 88 w 89"/>
                <a:gd name="T17" fmla="*/ 519 h 564"/>
                <a:gd name="T18" fmla="*/ 88 w 89"/>
                <a:gd name="T19" fmla="*/ 519 h 564"/>
                <a:gd name="T20" fmla="*/ 45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5" y="563"/>
                  </a:moveTo>
                  <a:lnTo>
                    <a:pt x="45" y="563"/>
                  </a:lnTo>
                  <a:cubicBezTo>
                    <a:pt x="20" y="563"/>
                    <a:pt x="0" y="544"/>
                    <a:pt x="0" y="519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20"/>
                    <a:pt x="20" y="0"/>
                    <a:pt x="45" y="0"/>
                  </a:cubicBezTo>
                  <a:lnTo>
                    <a:pt x="45" y="0"/>
                  </a:lnTo>
                  <a:cubicBezTo>
                    <a:pt x="68" y="0"/>
                    <a:pt x="88" y="20"/>
                    <a:pt x="88" y="44"/>
                  </a:cubicBezTo>
                  <a:lnTo>
                    <a:pt x="88" y="519"/>
                  </a:lnTo>
                  <a:lnTo>
                    <a:pt x="88" y="519"/>
                  </a:lnTo>
                  <a:cubicBezTo>
                    <a:pt x="88" y="544"/>
                    <a:pt x="68" y="563"/>
                    <a:pt x="45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00EDC106-AF85-3542-9818-0F2139716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2751" y="2518282"/>
              <a:ext cx="244531" cy="39700"/>
            </a:xfrm>
            <a:custGeom>
              <a:avLst/>
              <a:gdLst>
                <a:gd name="T0" fmla="*/ 519 w 565"/>
                <a:gd name="T1" fmla="*/ 89 h 90"/>
                <a:gd name="T2" fmla="*/ 45 w 565"/>
                <a:gd name="T3" fmla="*/ 89 h 90"/>
                <a:gd name="T4" fmla="*/ 45 w 565"/>
                <a:gd name="T5" fmla="*/ 89 h 90"/>
                <a:gd name="T6" fmla="*/ 0 w 565"/>
                <a:gd name="T7" fmla="*/ 45 h 90"/>
                <a:gd name="T8" fmla="*/ 0 w 565"/>
                <a:gd name="T9" fmla="*/ 45 h 90"/>
                <a:gd name="T10" fmla="*/ 45 w 565"/>
                <a:gd name="T11" fmla="*/ 0 h 90"/>
                <a:gd name="T12" fmla="*/ 519 w 565"/>
                <a:gd name="T13" fmla="*/ 0 h 90"/>
                <a:gd name="T14" fmla="*/ 519 w 565"/>
                <a:gd name="T15" fmla="*/ 0 h 90"/>
                <a:gd name="T16" fmla="*/ 564 w 565"/>
                <a:gd name="T17" fmla="*/ 45 h 90"/>
                <a:gd name="T18" fmla="*/ 564 w 565"/>
                <a:gd name="T19" fmla="*/ 45 h 90"/>
                <a:gd name="T20" fmla="*/ 519 w 565"/>
                <a:gd name="T21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5" h="90">
                  <a:moveTo>
                    <a:pt x="519" y="89"/>
                  </a:moveTo>
                  <a:lnTo>
                    <a:pt x="45" y="89"/>
                  </a:lnTo>
                  <a:lnTo>
                    <a:pt x="45" y="89"/>
                  </a:lnTo>
                  <a:cubicBezTo>
                    <a:pt x="20" y="89"/>
                    <a:pt x="0" y="69"/>
                    <a:pt x="0" y="45"/>
                  </a:cubicBezTo>
                  <a:lnTo>
                    <a:pt x="0" y="45"/>
                  </a:lnTo>
                  <a:cubicBezTo>
                    <a:pt x="0" y="20"/>
                    <a:pt x="20" y="0"/>
                    <a:pt x="45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4" y="0"/>
                    <a:pt x="564" y="20"/>
                    <a:pt x="564" y="45"/>
                  </a:cubicBezTo>
                  <a:lnTo>
                    <a:pt x="564" y="45"/>
                  </a:lnTo>
                  <a:cubicBezTo>
                    <a:pt x="564" y="69"/>
                    <a:pt x="544" y="89"/>
                    <a:pt x="519" y="8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5390E912-3970-8249-97D3-701F9E8E7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281" y="1111561"/>
              <a:ext cx="1743360" cy="1455360"/>
            </a:xfrm>
            <a:custGeom>
              <a:avLst/>
              <a:gdLst>
                <a:gd name="T0" fmla="*/ 1570983 w 4005"/>
                <a:gd name="T1" fmla="*/ 755341 h 3341"/>
                <a:gd name="T2" fmla="*/ 871898 w 4005"/>
                <a:gd name="T3" fmla="*/ 1454924 h 3341"/>
                <a:gd name="T4" fmla="*/ 171942 w 4005"/>
                <a:gd name="T5" fmla="*/ 755341 h 3341"/>
                <a:gd name="T6" fmla="*/ 171942 w 4005"/>
                <a:gd name="T7" fmla="*/ 755341 h 3341"/>
                <a:gd name="T8" fmla="*/ 171942 w 4005"/>
                <a:gd name="T9" fmla="*/ 129375 h 3341"/>
                <a:gd name="T10" fmla="*/ 171942 w 4005"/>
                <a:gd name="T11" fmla="*/ 129375 h 3341"/>
                <a:gd name="T12" fmla="*/ 484920 w 4005"/>
                <a:gd name="T13" fmla="*/ 0 h 3341"/>
                <a:gd name="T14" fmla="*/ 484920 w 4005"/>
                <a:gd name="T15" fmla="*/ 0 h 3341"/>
                <a:gd name="T16" fmla="*/ 591567 w 4005"/>
                <a:gd name="T17" fmla="*/ 13068 h 3341"/>
                <a:gd name="T18" fmla="*/ 592002 w 4005"/>
                <a:gd name="T19" fmla="*/ 13068 h 3341"/>
                <a:gd name="T20" fmla="*/ 592002 w 4005"/>
                <a:gd name="T21" fmla="*/ 13068 h 3341"/>
                <a:gd name="T22" fmla="*/ 797897 w 4005"/>
                <a:gd name="T23" fmla="*/ 129375 h 3341"/>
                <a:gd name="T24" fmla="*/ 871898 w 4005"/>
                <a:gd name="T25" fmla="*/ 202992 h 3341"/>
                <a:gd name="T26" fmla="*/ 945463 w 4005"/>
                <a:gd name="T27" fmla="*/ 129375 h 3341"/>
                <a:gd name="T28" fmla="*/ 945463 w 4005"/>
                <a:gd name="T29" fmla="*/ 129375 h 3341"/>
                <a:gd name="T30" fmla="*/ 1258440 w 4005"/>
                <a:gd name="T31" fmla="*/ 0 h 3341"/>
                <a:gd name="T32" fmla="*/ 1258440 w 4005"/>
                <a:gd name="T33" fmla="*/ 0 h 3341"/>
                <a:gd name="T34" fmla="*/ 1570983 w 4005"/>
                <a:gd name="T35" fmla="*/ 129375 h 3341"/>
                <a:gd name="T36" fmla="*/ 1570983 w 4005"/>
                <a:gd name="T37" fmla="*/ 129375 h 3341"/>
                <a:gd name="T38" fmla="*/ 1570983 w 4005"/>
                <a:gd name="T39" fmla="*/ 755341 h 334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05" h="3341">
                  <a:moveTo>
                    <a:pt x="3609" y="1734"/>
                  </a:moveTo>
                  <a:lnTo>
                    <a:pt x="2003" y="3340"/>
                  </a:lnTo>
                  <a:lnTo>
                    <a:pt x="395" y="1734"/>
                  </a:lnTo>
                  <a:cubicBezTo>
                    <a:pt x="0" y="1339"/>
                    <a:pt x="0" y="692"/>
                    <a:pt x="395" y="297"/>
                  </a:cubicBezTo>
                  <a:cubicBezTo>
                    <a:pt x="594" y="99"/>
                    <a:pt x="854" y="0"/>
                    <a:pt x="1114" y="0"/>
                  </a:cubicBezTo>
                  <a:cubicBezTo>
                    <a:pt x="1197" y="0"/>
                    <a:pt x="1279" y="10"/>
                    <a:pt x="1359" y="30"/>
                  </a:cubicBezTo>
                  <a:lnTo>
                    <a:pt x="1360" y="30"/>
                  </a:lnTo>
                  <a:cubicBezTo>
                    <a:pt x="1533" y="72"/>
                    <a:pt x="1698" y="162"/>
                    <a:pt x="1833" y="297"/>
                  </a:cubicBezTo>
                  <a:lnTo>
                    <a:pt x="2003" y="466"/>
                  </a:lnTo>
                  <a:lnTo>
                    <a:pt x="2172" y="297"/>
                  </a:lnTo>
                  <a:cubicBezTo>
                    <a:pt x="2369" y="99"/>
                    <a:pt x="2630" y="0"/>
                    <a:pt x="2891" y="0"/>
                  </a:cubicBezTo>
                  <a:cubicBezTo>
                    <a:pt x="3151" y="0"/>
                    <a:pt x="3411" y="99"/>
                    <a:pt x="3609" y="297"/>
                  </a:cubicBezTo>
                  <a:cubicBezTo>
                    <a:pt x="4004" y="692"/>
                    <a:pt x="4004" y="1339"/>
                    <a:pt x="3609" y="17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DD7D3994-162B-AD48-A4A8-B8A33378A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8161" y="1211401"/>
              <a:ext cx="435839" cy="328321"/>
            </a:xfrm>
            <a:custGeom>
              <a:avLst/>
              <a:gdLst>
                <a:gd name="T0" fmla="*/ 22183 w 1002"/>
                <a:gd name="T1" fmla="*/ 42673 h 754"/>
                <a:gd name="T2" fmla="*/ 22183 w 1002"/>
                <a:gd name="T3" fmla="*/ 42673 h 754"/>
                <a:gd name="T4" fmla="*/ 20444 w 1002"/>
                <a:gd name="T5" fmla="*/ 9144 h 754"/>
                <a:gd name="T6" fmla="*/ 20444 w 1002"/>
                <a:gd name="T7" fmla="*/ 9144 h 754"/>
                <a:gd name="T8" fmla="*/ 229229 w 1002"/>
                <a:gd name="T9" fmla="*/ 20030 h 754"/>
                <a:gd name="T10" fmla="*/ 229229 w 1002"/>
                <a:gd name="T11" fmla="*/ 20030 h 754"/>
                <a:gd name="T12" fmla="*/ 433229 w 1002"/>
                <a:gd name="T13" fmla="*/ 302630 h 754"/>
                <a:gd name="T14" fmla="*/ 433229 w 1002"/>
                <a:gd name="T15" fmla="*/ 302630 h 754"/>
                <a:gd name="T16" fmla="*/ 400607 w 1002"/>
                <a:gd name="T17" fmla="*/ 308291 h 754"/>
                <a:gd name="T18" fmla="*/ 400607 w 1002"/>
                <a:gd name="T19" fmla="*/ 308291 h 754"/>
                <a:gd name="T20" fmla="*/ 204870 w 1002"/>
                <a:gd name="T21" fmla="*/ 72718 h 754"/>
                <a:gd name="T22" fmla="*/ 204870 w 1002"/>
                <a:gd name="T23" fmla="*/ 72718 h 754"/>
                <a:gd name="T24" fmla="*/ 22183 w 1002"/>
                <a:gd name="T25" fmla="*/ 42673 h 7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2" h="754">
                  <a:moveTo>
                    <a:pt x="51" y="98"/>
                  </a:moveTo>
                  <a:lnTo>
                    <a:pt x="51" y="98"/>
                  </a:lnTo>
                  <a:cubicBezTo>
                    <a:pt x="3" y="97"/>
                    <a:pt x="0" y="28"/>
                    <a:pt x="47" y="21"/>
                  </a:cubicBezTo>
                  <a:cubicBezTo>
                    <a:pt x="190" y="0"/>
                    <a:pt x="355" y="0"/>
                    <a:pt x="527" y="46"/>
                  </a:cubicBezTo>
                  <a:cubicBezTo>
                    <a:pt x="844" y="133"/>
                    <a:pt x="975" y="435"/>
                    <a:pt x="996" y="695"/>
                  </a:cubicBezTo>
                  <a:cubicBezTo>
                    <a:pt x="1001" y="741"/>
                    <a:pt x="934" y="753"/>
                    <a:pt x="921" y="708"/>
                  </a:cubicBezTo>
                  <a:cubicBezTo>
                    <a:pt x="861" y="504"/>
                    <a:pt x="736" y="248"/>
                    <a:pt x="471" y="167"/>
                  </a:cubicBezTo>
                  <a:cubicBezTo>
                    <a:pt x="316" y="120"/>
                    <a:pt x="174" y="101"/>
                    <a:pt x="51" y="9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B0BAA171-F612-FD45-B2B8-F02B7C907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9484" y="1111320"/>
              <a:ext cx="955892" cy="1456191"/>
            </a:xfrm>
            <a:custGeom>
              <a:avLst/>
              <a:gdLst>
                <a:gd name="T0" fmla="*/ 2196 w 2197"/>
                <a:gd name="T1" fmla="*/ 3146 h 3341"/>
                <a:gd name="T2" fmla="*/ 2003 w 2197"/>
                <a:gd name="T3" fmla="*/ 3340 h 3341"/>
                <a:gd name="T4" fmla="*/ 395 w 2197"/>
                <a:gd name="T5" fmla="*/ 1734 h 3341"/>
                <a:gd name="T6" fmla="*/ 395 w 2197"/>
                <a:gd name="T7" fmla="*/ 1734 h 3341"/>
                <a:gd name="T8" fmla="*/ 395 w 2197"/>
                <a:gd name="T9" fmla="*/ 297 h 3341"/>
                <a:gd name="T10" fmla="*/ 395 w 2197"/>
                <a:gd name="T11" fmla="*/ 297 h 3341"/>
                <a:gd name="T12" fmla="*/ 1114 w 2197"/>
                <a:gd name="T13" fmla="*/ 0 h 3341"/>
                <a:gd name="T14" fmla="*/ 1114 w 2197"/>
                <a:gd name="T15" fmla="*/ 0 h 3341"/>
                <a:gd name="T16" fmla="*/ 1359 w 2197"/>
                <a:gd name="T17" fmla="*/ 30 h 3341"/>
                <a:gd name="T18" fmla="*/ 1359 w 2197"/>
                <a:gd name="T19" fmla="*/ 30 h 3341"/>
                <a:gd name="T20" fmla="*/ 503 w 2197"/>
                <a:gd name="T21" fmla="*/ 858 h 3341"/>
                <a:gd name="T22" fmla="*/ 503 w 2197"/>
                <a:gd name="T23" fmla="*/ 858 h 3341"/>
                <a:gd name="T24" fmla="*/ 2196 w 2197"/>
                <a:gd name="T25" fmla="*/ 3146 h 3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7" h="3341">
                  <a:moveTo>
                    <a:pt x="2196" y="3146"/>
                  </a:moveTo>
                  <a:lnTo>
                    <a:pt x="2003" y="3340"/>
                  </a:lnTo>
                  <a:lnTo>
                    <a:pt x="395" y="1734"/>
                  </a:lnTo>
                  <a:lnTo>
                    <a:pt x="395" y="1734"/>
                  </a:lnTo>
                  <a:cubicBezTo>
                    <a:pt x="0" y="1339"/>
                    <a:pt x="0" y="692"/>
                    <a:pt x="395" y="297"/>
                  </a:cubicBezTo>
                  <a:lnTo>
                    <a:pt x="395" y="297"/>
                  </a:lnTo>
                  <a:cubicBezTo>
                    <a:pt x="594" y="99"/>
                    <a:pt x="854" y="0"/>
                    <a:pt x="1114" y="0"/>
                  </a:cubicBezTo>
                  <a:lnTo>
                    <a:pt x="1114" y="0"/>
                  </a:lnTo>
                  <a:cubicBezTo>
                    <a:pt x="1197" y="0"/>
                    <a:pt x="1279" y="10"/>
                    <a:pt x="1359" y="30"/>
                  </a:cubicBezTo>
                  <a:lnTo>
                    <a:pt x="1359" y="30"/>
                  </a:lnTo>
                  <a:cubicBezTo>
                    <a:pt x="1341" y="30"/>
                    <a:pt x="556" y="22"/>
                    <a:pt x="503" y="858"/>
                  </a:cubicBezTo>
                  <a:lnTo>
                    <a:pt x="503" y="858"/>
                  </a:lnTo>
                  <a:cubicBezTo>
                    <a:pt x="452" y="1652"/>
                    <a:pt x="1305" y="2089"/>
                    <a:pt x="2196" y="314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17548807-BDC2-9140-9FF5-62AA0390E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1681" y="858121"/>
              <a:ext cx="506880" cy="506880"/>
            </a:xfrm>
            <a:custGeom>
              <a:avLst/>
              <a:gdLst>
                <a:gd name="T0" fmla="*/ 479493 w 1166"/>
                <a:gd name="T1" fmla="*/ 506445 h 1166"/>
                <a:gd name="T2" fmla="*/ 0 w 1166"/>
                <a:gd name="T3" fmla="*/ 26952 h 1166"/>
                <a:gd name="T4" fmla="*/ 26952 w 1166"/>
                <a:gd name="T5" fmla="*/ 0 h 1166"/>
                <a:gd name="T6" fmla="*/ 506445 w 1166"/>
                <a:gd name="T7" fmla="*/ 479493 h 1166"/>
                <a:gd name="T8" fmla="*/ 479493 w 1166"/>
                <a:gd name="T9" fmla="*/ 506445 h 1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6" h="1166">
                  <a:moveTo>
                    <a:pt x="1103" y="1165"/>
                  </a:moveTo>
                  <a:lnTo>
                    <a:pt x="0" y="62"/>
                  </a:lnTo>
                  <a:lnTo>
                    <a:pt x="62" y="0"/>
                  </a:lnTo>
                  <a:lnTo>
                    <a:pt x="1165" y="1103"/>
                  </a:lnTo>
                  <a:lnTo>
                    <a:pt x="1103" y="116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852B371D-DE74-0642-9C4A-7497E6A19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7389" y="825481"/>
              <a:ext cx="247706" cy="244551"/>
            </a:xfrm>
            <a:custGeom>
              <a:avLst/>
              <a:gdLst>
                <a:gd name="T0" fmla="*/ 249 w 570"/>
                <a:gd name="T1" fmla="*/ 561 h 562"/>
                <a:gd name="T2" fmla="*/ 249 w 570"/>
                <a:gd name="T3" fmla="*/ 561 h 562"/>
                <a:gd name="T4" fmla="*/ 208 w 570"/>
                <a:gd name="T5" fmla="*/ 534 h 562"/>
                <a:gd name="T6" fmla="*/ 7 w 570"/>
                <a:gd name="T7" fmla="*/ 65 h 562"/>
                <a:gd name="T8" fmla="*/ 7 w 570"/>
                <a:gd name="T9" fmla="*/ 65 h 562"/>
                <a:gd name="T10" fmla="*/ 16 w 570"/>
                <a:gd name="T11" fmla="*/ 16 h 562"/>
                <a:gd name="T12" fmla="*/ 16 w 570"/>
                <a:gd name="T13" fmla="*/ 16 h 562"/>
                <a:gd name="T14" fmla="*/ 64 w 570"/>
                <a:gd name="T15" fmla="*/ 7 h 562"/>
                <a:gd name="T16" fmla="*/ 536 w 570"/>
                <a:gd name="T17" fmla="*/ 206 h 562"/>
                <a:gd name="T18" fmla="*/ 536 w 570"/>
                <a:gd name="T19" fmla="*/ 206 h 562"/>
                <a:gd name="T20" fmla="*/ 560 w 570"/>
                <a:gd name="T21" fmla="*/ 264 h 562"/>
                <a:gd name="T22" fmla="*/ 560 w 570"/>
                <a:gd name="T23" fmla="*/ 264 h 562"/>
                <a:gd name="T24" fmla="*/ 501 w 570"/>
                <a:gd name="T25" fmla="*/ 288 h 562"/>
                <a:gd name="T26" fmla="*/ 131 w 570"/>
                <a:gd name="T27" fmla="*/ 131 h 562"/>
                <a:gd name="T28" fmla="*/ 289 w 570"/>
                <a:gd name="T29" fmla="*/ 500 h 562"/>
                <a:gd name="T30" fmla="*/ 289 w 570"/>
                <a:gd name="T31" fmla="*/ 500 h 562"/>
                <a:gd name="T32" fmla="*/ 266 w 570"/>
                <a:gd name="T33" fmla="*/ 557 h 562"/>
                <a:gd name="T34" fmla="*/ 266 w 570"/>
                <a:gd name="T35" fmla="*/ 557 h 562"/>
                <a:gd name="T36" fmla="*/ 249 w 570"/>
                <a:gd name="T37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0" h="562">
                  <a:moveTo>
                    <a:pt x="249" y="561"/>
                  </a:moveTo>
                  <a:lnTo>
                    <a:pt x="249" y="561"/>
                  </a:lnTo>
                  <a:cubicBezTo>
                    <a:pt x="231" y="561"/>
                    <a:pt x="215" y="551"/>
                    <a:pt x="208" y="534"/>
                  </a:cubicBezTo>
                  <a:lnTo>
                    <a:pt x="7" y="65"/>
                  </a:lnTo>
                  <a:lnTo>
                    <a:pt x="7" y="65"/>
                  </a:lnTo>
                  <a:cubicBezTo>
                    <a:pt x="0" y="48"/>
                    <a:pt x="3" y="29"/>
                    <a:pt x="16" y="16"/>
                  </a:cubicBezTo>
                  <a:lnTo>
                    <a:pt x="16" y="16"/>
                  </a:lnTo>
                  <a:cubicBezTo>
                    <a:pt x="29" y="3"/>
                    <a:pt x="48" y="0"/>
                    <a:pt x="64" y="7"/>
                  </a:cubicBezTo>
                  <a:lnTo>
                    <a:pt x="536" y="206"/>
                  </a:lnTo>
                  <a:lnTo>
                    <a:pt x="536" y="206"/>
                  </a:lnTo>
                  <a:cubicBezTo>
                    <a:pt x="558" y="215"/>
                    <a:pt x="569" y="241"/>
                    <a:pt x="560" y="264"/>
                  </a:cubicBezTo>
                  <a:lnTo>
                    <a:pt x="560" y="264"/>
                  </a:lnTo>
                  <a:cubicBezTo>
                    <a:pt x="550" y="287"/>
                    <a:pt x="524" y="297"/>
                    <a:pt x="501" y="288"/>
                  </a:cubicBezTo>
                  <a:lnTo>
                    <a:pt x="131" y="131"/>
                  </a:lnTo>
                  <a:lnTo>
                    <a:pt x="289" y="500"/>
                  </a:lnTo>
                  <a:lnTo>
                    <a:pt x="289" y="500"/>
                  </a:lnTo>
                  <a:cubicBezTo>
                    <a:pt x="299" y="522"/>
                    <a:pt x="288" y="548"/>
                    <a:pt x="266" y="557"/>
                  </a:cubicBezTo>
                  <a:lnTo>
                    <a:pt x="266" y="557"/>
                  </a:lnTo>
                  <a:cubicBezTo>
                    <a:pt x="261" y="560"/>
                    <a:pt x="255" y="561"/>
                    <a:pt x="249" y="56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sp>
        <p:nvSpPr>
          <p:cNvPr id="10" name="Shape 2641"/>
          <p:cNvSpPr/>
          <p:nvPr/>
        </p:nvSpPr>
        <p:spPr>
          <a:xfrm>
            <a:off x="2295818" y="3333512"/>
            <a:ext cx="650065" cy="413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1" name="Shape 2688"/>
          <p:cNvSpPr/>
          <p:nvPr/>
        </p:nvSpPr>
        <p:spPr>
          <a:xfrm>
            <a:off x="5210857" y="3218361"/>
            <a:ext cx="650064" cy="650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" name="Shape 2783"/>
          <p:cNvSpPr/>
          <p:nvPr/>
        </p:nvSpPr>
        <p:spPr>
          <a:xfrm>
            <a:off x="8184565" y="3277099"/>
            <a:ext cx="650064" cy="561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56915" y="4592765"/>
            <a:ext cx="15343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Happy Monkey" panose="02000500000000020004" pitchFamily="2" charset="0"/>
                <a:ea typeface="Nunito Bold" charset="0"/>
                <a:cs typeface="Arima Madurai Light" pitchFamily="2" charset="77"/>
              </a:rPr>
              <a:t>Service 03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45267" y="4578249"/>
            <a:ext cx="15119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Happy Monkey" panose="02000500000000020004" pitchFamily="2" charset="0"/>
                <a:ea typeface="Nunito Bold" charset="0"/>
                <a:cs typeface="Arima Madurai Light" pitchFamily="2" charset="77"/>
              </a:rPr>
              <a:t>Service 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67694" y="4578250"/>
            <a:ext cx="15359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Happy Monkey" panose="02000500000000020004" pitchFamily="2" charset="0"/>
                <a:ea typeface="Nunito Bold" charset="0"/>
                <a:cs typeface="Arima Madurai Light" pitchFamily="2" charset="77"/>
              </a:rPr>
              <a:t>Service 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223EF-3C28-CD44-8631-B0D3A78B67DB}"/>
              </a:ext>
            </a:extLst>
          </p:cNvPr>
          <p:cNvSpPr txBox="1"/>
          <p:nvPr/>
        </p:nvSpPr>
        <p:spPr>
          <a:xfrm>
            <a:off x="2498192" y="571876"/>
            <a:ext cx="6054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Happy Monkey" panose="02000500000000020004" pitchFamily="2" charset="0"/>
                <a:ea typeface="Roboto" charset="0"/>
              </a:rPr>
              <a:t>Features with icons</a:t>
            </a:r>
          </a:p>
        </p:txBody>
      </p:sp>
    </p:spTree>
    <p:extLst>
      <p:ext uri="{BB962C8B-B14F-4D97-AF65-F5344CB8AC3E}">
        <p14:creationId xmlns:p14="http://schemas.microsoft.com/office/powerpoint/2010/main" val="2580025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8">
            <a:extLst>
              <a:ext uri="{FF2B5EF4-FFF2-40B4-BE49-F238E27FC236}">
                <a16:creationId xmlns:a16="http://schemas.microsoft.com/office/drawing/2014/main" id="{532A150A-C8EA-144B-8BEA-3560497665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3019" y="1501048"/>
            <a:ext cx="10405961" cy="3885958"/>
            <a:chOff x="1941122" y="1551242"/>
            <a:chExt cx="3701760" cy="1545599"/>
          </a:xfrm>
        </p:grpSpPr>
        <p:sp>
          <p:nvSpPr>
            <p:cNvPr id="179" name="Freeform 18">
              <a:extLst>
                <a:ext uri="{FF2B5EF4-FFF2-40B4-BE49-F238E27FC236}">
                  <a16:creationId xmlns:a16="http://schemas.microsoft.com/office/drawing/2014/main" id="{28E6222E-36C3-944F-9D43-89548A3D5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543" y="1690885"/>
              <a:ext cx="309539" cy="260245"/>
            </a:xfrm>
            <a:custGeom>
              <a:avLst/>
              <a:gdLst>
                <a:gd name="T0" fmla="*/ 656 w 712"/>
                <a:gd name="T1" fmla="*/ 512 h 594"/>
                <a:gd name="T2" fmla="*/ 656 w 712"/>
                <a:gd name="T3" fmla="*/ 512 h 594"/>
                <a:gd name="T4" fmla="*/ 651 w 712"/>
                <a:gd name="T5" fmla="*/ 543 h 594"/>
                <a:gd name="T6" fmla="*/ 651 w 712"/>
                <a:gd name="T7" fmla="*/ 543 h 594"/>
                <a:gd name="T8" fmla="*/ 613 w 712"/>
                <a:gd name="T9" fmla="*/ 555 h 594"/>
                <a:gd name="T10" fmla="*/ 613 w 712"/>
                <a:gd name="T11" fmla="*/ 555 h 594"/>
                <a:gd name="T12" fmla="*/ 0 w 712"/>
                <a:gd name="T13" fmla="*/ 0 h 594"/>
                <a:gd name="T14" fmla="*/ 0 w 712"/>
                <a:gd name="T15" fmla="*/ 0 h 594"/>
                <a:gd name="T16" fmla="*/ 656 w 712"/>
                <a:gd name="T17" fmla="*/ 51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4">
                  <a:moveTo>
                    <a:pt x="656" y="512"/>
                  </a:moveTo>
                  <a:lnTo>
                    <a:pt x="656" y="512"/>
                  </a:lnTo>
                  <a:cubicBezTo>
                    <a:pt x="655" y="522"/>
                    <a:pt x="653" y="532"/>
                    <a:pt x="651" y="543"/>
                  </a:cubicBezTo>
                  <a:lnTo>
                    <a:pt x="651" y="543"/>
                  </a:lnTo>
                  <a:cubicBezTo>
                    <a:pt x="651" y="543"/>
                    <a:pt x="636" y="549"/>
                    <a:pt x="613" y="555"/>
                  </a:cubicBezTo>
                  <a:lnTo>
                    <a:pt x="613" y="555"/>
                  </a:lnTo>
                  <a:cubicBezTo>
                    <a:pt x="507" y="580"/>
                    <a:pt x="206" y="593"/>
                    <a:pt x="0" y="0"/>
                  </a:cubicBezTo>
                  <a:lnTo>
                    <a:pt x="0" y="0"/>
                  </a:lnTo>
                  <a:cubicBezTo>
                    <a:pt x="0" y="0"/>
                    <a:pt x="711" y="133"/>
                    <a:pt x="656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9D4F28E8-3718-6440-B160-995DA03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1310" y="1771815"/>
              <a:ext cx="182549" cy="161859"/>
            </a:xfrm>
            <a:custGeom>
              <a:avLst/>
              <a:gdLst>
                <a:gd name="T0" fmla="*/ 419 w 420"/>
                <a:gd name="T1" fmla="*/ 326 h 370"/>
                <a:gd name="T2" fmla="*/ 419 w 420"/>
                <a:gd name="T3" fmla="*/ 326 h 370"/>
                <a:gd name="T4" fmla="*/ 414 w 420"/>
                <a:gd name="T5" fmla="*/ 357 h 370"/>
                <a:gd name="T6" fmla="*/ 414 w 420"/>
                <a:gd name="T7" fmla="*/ 357 h 370"/>
                <a:gd name="T8" fmla="*/ 376 w 420"/>
                <a:gd name="T9" fmla="*/ 369 h 370"/>
                <a:gd name="T10" fmla="*/ 376 w 420"/>
                <a:gd name="T11" fmla="*/ 369 h 370"/>
                <a:gd name="T12" fmla="*/ 17 w 420"/>
                <a:gd name="T13" fmla="*/ 60 h 370"/>
                <a:gd name="T14" fmla="*/ 17 w 420"/>
                <a:gd name="T15" fmla="*/ 60 h 370"/>
                <a:gd name="T16" fmla="*/ 10 w 420"/>
                <a:gd name="T17" fmla="*/ 17 h 370"/>
                <a:gd name="T18" fmla="*/ 10 w 420"/>
                <a:gd name="T19" fmla="*/ 17 h 370"/>
                <a:gd name="T20" fmla="*/ 52 w 420"/>
                <a:gd name="T21" fmla="*/ 10 h 370"/>
                <a:gd name="T22" fmla="*/ 52 w 420"/>
                <a:gd name="T23" fmla="*/ 10 h 370"/>
                <a:gd name="T24" fmla="*/ 419 w 420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0" h="370">
                  <a:moveTo>
                    <a:pt x="419" y="326"/>
                  </a:moveTo>
                  <a:lnTo>
                    <a:pt x="419" y="326"/>
                  </a:lnTo>
                  <a:cubicBezTo>
                    <a:pt x="418" y="336"/>
                    <a:pt x="416" y="346"/>
                    <a:pt x="414" y="357"/>
                  </a:cubicBezTo>
                  <a:lnTo>
                    <a:pt x="414" y="357"/>
                  </a:lnTo>
                  <a:cubicBezTo>
                    <a:pt x="414" y="357"/>
                    <a:pt x="399" y="363"/>
                    <a:pt x="376" y="369"/>
                  </a:cubicBezTo>
                  <a:lnTo>
                    <a:pt x="376" y="369"/>
                  </a:lnTo>
                  <a:cubicBezTo>
                    <a:pt x="289" y="280"/>
                    <a:pt x="169" y="170"/>
                    <a:pt x="17" y="60"/>
                  </a:cubicBezTo>
                  <a:lnTo>
                    <a:pt x="17" y="60"/>
                  </a:lnTo>
                  <a:cubicBezTo>
                    <a:pt x="3" y="50"/>
                    <a:pt x="0" y="31"/>
                    <a:pt x="10" y="17"/>
                  </a:cubicBezTo>
                  <a:lnTo>
                    <a:pt x="10" y="17"/>
                  </a:lnTo>
                  <a:cubicBezTo>
                    <a:pt x="20" y="4"/>
                    <a:pt x="38" y="0"/>
                    <a:pt x="52" y="10"/>
                  </a:cubicBezTo>
                  <a:lnTo>
                    <a:pt x="52" y="10"/>
                  </a:lnTo>
                  <a:cubicBezTo>
                    <a:pt x="209" y="124"/>
                    <a:pt x="331" y="236"/>
                    <a:pt x="419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1" name="Freeform 20">
              <a:extLst>
                <a:ext uri="{FF2B5EF4-FFF2-40B4-BE49-F238E27FC236}">
                  <a16:creationId xmlns:a16="http://schemas.microsoft.com/office/drawing/2014/main" id="{C3BE55D0-552F-3F4D-BD77-6D1C3845C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6868" y="1551242"/>
              <a:ext cx="292077" cy="349109"/>
            </a:xfrm>
            <a:custGeom>
              <a:avLst/>
              <a:gdLst>
                <a:gd name="T0" fmla="*/ 427 w 670"/>
                <a:gd name="T1" fmla="*/ 777 h 802"/>
                <a:gd name="T2" fmla="*/ 427 w 670"/>
                <a:gd name="T3" fmla="*/ 777 h 802"/>
                <a:gd name="T4" fmla="*/ 405 w 670"/>
                <a:gd name="T5" fmla="*/ 801 h 802"/>
                <a:gd name="T6" fmla="*/ 405 w 670"/>
                <a:gd name="T7" fmla="*/ 801 h 802"/>
                <a:gd name="T8" fmla="*/ 367 w 670"/>
                <a:gd name="T9" fmla="*/ 791 h 802"/>
                <a:gd name="T10" fmla="*/ 367 w 670"/>
                <a:gd name="T11" fmla="*/ 791 h 802"/>
                <a:gd name="T12" fmla="*/ 129 w 670"/>
                <a:gd name="T13" fmla="*/ 0 h 802"/>
                <a:gd name="T14" fmla="*/ 129 w 670"/>
                <a:gd name="T15" fmla="*/ 0 h 802"/>
                <a:gd name="T16" fmla="*/ 427 w 670"/>
                <a:gd name="T17" fmla="*/ 77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0" h="802">
                  <a:moveTo>
                    <a:pt x="427" y="777"/>
                  </a:moveTo>
                  <a:lnTo>
                    <a:pt x="427" y="777"/>
                  </a:lnTo>
                  <a:cubicBezTo>
                    <a:pt x="420" y="786"/>
                    <a:pt x="413" y="793"/>
                    <a:pt x="405" y="801"/>
                  </a:cubicBezTo>
                  <a:lnTo>
                    <a:pt x="405" y="801"/>
                  </a:lnTo>
                  <a:cubicBezTo>
                    <a:pt x="405" y="801"/>
                    <a:pt x="391" y="799"/>
                    <a:pt x="367" y="791"/>
                  </a:cubicBezTo>
                  <a:lnTo>
                    <a:pt x="367" y="791"/>
                  </a:lnTo>
                  <a:cubicBezTo>
                    <a:pt x="264" y="759"/>
                    <a:pt x="0" y="614"/>
                    <a:pt x="129" y="0"/>
                  </a:cubicBezTo>
                  <a:lnTo>
                    <a:pt x="129" y="0"/>
                  </a:lnTo>
                  <a:cubicBezTo>
                    <a:pt x="129" y="0"/>
                    <a:pt x="669" y="481"/>
                    <a:pt x="427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2" name="Freeform 21">
              <a:extLst>
                <a:ext uri="{FF2B5EF4-FFF2-40B4-BE49-F238E27FC236}">
                  <a16:creationId xmlns:a16="http://schemas.microsoft.com/office/drawing/2014/main" id="{07CE09BC-D45C-E94A-8187-741DDE705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936" y="1678191"/>
              <a:ext cx="93655" cy="220573"/>
            </a:xfrm>
            <a:custGeom>
              <a:avLst/>
              <a:gdLst>
                <a:gd name="T0" fmla="*/ 215 w 216"/>
                <a:gd name="T1" fmla="*/ 482 h 507"/>
                <a:gd name="T2" fmla="*/ 215 w 216"/>
                <a:gd name="T3" fmla="*/ 482 h 507"/>
                <a:gd name="T4" fmla="*/ 193 w 216"/>
                <a:gd name="T5" fmla="*/ 506 h 507"/>
                <a:gd name="T6" fmla="*/ 193 w 216"/>
                <a:gd name="T7" fmla="*/ 506 h 507"/>
                <a:gd name="T8" fmla="*/ 155 w 216"/>
                <a:gd name="T9" fmla="*/ 496 h 507"/>
                <a:gd name="T10" fmla="*/ 155 w 216"/>
                <a:gd name="T11" fmla="*/ 496 h 507"/>
                <a:gd name="T12" fmla="*/ 7 w 216"/>
                <a:gd name="T13" fmla="*/ 47 h 507"/>
                <a:gd name="T14" fmla="*/ 7 w 216"/>
                <a:gd name="T15" fmla="*/ 47 h 507"/>
                <a:gd name="T16" fmla="*/ 23 w 216"/>
                <a:gd name="T17" fmla="*/ 7 h 507"/>
                <a:gd name="T18" fmla="*/ 23 w 216"/>
                <a:gd name="T19" fmla="*/ 7 h 507"/>
                <a:gd name="T20" fmla="*/ 63 w 216"/>
                <a:gd name="T21" fmla="*/ 22 h 507"/>
                <a:gd name="T22" fmla="*/ 63 w 216"/>
                <a:gd name="T23" fmla="*/ 22 h 507"/>
                <a:gd name="T24" fmla="*/ 215 w 216"/>
                <a:gd name="T25" fmla="*/ 48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507">
                  <a:moveTo>
                    <a:pt x="215" y="482"/>
                  </a:moveTo>
                  <a:lnTo>
                    <a:pt x="215" y="482"/>
                  </a:lnTo>
                  <a:cubicBezTo>
                    <a:pt x="208" y="491"/>
                    <a:pt x="201" y="498"/>
                    <a:pt x="193" y="506"/>
                  </a:cubicBezTo>
                  <a:lnTo>
                    <a:pt x="193" y="506"/>
                  </a:lnTo>
                  <a:cubicBezTo>
                    <a:pt x="193" y="506"/>
                    <a:pt x="179" y="504"/>
                    <a:pt x="155" y="496"/>
                  </a:cubicBezTo>
                  <a:lnTo>
                    <a:pt x="155" y="496"/>
                  </a:lnTo>
                  <a:cubicBezTo>
                    <a:pt x="127" y="376"/>
                    <a:pt x="81" y="220"/>
                    <a:pt x="7" y="47"/>
                  </a:cubicBezTo>
                  <a:lnTo>
                    <a:pt x="7" y="47"/>
                  </a:lnTo>
                  <a:cubicBezTo>
                    <a:pt x="0" y="31"/>
                    <a:pt x="7" y="13"/>
                    <a:pt x="23" y="7"/>
                  </a:cubicBezTo>
                  <a:lnTo>
                    <a:pt x="23" y="7"/>
                  </a:lnTo>
                  <a:cubicBezTo>
                    <a:pt x="38" y="0"/>
                    <a:pt x="56" y="7"/>
                    <a:pt x="63" y="22"/>
                  </a:cubicBezTo>
                  <a:lnTo>
                    <a:pt x="63" y="22"/>
                  </a:lnTo>
                  <a:cubicBezTo>
                    <a:pt x="139" y="201"/>
                    <a:pt x="186" y="360"/>
                    <a:pt x="215" y="48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3" name="Freeform 22">
              <a:extLst>
                <a:ext uri="{FF2B5EF4-FFF2-40B4-BE49-F238E27FC236}">
                  <a16:creationId xmlns:a16="http://schemas.microsoft.com/office/drawing/2014/main" id="{33E83F87-C695-9B43-9E59-C0F9BB767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9571" y="1552828"/>
              <a:ext cx="276203" cy="357043"/>
            </a:xfrm>
            <a:custGeom>
              <a:avLst/>
              <a:gdLst>
                <a:gd name="T0" fmla="*/ 267 w 634"/>
                <a:gd name="T1" fmla="*/ 813 h 822"/>
                <a:gd name="T2" fmla="*/ 267 w 634"/>
                <a:gd name="T3" fmla="*/ 813 h 822"/>
                <a:gd name="T4" fmla="*/ 237 w 634"/>
                <a:gd name="T5" fmla="*/ 821 h 822"/>
                <a:gd name="T6" fmla="*/ 237 w 634"/>
                <a:gd name="T7" fmla="*/ 821 h 822"/>
                <a:gd name="T8" fmla="*/ 210 w 634"/>
                <a:gd name="T9" fmla="*/ 792 h 822"/>
                <a:gd name="T10" fmla="*/ 210 w 634"/>
                <a:gd name="T11" fmla="*/ 792 h 822"/>
                <a:gd name="T12" fmla="*/ 445 w 634"/>
                <a:gd name="T13" fmla="*/ 0 h 822"/>
                <a:gd name="T14" fmla="*/ 445 w 634"/>
                <a:gd name="T15" fmla="*/ 0 h 822"/>
                <a:gd name="T16" fmla="*/ 267 w 634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4" h="822">
                  <a:moveTo>
                    <a:pt x="267" y="813"/>
                  </a:moveTo>
                  <a:lnTo>
                    <a:pt x="267" y="813"/>
                  </a:lnTo>
                  <a:cubicBezTo>
                    <a:pt x="258" y="816"/>
                    <a:pt x="248" y="818"/>
                    <a:pt x="237" y="821"/>
                  </a:cubicBezTo>
                  <a:lnTo>
                    <a:pt x="237" y="821"/>
                  </a:lnTo>
                  <a:cubicBezTo>
                    <a:pt x="237" y="821"/>
                    <a:pt x="226" y="811"/>
                    <a:pt x="210" y="792"/>
                  </a:cubicBezTo>
                  <a:lnTo>
                    <a:pt x="210" y="792"/>
                  </a:lnTo>
                  <a:cubicBezTo>
                    <a:pt x="142" y="708"/>
                    <a:pt x="0" y="442"/>
                    <a:pt x="445" y="0"/>
                  </a:cubicBezTo>
                  <a:lnTo>
                    <a:pt x="445" y="0"/>
                  </a:lnTo>
                  <a:cubicBezTo>
                    <a:pt x="445" y="0"/>
                    <a:pt x="633" y="698"/>
                    <a:pt x="267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4" name="Freeform 23">
              <a:extLst>
                <a:ext uri="{FF2B5EF4-FFF2-40B4-BE49-F238E27FC236}">
                  <a16:creationId xmlns:a16="http://schemas.microsoft.com/office/drawing/2014/main" id="{34B7C0A1-8232-2545-9116-A0ADC2B73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0052" y="1686124"/>
              <a:ext cx="80956" cy="223747"/>
            </a:xfrm>
            <a:custGeom>
              <a:avLst/>
              <a:gdLst>
                <a:gd name="T0" fmla="*/ 57 w 187"/>
                <a:gd name="T1" fmla="*/ 507 h 516"/>
                <a:gd name="T2" fmla="*/ 57 w 187"/>
                <a:gd name="T3" fmla="*/ 507 h 516"/>
                <a:gd name="T4" fmla="*/ 27 w 187"/>
                <a:gd name="T5" fmla="*/ 515 h 516"/>
                <a:gd name="T6" fmla="*/ 27 w 187"/>
                <a:gd name="T7" fmla="*/ 515 h 516"/>
                <a:gd name="T8" fmla="*/ 0 w 187"/>
                <a:gd name="T9" fmla="*/ 486 h 516"/>
                <a:gd name="T10" fmla="*/ 0 w 187"/>
                <a:gd name="T11" fmla="*/ 486 h 516"/>
                <a:gd name="T12" fmla="*/ 123 w 187"/>
                <a:gd name="T13" fmla="*/ 28 h 516"/>
                <a:gd name="T14" fmla="*/ 123 w 187"/>
                <a:gd name="T15" fmla="*/ 28 h 516"/>
                <a:gd name="T16" fmla="*/ 158 w 187"/>
                <a:gd name="T17" fmla="*/ 4 h 516"/>
                <a:gd name="T18" fmla="*/ 158 w 187"/>
                <a:gd name="T19" fmla="*/ 4 h 516"/>
                <a:gd name="T20" fmla="*/ 183 w 187"/>
                <a:gd name="T21" fmla="*/ 39 h 516"/>
                <a:gd name="T22" fmla="*/ 183 w 187"/>
                <a:gd name="T23" fmla="*/ 39 h 516"/>
                <a:gd name="T24" fmla="*/ 57 w 187"/>
                <a:gd name="T25" fmla="*/ 50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6">
                  <a:moveTo>
                    <a:pt x="57" y="507"/>
                  </a:moveTo>
                  <a:lnTo>
                    <a:pt x="57" y="507"/>
                  </a:lnTo>
                  <a:cubicBezTo>
                    <a:pt x="48" y="510"/>
                    <a:pt x="38" y="512"/>
                    <a:pt x="27" y="515"/>
                  </a:cubicBezTo>
                  <a:lnTo>
                    <a:pt x="27" y="515"/>
                  </a:lnTo>
                  <a:cubicBezTo>
                    <a:pt x="27" y="515"/>
                    <a:pt x="16" y="505"/>
                    <a:pt x="0" y="486"/>
                  </a:cubicBezTo>
                  <a:lnTo>
                    <a:pt x="0" y="486"/>
                  </a:lnTo>
                  <a:cubicBezTo>
                    <a:pt x="43" y="370"/>
                    <a:pt x="90" y="214"/>
                    <a:pt x="123" y="28"/>
                  </a:cubicBezTo>
                  <a:lnTo>
                    <a:pt x="123" y="28"/>
                  </a:lnTo>
                  <a:cubicBezTo>
                    <a:pt x="126" y="11"/>
                    <a:pt x="142" y="0"/>
                    <a:pt x="158" y="4"/>
                  </a:cubicBezTo>
                  <a:lnTo>
                    <a:pt x="158" y="4"/>
                  </a:lnTo>
                  <a:cubicBezTo>
                    <a:pt x="175" y="7"/>
                    <a:pt x="186" y="23"/>
                    <a:pt x="183" y="39"/>
                  </a:cubicBezTo>
                  <a:lnTo>
                    <a:pt x="183" y="39"/>
                  </a:lnTo>
                  <a:cubicBezTo>
                    <a:pt x="149" y="229"/>
                    <a:pt x="101" y="388"/>
                    <a:pt x="57" y="50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5" name="Freeform 24">
              <a:extLst>
                <a:ext uri="{FF2B5EF4-FFF2-40B4-BE49-F238E27FC236}">
                  <a16:creationId xmlns:a16="http://schemas.microsoft.com/office/drawing/2014/main" id="{CEAA8EB8-3095-3C47-BC33-2C30F4175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9034" y="1690885"/>
              <a:ext cx="309539" cy="260245"/>
            </a:xfrm>
            <a:custGeom>
              <a:avLst/>
              <a:gdLst>
                <a:gd name="T0" fmla="*/ 55 w 712"/>
                <a:gd name="T1" fmla="*/ 512 h 594"/>
                <a:gd name="T2" fmla="*/ 55 w 712"/>
                <a:gd name="T3" fmla="*/ 512 h 594"/>
                <a:gd name="T4" fmla="*/ 61 w 712"/>
                <a:gd name="T5" fmla="*/ 543 h 594"/>
                <a:gd name="T6" fmla="*/ 61 w 712"/>
                <a:gd name="T7" fmla="*/ 543 h 594"/>
                <a:gd name="T8" fmla="*/ 99 w 712"/>
                <a:gd name="T9" fmla="*/ 555 h 594"/>
                <a:gd name="T10" fmla="*/ 99 w 712"/>
                <a:gd name="T11" fmla="*/ 555 h 594"/>
                <a:gd name="T12" fmla="*/ 711 w 712"/>
                <a:gd name="T13" fmla="*/ 0 h 594"/>
                <a:gd name="T14" fmla="*/ 711 w 712"/>
                <a:gd name="T15" fmla="*/ 0 h 594"/>
                <a:gd name="T16" fmla="*/ 55 w 712"/>
                <a:gd name="T17" fmla="*/ 51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4">
                  <a:moveTo>
                    <a:pt x="55" y="512"/>
                  </a:moveTo>
                  <a:lnTo>
                    <a:pt x="55" y="512"/>
                  </a:lnTo>
                  <a:cubicBezTo>
                    <a:pt x="56" y="522"/>
                    <a:pt x="58" y="532"/>
                    <a:pt x="61" y="543"/>
                  </a:cubicBezTo>
                  <a:lnTo>
                    <a:pt x="61" y="543"/>
                  </a:lnTo>
                  <a:cubicBezTo>
                    <a:pt x="61" y="543"/>
                    <a:pt x="75" y="549"/>
                    <a:pt x="99" y="555"/>
                  </a:cubicBezTo>
                  <a:lnTo>
                    <a:pt x="99" y="555"/>
                  </a:lnTo>
                  <a:cubicBezTo>
                    <a:pt x="204" y="580"/>
                    <a:pt x="505" y="593"/>
                    <a:pt x="711" y="0"/>
                  </a:cubicBezTo>
                  <a:lnTo>
                    <a:pt x="711" y="0"/>
                  </a:lnTo>
                  <a:cubicBezTo>
                    <a:pt x="711" y="0"/>
                    <a:pt x="0" y="133"/>
                    <a:pt x="55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6" name="Freeform 25">
              <a:extLst>
                <a:ext uri="{FF2B5EF4-FFF2-40B4-BE49-F238E27FC236}">
                  <a16:creationId xmlns:a16="http://schemas.microsoft.com/office/drawing/2014/main" id="{FED598FD-10B5-2344-81FE-F70F88745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2845" y="1771815"/>
              <a:ext cx="182548" cy="161859"/>
            </a:xfrm>
            <a:custGeom>
              <a:avLst/>
              <a:gdLst>
                <a:gd name="T0" fmla="*/ 0 w 421"/>
                <a:gd name="T1" fmla="*/ 326 h 370"/>
                <a:gd name="T2" fmla="*/ 0 w 421"/>
                <a:gd name="T3" fmla="*/ 326 h 370"/>
                <a:gd name="T4" fmla="*/ 6 w 421"/>
                <a:gd name="T5" fmla="*/ 357 h 370"/>
                <a:gd name="T6" fmla="*/ 6 w 421"/>
                <a:gd name="T7" fmla="*/ 357 h 370"/>
                <a:gd name="T8" fmla="*/ 44 w 421"/>
                <a:gd name="T9" fmla="*/ 369 h 370"/>
                <a:gd name="T10" fmla="*/ 44 w 421"/>
                <a:gd name="T11" fmla="*/ 369 h 370"/>
                <a:gd name="T12" fmla="*/ 403 w 421"/>
                <a:gd name="T13" fmla="*/ 60 h 370"/>
                <a:gd name="T14" fmla="*/ 403 w 421"/>
                <a:gd name="T15" fmla="*/ 60 h 370"/>
                <a:gd name="T16" fmla="*/ 410 w 421"/>
                <a:gd name="T17" fmla="*/ 17 h 370"/>
                <a:gd name="T18" fmla="*/ 410 w 421"/>
                <a:gd name="T19" fmla="*/ 17 h 370"/>
                <a:gd name="T20" fmla="*/ 367 w 421"/>
                <a:gd name="T21" fmla="*/ 10 h 370"/>
                <a:gd name="T22" fmla="*/ 367 w 421"/>
                <a:gd name="T23" fmla="*/ 10 h 370"/>
                <a:gd name="T24" fmla="*/ 0 w 421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1" h="370">
                  <a:moveTo>
                    <a:pt x="0" y="326"/>
                  </a:moveTo>
                  <a:lnTo>
                    <a:pt x="0" y="326"/>
                  </a:lnTo>
                  <a:cubicBezTo>
                    <a:pt x="1" y="336"/>
                    <a:pt x="3" y="346"/>
                    <a:pt x="6" y="357"/>
                  </a:cubicBezTo>
                  <a:lnTo>
                    <a:pt x="6" y="357"/>
                  </a:lnTo>
                  <a:cubicBezTo>
                    <a:pt x="6" y="357"/>
                    <a:pt x="20" y="363"/>
                    <a:pt x="44" y="369"/>
                  </a:cubicBezTo>
                  <a:lnTo>
                    <a:pt x="44" y="369"/>
                  </a:lnTo>
                  <a:cubicBezTo>
                    <a:pt x="130" y="280"/>
                    <a:pt x="250" y="170"/>
                    <a:pt x="403" y="60"/>
                  </a:cubicBezTo>
                  <a:lnTo>
                    <a:pt x="403" y="60"/>
                  </a:lnTo>
                  <a:cubicBezTo>
                    <a:pt x="416" y="50"/>
                    <a:pt x="420" y="31"/>
                    <a:pt x="410" y="17"/>
                  </a:cubicBezTo>
                  <a:lnTo>
                    <a:pt x="410" y="17"/>
                  </a:lnTo>
                  <a:cubicBezTo>
                    <a:pt x="400" y="4"/>
                    <a:pt x="381" y="0"/>
                    <a:pt x="367" y="10"/>
                  </a:cubicBezTo>
                  <a:lnTo>
                    <a:pt x="367" y="10"/>
                  </a:lnTo>
                  <a:cubicBezTo>
                    <a:pt x="210" y="124"/>
                    <a:pt x="88" y="236"/>
                    <a:pt x="0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7" name="Freeform 26">
              <a:extLst>
                <a:ext uri="{FF2B5EF4-FFF2-40B4-BE49-F238E27FC236}">
                  <a16:creationId xmlns:a16="http://schemas.microsoft.com/office/drawing/2014/main" id="{DF5EAA8C-FBAD-D648-8B5C-40C67CC84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7758" y="1551242"/>
              <a:ext cx="290489" cy="349109"/>
            </a:xfrm>
            <a:custGeom>
              <a:avLst/>
              <a:gdLst>
                <a:gd name="T0" fmla="*/ 243 w 671"/>
                <a:gd name="T1" fmla="*/ 777 h 802"/>
                <a:gd name="T2" fmla="*/ 243 w 671"/>
                <a:gd name="T3" fmla="*/ 777 h 802"/>
                <a:gd name="T4" fmla="*/ 263 w 671"/>
                <a:gd name="T5" fmla="*/ 801 h 802"/>
                <a:gd name="T6" fmla="*/ 263 w 671"/>
                <a:gd name="T7" fmla="*/ 801 h 802"/>
                <a:gd name="T8" fmla="*/ 303 w 671"/>
                <a:gd name="T9" fmla="*/ 791 h 802"/>
                <a:gd name="T10" fmla="*/ 303 w 671"/>
                <a:gd name="T11" fmla="*/ 791 h 802"/>
                <a:gd name="T12" fmla="*/ 540 w 671"/>
                <a:gd name="T13" fmla="*/ 0 h 802"/>
                <a:gd name="T14" fmla="*/ 540 w 671"/>
                <a:gd name="T15" fmla="*/ 0 h 802"/>
                <a:gd name="T16" fmla="*/ 243 w 671"/>
                <a:gd name="T17" fmla="*/ 77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1" h="802">
                  <a:moveTo>
                    <a:pt x="243" y="777"/>
                  </a:moveTo>
                  <a:lnTo>
                    <a:pt x="243" y="777"/>
                  </a:lnTo>
                  <a:cubicBezTo>
                    <a:pt x="249" y="786"/>
                    <a:pt x="256" y="793"/>
                    <a:pt x="263" y="801"/>
                  </a:cubicBezTo>
                  <a:lnTo>
                    <a:pt x="263" y="801"/>
                  </a:lnTo>
                  <a:cubicBezTo>
                    <a:pt x="263" y="801"/>
                    <a:pt x="278" y="799"/>
                    <a:pt x="303" y="791"/>
                  </a:cubicBezTo>
                  <a:lnTo>
                    <a:pt x="303" y="791"/>
                  </a:lnTo>
                  <a:cubicBezTo>
                    <a:pt x="405" y="759"/>
                    <a:pt x="670" y="614"/>
                    <a:pt x="540" y="0"/>
                  </a:cubicBezTo>
                  <a:lnTo>
                    <a:pt x="540" y="0"/>
                  </a:lnTo>
                  <a:cubicBezTo>
                    <a:pt x="540" y="0"/>
                    <a:pt x="0" y="481"/>
                    <a:pt x="243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8" name="Freeform 27">
              <a:extLst>
                <a:ext uri="{FF2B5EF4-FFF2-40B4-BE49-F238E27FC236}">
                  <a16:creationId xmlns:a16="http://schemas.microsoft.com/office/drawing/2014/main" id="{322ACAFD-5BEA-DB45-98CE-5BC38EB4B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111" y="1678191"/>
              <a:ext cx="95243" cy="220573"/>
            </a:xfrm>
            <a:custGeom>
              <a:avLst/>
              <a:gdLst>
                <a:gd name="T0" fmla="*/ 0 w 215"/>
                <a:gd name="T1" fmla="*/ 482 h 507"/>
                <a:gd name="T2" fmla="*/ 0 w 215"/>
                <a:gd name="T3" fmla="*/ 482 h 507"/>
                <a:gd name="T4" fmla="*/ 20 w 215"/>
                <a:gd name="T5" fmla="*/ 506 h 507"/>
                <a:gd name="T6" fmla="*/ 20 w 215"/>
                <a:gd name="T7" fmla="*/ 506 h 507"/>
                <a:gd name="T8" fmla="*/ 60 w 215"/>
                <a:gd name="T9" fmla="*/ 496 h 507"/>
                <a:gd name="T10" fmla="*/ 60 w 215"/>
                <a:gd name="T11" fmla="*/ 496 h 507"/>
                <a:gd name="T12" fmla="*/ 207 w 215"/>
                <a:gd name="T13" fmla="*/ 47 h 507"/>
                <a:gd name="T14" fmla="*/ 207 w 215"/>
                <a:gd name="T15" fmla="*/ 47 h 507"/>
                <a:gd name="T16" fmla="*/ 191 w 215"/>
                <a:gd name="T17" fmla="*/ 7 h 507"/>
                <a:gd name="T18" fmla="*/ 191 w 215"/>
                <a:gd name="T19" fmla="*/ 7 h 507"/>
                <a:gd name="T20" fmla="*/ 151 w 215"/>
                <a:gd name="T21" fmla="*/ 22 h 507"/>
                <a:gd name="T22" fmla="*/ 151 w 215"/>
                <a:gd name="T23" fmla="*/ 22 h 507"/>
                <a:gd name="T24" fmla="*/ 0 w 215"/>
                <a:gd name="T25" fmla="*/ 48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507">
                  <a:moveTo>
                    <a:pt x="0" y="482"/>
                  </a:moveTo>
                  <a:lnTo>
                    <a:pt x="0" y="482"/>
                  </a:lnTo>
                  <a:cubicBezTo>
                    <a:pt x="6" y="491"/>
                    <a:pt x="13" y="498"/>
                    <a:pt x="20" y="506"/>
                  </a:cubicBezTo>
                  <a:lnTo>
                    <a:pt x="20" y="506"/>
                  </a:lnTo>
                  <a:cubicBezTo>
                    <a:pt x="20" y="506"/>
                    <a:pt x="35" y="504"/>
                    <a:pt x="60" y="496"/>
                  </a:cubicBezTo>
                  <a:lnTo>
                    <a:pt x="60" y="496"/>
                  </a:lnTo>
                  <a:cubicBezTo>
                    <a:pt x="88" y="376"/>
                    <a:pt x="133" y="220"/>
                    <a:pt x="207" y="47"/>
                  </a:cubicBezTo>
                  <a:lnTo>
                    <a:pt x="207" y="47"/>
                  </a:lnTo>
                  <a:cubicBezTo>
                    <a:pt x="214" y="31"/>
                    <a:pt x="207" y="13"/>
                    <a:pt x="191" y="7"/>
                  </a:cubicBezTo>
                  <a:lnTo>
                    <a:pt x="191" y="7"/>
                  </a:lnTo>
                  <a:cubicBezTo>
                    <a:pt x="176" y="0"/>
                    <a:pt x="158" y="7"/>
                    <a:pt x="151" y="22"/>
                  </a:cubicBezTo>
                  <a:lnTo>
                    <a:pt x="151" y="22"/>
                  </a:lnTo>
                  <a:cubicBezTo>
                    <a:pt x="75" y="201"/>
                    <a:pt x="28" y="360"/>
                    <a:pt x="0" y="48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9" name="Freeform 28">
              <a:extLst>
                <a:ext uri="{FF2B5EF4-FFF2-40B4-BE49-F238E27FC236}">
                  <a16:creationId xmlns:a16="http://schemas.microsoft.com/office/drawing/2014/main" id="{9FE8943D-7528-3E43-84D7-51DC56DA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27" y="1552828"/>
              <a:ext cx="276203" cy="357043"/>
            </a:xfrm>
            <a:custGeom>
              <a:avLst/>
              <a:gdLst>
                <a:gd name="T0" fmla="*/ 365 w 633"/>
                <a:gd name="T1" fmla="*/ 813 h 822"/>
                <a:gd name="T2" fmla="*/ 365 w 633"/>
                <a:gd name="T3" fmla="*/ 813 h 822"/>
                <a:gd name="T4" fmla="*/ 395 w 633"/>
                <a:gd name="T5" fmla="*/ 821 h 822"/>
                <a:gd name="T6" fmla="*/ 395 w 633"/>
                <a:gd name="T7" fmla="*/ 821 h 822"/>
                <a:gd name="T8" fmla="*/ 422 w 633"/>
                <a:gd name="T9" fmla="*/ 792 h 822"/>
                <a:gd name="T10" fmla="*/ 422 w 633"/>
                <a:gd name="T11" fmla="*/ 792 h 822"/>
                <a:gd name="T12" fmla="*/ 187 w 633"/>
                <a:gd name="T13" fmla="*/ 0 h 822"/>
                <a:gd name="T14" fmla="*/ 187 w 633"/>
                <a:gd name="T15" fmla="*/ 0 h 822"/>
                <a:gd name="T16" fmla="*/ 365 w 633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3" h="822">
                  <a:moveTo>
                    <a:pt x="365" y="813"/>
                  </a:moveTo>
                  <a:lnTo>
                    <a:pt x="365" y="813"/>
                  </a:lnTo>
                  <a:cubicBezTo>
                    <a:pt x="374" y="816"/>
                    <a:pt x="384" y="818"/>
                    <a:pt x="395" y="821"/>
                  </a:cubicBezTo>
                  <a:lnTo>
                    <a:pt x="395" y="821"/>
                  </a:lnTo>
                  <a:cubicBezTo>
                    <a:pt x="395" y="821"/>
                    <a:pt x="406" y="811"/>
                    <a:pt x="422" y="792"/>
                  </a:cubicBezTo>
                  <a:lnTo>
                    <a:pt x="422" y="792"/>
                  </a:lnTo>
                  <a:cubicBezTo>
                    <a:pt x="490" y="708"/>
                    <a:pt x="632" y="442"/>
                    <a:pt x="187" y="0"/>
                  </a:cubicBezTo>
                  <a:lnTo>
                    <a:pt x="187" y="0"/>
                  </a:lnTo>
                  <a:cubicBezTo>
                    <a:pt x="187" y="0"/>
                    <a:pt x="0" y="698"/>
                    <a:pt x="365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90" name="Freeform 29">
              <a:extLst>
                <a:ext uri="{FF2B5EF4-FFF2-40B4-BE49-F238E27FC236}">
                  <a16:creationId xmlns:a16="http://schemas.microsoft.com/office/drawing/2014/main" id="{8F2BACE7-1AC4-6848-9153-42D4A55E4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4107" y="1686124"/>
              <a:ext cx="80956" cy="223747"/>
            </a:xfrm>
            <a:custGeom>
              <a:avLst/>
              <a:gdLst>
                <a:gd name="T0" fmla="*/ 129 w 187"/>
                <a:gd name="T1" fmla="*/ 507 h 516"/>
                <a:gd name="T2" fmla="*/ 129 w 187"/>
                <a:gd name="T3" fmla="*/ 507 h 516"/>
                <a:gd name="T4" fmla="*/ 159 w 187"/>
                <a:gd name="T5" fmla="*/ 515 h 516"/>
                <a:gd name="T6" fmla="*/ 159 w 187"/>
                <a:gd name="T7" fmla="*/ 515 h 516"/>
                <a:gd name="T8" fmla="*/ 186 w 187"/>
                <a:gd name="T9" fmla="*/ 486 h 516"/>
                <a:gd name="T10" fmla="*/ 186 w 187"/>
                <a:gd name="T11" fmla="*/ 486 h 516"/>
                <a:gd name="T12" fmla="*/ 63 w 187"/>
                <a:gd name="T13" fmla="*/ 28 h 516"/>
                <a:gd name="T14" fmla="*/ 63 w 187"/>
                <a:gd name="T15" fmla="*/ 28 h 516"/>
                <a:gd name="T16" fmla="*/ 28 w 187"/>
                <a:gd name="T17" fmla="*/ 4 h 516"/>
                <a:gd name="T18" fmla="*/ 28 w 187"/>
                <a:gd name="T19" fmla="*/ 4 h 516"/>
                <a:gd name="T20" fmla="*/ 3 w 187"/>
                <a:gd name="T21" fmla="*/ 39 h 516"/>
                <a:gd name="T22" fmla="*/ 3 w 187"/>
                <a:gd name="T23" fmla="*/ 39 h 516"/>
                <a:gd name="T24" fmla="*/ 129 w 187"/>
                <a:gd name="T25" fmla="*/ 50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6">
                  <a:moveTo>
                    <a:pt x="129" y="507"/>
                  </a:moveTo>
                  <a:lnTo>
                    <a:pt x="129" y="507"/>
                  </a:lnTo>
                  <a:cubicBezTo>
                    <a:pt x="138" y="510"/>
                    <a:pt x="148" y="512"/>
                    <a:pt x="159" y="515"/>
                  </a:cubicBezTo>
                  <a:lnTo>
                    <a:pt x="159" y="515"/>
                  </a:lnTo>
                  <a:cubicBezTo>
                    <a:pt x="159" y="515"/>
                    <a:pt x="170" y="505"/>
                    <a:pt x="186" y="486"/>
                  </a:cubicBezTo>
                  <a:lnTo>
                    <a:pt x="186" y="486"/>
                  </a:lnTo>
                  <a:cubicBezTo>
                    <a:pt x="143" y="370"/>
                    <a:pt x="96" y="214"/>
                    <a:pt x="63" y="28"/>
                  </a:cubicBezTo>
                  <a:lnTo>
                    <a:pt x="63" y="28"/>
                  </a:lnTo>
                  <a:cubicBezTo>
                    <a:pt x="60" y="11"/>
                    <a:pt x="44" y="0"/>
                    <a:pt x="28" y="4"/>
                  </a:cubicBezTo>
                  <a:lnTo>
                    <a:pt x="28" y="4"/>
                  </a:lnTo>
                  <a:cubicBezTo>
                    <a:pt x="11" y="7"/>
                    <a:pt x="0" y="23"/>
                    <a:pt x="3" y="39"/>
                  </a:cubicBezTo>
                  <a:lnTo>
                    <a:pt x="3" y="39"/>
                  </a:lnTo>
                  <a:cubicBezTo>
                    <a:pt x="37" y="229"/>
                    <a:pt x="85" y="388"/>
                    <a:pt x="129" y="50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1" name="Freeform 30">
              <a:extLst>
                <a:ext uri="{FF2B5EF4-FFF2-40B4-BE49-F238E27FC236}">
                  <a16:creationId xmlns:a16="http://schemas.microsoft.com/office/drawing/2014/main" id="{727742FE-EB46-004D-86E3-4E85871C1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122" y="2641802"/>
              <a:ext cx="718080" cy="455039"/>
            </a:xfrm>
            <a:custGeom>
              <a:avLst/>
              <a:gdLst>
                <a:gd name="T0" fmla="*/ 717644 w 1648"/>
                <a:gd name="T1" fmla="*/ 265875 h 1044"/>
                <a:gd name="T2" fmla="*/ 717644 w 1648"/>
                <a:gd name="T3" fmla="*/ 265875 h 1044"/>
                <a:gd name="T4" fmla="*/ 90631 w 1648"/>
                <a:gd name="T5" fmla="*/ 454603 h 1044"/>
                <a:gd name="T6" fmla="*/ 90631 w 1648"/>
                <a:gd name="T7" fmla="*/ 454603 h 1044"/>
                <a:gd name="T8" fmla="*/ 247058 w 1648"/>
                <a:gd name="T9" fmla="*/ 265875 h 1044"/>
                <a:gd name="T10" fmla="*/ 247058 w 1648"/>
                <a:gd name="T11" fmla="*/ 265875 h 1044"/>
                <a:gd name="T12" fmla="*/ 0 w 1648"/>
                <a:gd name="T13" fmla="*/ 288976 h 1044"/>
                <a:gd name="T14" fmla="*/ 0 w 1648"/>
                <a:gd name="T15" fmla="*/ 288976 h 1044"/>
                <a:gd name="T16" fmla="*/ 494116 w 1648"/>
                <a:gd name="T17" fmla="*/ 0 h 1044"/>
                <a:gd name="T18" fmla="*/ 494116 w 1648"/>
                <a:gd name="T19" fmla="*/ 0 h 1044"/>
                <a:gd name="T20" fmla="*/ 717644 w 1648"/>
                <a:gd name="T21" fmla="*/ 265875 h 10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48" h="1044">
                  <a:moveTo>
                    <a:pt x="1647" y="610"/>
                  </a:moveTo>
                  <a:lnTo>
                    <a:pt x="1647" y="610"/>
                  </a:lnTo>
                  <a:cubicBezTo>
                    <a:pt x="1647" y="610"/>
                    <a:pt x="730" y="725"/>
                    <a:pt x="208" y="1043"/>
                  </a:cubicBezTo>
                  <a:cubicBezTo>
                    <a:pt x="208" y="1043"/>
                    <a:pt x="385" y="729"/>
                    <a:pt x="567" y="610"/>
                  </a:cubicBezTo>
                  <a:cubicBezTo>
                    <a:pt x="567" y="610"/>
                    <a:pt x="304" y="577"/>
                    <a:pt x="0" y="663"/>
                  </a:cubicBezTo>
                  <a:cubicBezTo>
                    <a:pt x="0" y="663"/>
                    <a:pt x="438" y="86"/>
                    <a:pt x="1134" y="0"/>
                  </a:cubicBezTo>
                  <a:cubicBezTo>
                    <a:pt x="1134" y="0"/>
                    <a:pt x="1623" y="360"/>
                    <a:pt x="1647" y="6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31">
              <a:extLst>
                <a:ext uri="{FF2B5EF4-FFF2-40B4-BE49-F238E27FC236}">
                  <a16:creationId xmlns:a16="http://schemas.microsoft.com/office/drawing/2014/main" id="{2996E046-A523-1740-B615-AD124E39F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795" y="2685844"/>
              <a:ext cx="273029" cy="238029"/>
            </a:xfrm>
            <a:custGeom>
              <a:avLst/>
              <a:gdLst>
                <a:gd name="T0" fmla="*/ 0 w 625"/>
                <a:gd name="T1" fmla="*/ 99 h 549"/>
                <a:gd name="T2" fmla="*/ 0 w 625"/>
                <a:gd name="T3" fmla="*/ 99 h 549"/>
                <a:gd name="T4" fmla="*/ 455 w 625"/>
                <a:gd name="T5" fmla="*/ 507 h 549"/>
                <a:gd name="T6" fmla="*/ 455 w 625"/>
                <a:gd name="T7" fmla="*/ 507 h 549"/>
                <a:gd name="T8" fmla="*/ 489 w 625"/>
                <a:gd name="T9" fmla="*/ 0 h 549"/>
                <a:gd name="T10" fmla="*/ 0 w 625"/>
                <a:gd name="T11" fmla="*/ 9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549">
                  <a:moveTo>
                    <a:pt x="0" y="99"/>
                  </a:moveTo>
                  <a:lnTo>
                    <a:pt x="0" y="99"/>
                  </a:lnTo>
                  <a:cubicBezTo>
                    <a:pt x="0" y="99"/>
                    <a:pt x="286" y="467"/>
                    <a:pt x="455" y="507"/>
                  </a:cubicBezTo>
                  <a:lnTo>
                    <a:pt x="455" y="507"/>
                  </a:lnTo>
                  <a:cubicBezTo>
                    <a:pt x="624" y="548"/>
                    <a:pt x="611" y="291"/>
                    <a:pt x="489" y="0"/>
                  </a:cubicBezTo>
                  <a:lnTo>
                    <a:pt x="0" y="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3" name="Freeform 32">
              <a:extLst>
                <a:ext uri="{FF2B5EF4-FFF2-40B4-BE49-F238E27FC236}">
                  <a16:creationId xmlns:a16="http://schemas.microsoft.com/office/drawing/2014/main" id="{43B40D42-60EA-9B46-BBE6-C2E8AA496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321" y="2265481"/>
              <a:ext cx="696959" cy="551039"/>
            </a:xfrm>
            <a:custGeom>
              <a:avLst/>
              <a:gdLst>
                <a:gd name="T0" fmla="*/ 193165 w 1602"/>
                <a:gd name="T1" fmla="*/ 24394 h 1265"/>
                <a:gd name="T2" fmla="*/ 193165 w 1602"/>
                <a:gd name="T3" fmla="*/ 24394 h 1265"/>
                <a:gd name="T4" fmla="*/ 14792 w 1602"/>
                <a:gd name="T5" fmla="*/ 74053 h 1265"/>
                <a:gd name="T6" fmla="*/ 14792 w 1602"/>
                <a:gd name="T7" fmla="*/ 74053 h 1265"/>
                <a:gd name="T8" fmla="*/ 114420 w 1602"/>
                <a:gd name="T9" fmla="*/ 488748 h 1265"/>
                <a:gd name="T10" fmla="*/ 114420 w 1602"/>
                <a:gd name="T11" fmla="*/ 488748 h 1265"/>
                <a:gd name="T12" fmla="*/ 696524 w 1602"/>
                <a:gd name="T13" fmla="*/ 436040 h 1265"/>
                <a:gd name="T14" fmla="*/ 682602 w 1602"/>
                <a:gd name="T15" fmla="*/ 250908 h 1265"/>
                <a:gd name="T16" fmla="*/ 193165 w 1602"/>
                <a:gd name="T17" fmla="*/ 24394 h 1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2" h="1265">
                  <a:moveTo>
                    <a:pt x="444" y="56"/>
                  </a:moveTo>
                  <a:lnTo>
                    <a:pt x="444" y="56"/>
                  </a:lnTo>
                  <a:cubicBezTo>
                    <a:pt x="444" y="56"/>
                    <a:pt x="68" y="0"/>
                    <a:pt x="34" y="170"/>
                  </a:cubicBezTo>
                  <a:cubicBezTo>
                    <a:pt x="0" y="339"/>
                    <a:pt x="61" y="980"/>
                    <a:pt x="263" y="1122"/>
                  </a:cubicBezTo>
                  <a:cubicBezTo>
                    <a:pt x="466" y="1264"/>
                    <a:pt x="1601" y="1001"/>
                    <a:pt x="1601" y="1001"/>
                  </a:cubicBezTo>
                  <a:lnTo>
                    <a:pt x="1569" y="576"/>
                  </a:lnTo>
                  <a:lnTo>
                    <a:pt x="444" y="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33">
              <a:extLst>
                <a:ext uri="{FF2B5EF4-FFF2-40B4-BE49-F238E27FC236}">
                  <a16:creationId xmlns:a16="http://schemas.microsoft.com/office/drawing/2014/main" id="{BE070BD0-0C7E-8F4D-A66C-EEE02BA21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6548" y="2289130"/>
              <a:ext cx="461926" cy="279287"/>
            </a:xfrm>
            <a:custGeom>
              <a:avLst/>
              <a:gdLst>
                <a:gd name="T0" fmla="*/ 0 w 1058"/>
                <a:gd name="T1" fmla="*/ 448 h 646"/>
                <a:gd name="T2" fmla="*/ 0 w 1058"/>
                <a:gd name="T3" fmla="*/ 448 h 646"/>
                <a:gd name="T4" fmla="*/ 1057 w 1058"/>
                <a:gd name="T5" fmla="*/ 520 h 646"/>
                <a:gd name="T6" fmla="*/ 969 w 1058"/>
                <a:gd name="T7" fmla="*/ 0 h 646"/>
                <a:gd name="T8" fmla="*/ 969 w 1058"/>
                <a:gd name="T9" fmla="*/ 0 h 646"/>
                <a:gd name="T10" fmla="*/ 0 w 1058"/>
                <a:gd name="T11" fmla="*/ 44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6">
                  <a:moveTo>
                    <a:pt x="0" y="448"/>
                  </a:moveTo>
                  <a:lnTo>
                    <a:pt x="0" y="448"/>
                  </a:lnTo>
                  <a:cubicBezTo>
                    <a:pt x="0" y="448"/>
                    <a:pt x="528" y="645"/>
                    <a:pt x="1057" y="520"/>
                  </a:cubicBezTo>
                  <a:lnTo>
                    <a:pt x="969" y="0"/>
                  </a:lnTo>
                  <a:lnTo>
                    <a:pt x="969" y="0"/>
                  </a:lnTo>
                  <a:cubicBezTo>
                    <a:pt x="969" y="0"/>
                    <a:pt x="321" y="78"/>
                    <a:pt x="0" y="4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5" name="Freeform 34">
              <a:extLst>
                <a:ext uri="{FF2B5EF4-FFF2-40B4-BE49-F238E27FC236}">
                  <a16:creationId xmlns:a16="http://schemas.microsoft.com/office/drawing/2014/main" id="{A554113D-3855-D94A-A41D-492B087C5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802" y="2641802"/>
              <a:ext cx="718080" cy="455039"/>
            </a:xfrm>
            <a:custGeom>
              <a:avLst/>
              <a:gdLst>
                <a:gd name="T0" fmla="*/ 0 w 1648"/>
                <a:gd name="T1" fmla="*/ 265875 h 1044"/>
                <a:gd name="T2" fmla="*/ 0 w 1648"/>
                <a:gd name="T3" fmla="*/ 265875 h 1044"/>
                <a:gd name="T4" fmla="*/ 627013 w 1648"/>
                <a:gd name="T5" fmla="*/ 454603 h 1044"/>
                <a:gd name="T6" fmla="*/ 627013 w 1648"/>
                <a:gd name="T7" fmla="*/ 454603 h 1044"/>
                <a:gd name="T8" fmla="*/ 470151 w 1648"/>
                <a:gd name="T9" fmla="*/ 265875 h 1044"/>
                <a:gd name="T10" fmla="*/ 470151 w 1648"/>
                <a:gd name="T11" fmla="*/ 265875 h 1044"/>
                <a:gd name="T12" fmla="*/ 717644 w 1648"/>
                <a:gd name="T13" fmla="*/ 288976 h 1044"/>
                <a:gd name="T14" fmla="*/ 717644 w 1648"/>
                <a:gd name="T15" fmla="*/ 288976 h 1044"/>
                <a:gd name="T16" fmla="*/ 223529 w 1648"/>
                <a:gd name="T17" fmla="*/ 0 h 1044"/>
                <a:gd name="T18" fmla="*/ 223529 w 1648"/>
                <a:gd name="T19" fmla="*/ 0 h 1044"/>
                <a:gd name="T20" fmla="*/ 0 w 1648"/>
                <a:gd name="T21" fmla="*/ 265875 h 10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48" h="1044">
                  <a:moveTo>
                    <a:pt x="0" y="610"/>
                  </a:moveTo>
                  <a:lnTo>
                    <a:pt x="0" y="610"/>
                  </a:lnTo>
                  <a:cubicBezTo>
                    <a:pt x="0" y="610"/>
                    <a:pt x="917" y="725"/>
                    <a:pt x="1439" y="1043"/>
                  </a:cubicBezTo>
                  <a:cubicBezTo>
                    <a:pt x="1439" y="1043"/>
                    <a:pt x="1262" y="729"/>
                    <a:pt x="1079" y="610"/>
                  </a:cubicBezTo>
                  <a:cubicBezTo>
                    <a:pt x="1079" y="610"/>
                    <a:pt x="1343" y="577"/>
                    <a:pt x="1647" y="663"/>
                  </a:cubicBezTo>
                  <a:cubicBezTo>
                    <a:pt x="1647" y="663"/>
                    <a:pt x="1209" y="86"/>
                    <a:pt x="513" y="0"/>
                  </a:cubicBezTo>
                  <a:cubicBezTo>
                    <a:pt x="513" y="0"/>
                    <a:pt x="24" y="360"/>
                    <a:pt x="0" y="6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35">
              <a:extLst>
                <a:ext uri="{FF2B5EF4-FFF2-40B4-BE49-F238E27FC236}">
                  <a16:creationId xmlns:a16="http://schemas.microsoft.com/office/drawing/2014/main" id="{E72CD4F9-9E23-364F-A049-71E980267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179" y="2685844"/>
              <a:ext cx="273029" cy="238029"/>
            </a:xfrm>
            <a:custGeom>
              <a:avLst/>
              <a:gdLst>
                <a:gd name="T0" fmla="*/ 624 w 625"/>
                <a:gd name="T1" fmla="*/ 99 h 549"/>
                <a:gd name="T2" fmla="*/ 624 w 625"/>
                <a:gd name="T3" fmla="*/ 99 h 549"/>
                <a:gd name="T4" fmla="*/ 169 w 625"/>
                <a:gd name="T5" fmla="*/ 507 h 549"/>
                <a:gd name="T6" fmla="*/ 169 w 625"/>
                <a:gd name="T7" fmla="*/ 507 h 549"/>
                <a:gd name="T8" fmla="*/ 135 w 625"/>
                <a:gd name="T9" fmla="*/ 0 h 549"/>
                <a:gd name="T10" fmla="*/ 624 w 625"/>
                <a:gd name="T11" fmla="*/ 9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549">
                  <a:moveTo>
                    <a:pt x="624" y="99"/>
                  </a:moveTo>
                  <a:lnTo>
                    <a:pt x="624" y="99"/>
                  </a:lnTo>
                  <a:cubicBezTo>
                    <a:pt x="624" y="99"/>
                    <a:pt x="337" y="467"/>
                    <a:pt x="169" y="507"/>
                  </a:cubicBezTo>
                  <a:lnTo>
                    <a:pt x="169" y="507"/>
                  </a:lnTo>
                  <a:cubicBezTo>
                    <a:pt x="0" y="548"/>
                    <a:pt x="13" y="291"/>
                    <a:pt x="135" y="0"/>
                  </a:cubicBezTo>
                  <a:lnTo>
                    <a:pt x="624" y="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7" name="Freeform 36">
              <a:extLst>
                <a:ext uri="{FF2B5EF4-FFF2-40B4-BE49-F238E27FC236}">
                  <a16:creationId xmlns:a16="http://schemas.microsoft.com/office/drawing/2014/main" id="{DF45DEB8-7327-DE44-B5DA-D534887D5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2721" y="2265481"/>
              <a:ext cx="696961" cy="551039"/>
            </a:xfrm>
            <a:custGeom>
              <a:avLst/>
              <a:gdLst>
                <a:gd name="T0" fmla="*/ 503361 w 1602"/>
                <a:gd name="T1" fmla="*/ 24394 h 1265"/>
                <a:gd name="T2" fmla="*/ 503361 w 1602"/>
                <a:gd name="T3" fmla="*/ 24394 h 1265"/>
                <a:gd name="T4" fmla="*/ 681734 w 1602"/>
                <a:gd name="T5" fmla="*/ 74053 h 1265"/>
                <a:gd name="T6" fmla="*/ 681734 w 1602"/>
                <a:gd name="T7" fmla="*/ 74053 h 1265"/>
                <a:gd name="T8" fmla="*/ 581671 w 1602"/>
                <a:gd name="T9" fmla="*/ 488748 h 1265"/>
                <a:gd name="T10" fmla="*/ 581671 w 1602"/>
                <a:gd name="T11" fmla="*/ 488748 h 1265"/>
                <a:gd name="T12" fmla="*/ 0 w 1602"/>
                <a:gd name="T13" fmla="*/ 436040 h 1265"/>
                <a:gd name="T14" fmla="*/ 13922 w 1602"/>
                <a:gd name="T15" fmla="*/ 250908 h 1265"/>
                <a:gd name="T16" fmla="*/ 503361 w 1602"/>
                <a:gd name="T17" fmla="*/ 24394 h 1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2" h="1265">
                  <a:moveTo>
                    <a:pt x="1157" y="56"/>
                  </a:moveTo>
                  <a:lnTo>
                    <a:pt x="1157" y="56"/>
                  </a:lnTo>
                  <a:cubicBezTo>
                    <a:pt x="1157" y="56"/>
                    <a:pt x="1533" y="0"/>
                    <a:pt x="1567" y="170"/>
                  </a:cubicBezTo>
                  <a:cubicBezTo>
                    <a:pt x="1601" y="339"/>
                    <a:pt x="1540" y="980"/>
                    <a:pt x="1337" y="1122"/>
                  </a:cubicBezTo>
                  <a:cubicBezTo>
                    <a:pt x="1134" y="1264"/>
                    <a:pt x="0" y="1001"/>
                    <a:pt x="0" y="1001"/>
                  </a:cubicBezTo>
                  <a:lnTo>
                    <a:pt x="32" y="576"/>
                  </a:lnTo>
                  <a:lnTo>
                    <a:pt x="1157" y="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37">
              <a:extLst>
                <a:ext uri="{FF2B5EF4-FFF2-40B4-BE49-F238E27FC236}">
                  <a16:creationId xmlns:a16="http://schemas.microsoft.com/office/drawing/2014/main" id="{D379B7A4-AC37-5648-A5E8-F8C3DEC27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5529" y="2289130"/>
              <a:ext cx="461927" cy="279287"/>
            </a:xfrm>
            <a:custGeom>
              <a:avLst/>
              <a:gdLst>
                <a:gd name="T0" fmla="*/ 1057 w 1058"/>
                <a:gd name="T1" fmla="*/ 448 h 646"/>
                <a:gd name="T2" fmla="*/ 1057 w 1058"/>
                <a:gd name="T3" fmla="*/ 448 h 646"/>
                <a:gd name="T4" fmla="*/ 0 w 1058"/>
                <a:gd name="T5" fmla="*/ 520 h 646"/>
                <a:gd name="T6" fmla="*/ 88 w 1058"/>
                <a:gd name="T7" fmla="*/ 0 h 646"/>
                <a:gd name="T8" fmla="*/ 88 w 1058"/>
                <a:gd name="T9" fmla="*/ 0 h 646"/>
                <a:gd name="T10" fmla="*/ 1057 w 1058"/>
                <a:gd name="T11" fmla="*/ 44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6">
                  <a:moveTo>
                    <a:pt x="1057" y="448"/>
                  </a:moveTo>
                  <a:lnTo>
                    <a:pt x="1057" y="448"/>
                  </a:lnTo>
                  <a:cubicBezTo>
                    <a:pt x="1057" y="448"/>
                    <a:pt x="528" y="645"/>
                    <a:pt x="0" y="520"/>
                  </a:cubicBezTo>
                  <a:lnTo>
                    <a:pt x="88" y="0"/>
                  </a:lnTo>
                  <a:lnTo>
                    <a:pt x="88" y="0"/>
                  </a:lnTo>
                  <a:cubicBezTo>
                    <a:pt x="88" y="0"/>
                    <a:pt x="736" y="78"/>
                    <a:pt x="1057" y="4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9" name="Freeform 38">
              <a:extLst>
                <a:ext uri="{FF2B5EF4-FFF2-40B4-BE49-F238E27FC236}">
                  <a16:creationId xmlns:a16="http://schemas.microsoft.com/office/drawing/2014/main" id="{4D617030-E8E3-2341-896E-E76111090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761" y="1670281"/>
              <a:ext cx="2580480" cy="814080"/>
            </a:xfrm>
            <a:custGeom>
              <a:avLst/>
              <a:gdLst>
                <a:gd name="T0" fmla="*/ 2580045 w 5926"/>
                <a:gd name="T1" fmla="*/ 380281 h 1871"/>
                <a:gd name="T2" fmla="*/ 2514292 w 5926"/>
                <a:gd name="T3" fmla="*/ 813645 h 1871"/>
                <a:gd name="T4" fmla="*/ 2514292 w 5926"/>
                <a:gd name="T5" fmla="*/ 813645 h 1871"/>
                <a:gd name="T6" fmla="*/ 2053149 w 5926"/>
                <a:gd name="T7" fmla="*/ 651786 h 1871"/>
                <a:gd name="T8" fmla="*/ 2053149 w 5926"/>
                <a:gd name="T9" fmla="*/ 651786 h 1871"/>
                <a:gd name="T10" fmla="*/ 527331 w 5926"/>
                <a:gd name="T11" fmla="*/ 651786 h 1871"/>
                <a:gd name="T12" fmla="*/ 527331 w 5926"/>
                <a:gd name="T13" fmla="*/ 651786 h 1871"/>
                <a:gd name="T14" fmla="*/ 65753 w 5926"/>
                <a:gd name="T15" fmla="*/ 813645 h 1871"/>
                <a:gd name="T16" fmla="*/ 0 w 5926"/>
                <a:gd name="T17" fmla="*/ 380281 h 1871"/>
                <a:gd name="T18" fmla="*/ 0 w 5926"/>
                <a:gd name="T19" fmla="*/ 380281 h 1871"/>
                <a:gd name="T20" fmla="*/ 1290240 w 5926"/>
                <a:gd name="T21" fmla="*/ 0 h 1871"/>
                <a:gd name="T22" fmla="*/ 1290240 w 5926"/>
                <a:gd name="T23" fmla="*/ 0 h 1871"/>
                <a:gd name="T24" fmla="*/ 2580045 w 5926"/>
                <a:gd name="T25" fmla="*/ 380281 h 18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26" h="1871">
                  <a:moveTo>
                    <a:pt x="5925" y="874"/>
                  </a:moveTo>
                  <a:lnTo>
                    <a:pt x="5774" y="1870"/>
                  </a:lnTo>
                  <a:cubicBezTo>
                    <a:pt x="5446" y="1708"/>
                    <a:pt x="5076" y="1587"/>
                    <a:pt x="4715" y="1498"/>
                  </a:cubicBezTo>
                  <a:cubicBezTo>
                    <a:pt x="3564" y="1214"/>
                    <a:pt x="2361" y="1214"/>
                    <a:pt x="1211" y="1498"/>
                  </a:cubicBezTo>
                  <a:cubicBezTo>
                    <a:pt x="849" y="1587"/>
                    <a:pt x="479" y="1708"/>
                    <a:pt x="151" y="1870"/>
                  </a:cubicBezTo>
                  <a:lnTo>
                    <a:pt x="0" y="874"/>
                  </a:lnTo>
                  <a:cubicBezTo>
                    <a:pt x="0" y="874"/>
                    <a:pt x="774" y="0"/>
                    <a:pt x="2963" y="0"/>
                  </a:cubicBezTo>
                  <a:cubicBezTo>
                    <a:pt x="5248" y="0"/>
                    <a:pt x="5925" y="874"/>
                    <a:pt x="5925" y="87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331661" y="2642839"/>
            <a:ext cx="7528677" cy="1533939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590616"/>
              </a:avLst>
            </a:prstTxWarp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/>
                </a:solidFill>
                <a:latin typeface="Happy Monkey" panose="02000500000000020004" pitchFamily="2" charset="0"/>
                <a:ea typeface="Nunito Bold" charset="0"/>
                <a:cs typeface="Arima Madurai Black" pitchFamily="2" charset="77"/>
              </a:rPr>
              <a:t>5. </a:t>
            </a:r>
            <a:r>
              <a:rPr lang="ko-KR" altLang="en-US" sz="4400" b="1" spc="300" dirty="0">
                <a:solidFill>
                  <a:schemeClr val="bg1"/>
                </a:solidFill>
                <a:latin typeface="Happy Monkey" panose="02000500000000020004" pitchFamily="2" charset="0"/>
                <a:ea typeface="Nunito Bold" charset="0"/>
                <a:cs typeface="Arima Madurai Black" pitchFamily="2" charset="77"/>
              </a:rPr>
              <a:t>프로젝트 후기</a:t>
            </a:r>
            <a:endParaRPr lang="en-US" sz="4400" b="1" spc="300" dirty="0">
              <a:solidFill>
                <a:schemeClr val="bg1"/>
              </a:solidFill>
              <a:latin typeface="Happy Monkey" panose="02000500000000020004" pitchFamily="2" charset="0"/>
              <a:ea typeface="Nunito Bold" charset="0"/>
              <a:cs typeface="Arima Madurai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112950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58379" y="504403"/>
            <a:ext cx="147524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chemeClr val="accent2">
                    <a:lumMod val="50000"/>
                  </a:schemeClr>
                </a:solidFill>
                <a:latin typeface="Happy Monkey" panose="02000500000000020004" pitchFamily="2" charset="0"/>
                <a:cs typeface="Arima Madurai Light" pitchFamily="2" charset="77"/>
              </a:rPr>
              <a:t>“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29754" y="1839909"/>
            <a:ext cx="10160201" cy="158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  <a:latin typeface="Happy Monkey" panose="02000500000000020004" pitchFamily="2" charset="0"/>
                <a:ea typeface="Nunito Bold" charset="0"/>
                <a:cs typeface="Arima Madurai Semi" pitchFamily="2" charset="77"/>
              </a:rPr>
              <a:t>“A person who never made a mistake never tried anything new.”</a:t>
            </a:r>
          </a:p>
        </p:txBody>
      </p:sp>
      <p:grpSp>
        <p:nvGrpSpPr>
          <p:cNvPr id="109" name="Group 5">
            <a:extLst>
              <a:ext uri="{FF2B5EF4-FFF2-40B4-BE49-F238E27FC236}">
                <a16:creationId xmlns:a16="http://schemas.microsoft.com/office/drawing/2014/main" id="{BF35BCA6-5705-3347-BD52-C8730F0CE836}"/>
              </a:ext>
            </a:extLst>
          </p:cNvPr>
          <p:cNvGrpSpPr>
            <a:grpSpLocks/>
          </p:cNvGrpSpPr>
          <p:nvPr/>
        </p:nvGrpSpPr>
        <p:grpSpPr bwMode="auto">
          <a:xfrm>
            <a:off x="4060433" y="3852827"/>
            <a:ext cx="4071134" cy="2275784"/>
            <a:chOff x="6817922" y="3955081"/>
            <a:chExt cx="2695680" cy="1464960"/>
          </a:xfrm>
        </p:grpSpPr>
        <p:sp>
          <p:nvSpPr>
            <p:cNvPr id="110" name="Freeform 108">
              <a:extLst>
                <a:ext uri="{FF2B5EF4-FFF2-40B4-BE49-F238E27FC236}">
                  <a16:creationId xmlns:a16="http://schemas.microsoft.com/office/drawing/2014/main" id="{08B15627-7B78-BF43-B856-4CB43DFA0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7922" y="3955081"/>
              <a:ext cx="447359" cy="368640"/>
            </a:xfrm>
            <a:custGeom>
              <a:avLst/>
              <a:gdLst>
                <a:gd name="T0" fmla="*/ 313021 w 1029"/>
                <a:gd name="T1" fmla="*/ 368204 h 845"/>
                <a:gd name="T2" fmla="*/ 313021 w 1029"/>
                <a:gd name="T3" fmla="*/ 368204 h 845"/>
                <a:gd name="T4" fmla="*/ 48692 w 1029"/>
                <a:gd name="T5" fmla="*/ 154872 h 845"/>
                <a:gd name="T6" fmla="*/ 48692 w 1029"/>
                <a:gd name="T7" fmla="*/ 154872 h 845"/>
                <a:gd name="T8" fmla="*/ 199116 w 1029"/>
                <a:gd name="T9" fmla="*/ 137858 h 845"/>
                <a:gd name="T10" fmla="*/ 199116 w 1029"/>
                <a:gd name="T11" fmla="*/ 137858 h 845"/>
                <a:gd name="T12" fmla="*/ 303891 w 1029"/>
                <a:gd name="T13" fmla="*/ 27921 h 845"/>
                <a:gd name="T14" fmla="*/ 303891 w 1029"/>
                <a:gd name="T15" fmla="*/ 27921 h 845"/>
                <a:gd name="T16" fmla="*/ 313021 w 1029"/>
                <a:gd name="T17" fmla="*/ 368204 h 84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29" h="845">
                  <a:moveTo>
                    <a:pt x="720" y="844"/>
                  </a:moveTo>
                  <a:lnTo>
                    <a:pt x="720" y="844"/>
                  </a:lnTo>
                  <a:cubicBezTo>
                    <a:pt x="720" y="844"/>
                    <a:pt x="0" y="684"/>
                    <a:pt x="112" y="355"/>
                  </a:cubicBezTo>
                  <a:cubicBezTo>
                    <a:pt x="179" y="161"/>
                    <a:pt x="458" y="316"/>
                    <a:pt x="458" y="316"/>
                  </a:cubicBezTo>
                  <a:cubicBezTo>
                    <a:pt x="458" y="316"/>
                    <a:pt x="503" y="0"/>
                    <a:pt x="699" y="64"/>
                  </a:cubicBezTo>
                  <a:cubicBezTo>
                    <a:pt x="1028" y="173"/>
                    <a:pt x="720" y="844"/>
                    <a:pt x="720" y="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1" name="Freeform 109">
              <a:extLst>
                <a:ext uri="{FF2B5EF4-FFF2-40B4-BE49-F238E27FC236}">
                  <a16:creationId xmlns:a16="http://schemas.microsoft.com/office/drawing/2014/main" id="{959C7C04-E53D-DC47-B0F0-724C146DF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9361" y="4329480"/>
              <a:ext cx="230400" cy="270721"/>
            </a:xfrm>
            <a:custGeom>
              <a:avLst/>
              <a:gdLst>
                <a:gd name="T0" fmla="*/ 229964 w 529"/>
                <a:gd name="T1" fmla="*/ 210319 h 623"/>
                <a:gd name="T2" fmla="*/ 229964 w 529"/>
                <a:gd name="T3" fmla="*/ 210319 h 623"/>
                <a:gd name="T4" fmla="*/ 10017 w 529"/>
                <a:gd name="T5" fmla="*/ 172514 h 623"/>
                <a:gd name="T6" fmla="*/ 10017 w 529"/>
                <a:gd name="T7" fmla="*/ 172514 h 623"/>
                <a:gd name="T8" fmla="*/ 91028 w 529"/>
                <a:gd name="T9" fmla="*/ 114720 h 623"/>
                <a:gd name="T10" fmla="*/ 91028 w 529"/>
                <a:gd name="T11" fmla="*/ 114720 h 623"/>
                <a:gd name="T12" fmla="*/ 115853 w 529"/>
                <a:gd name="T13" fmla="*/ 18685 h 623"/>
                <a:gd name="T14" fmla="*/ 115853 w 529"/>
                <a:gd name="T15" fmla="*/ 18685 h 623"/>
                <a:gd name="T16" fmla="*/ 229964 w 529"/>
                <a:gd name="T17" fmla="*/ 210319 h 6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9" h="623">
                  <a:moveTo>
                    <a:pt x="528" y="484"/>
                  </a:moveTo>
                  <a:lnTo>
                    <a:pt x="528" y="484"/>
                  </a:lnTo>
                  <a:cubicBezTo>
                    <a:pt x="528" y="484"/>
                    <a:pt x="63" y="622"/>
                    <a:pt x="23" y="397"/>
                  </a:cubicBezTo>
                  <a:cubicBezTo>
                    <a:pt x="0" y="264"/>
                    <a:pt x="209" y="264"/>
                    <a:pt x="209" y="264"/>
                  </a:cubicBezTo>
                  <a:cubicBezTo>
                    <a:pt x="209" y="264"/>
                    <a:pt x="135" y="68"/>
                    <a:pt x="266" y="43"/>
                  </a:cubicBezTo>
                  <a:cubicBezTo>
                    <a:pt x="490" y="0"/>
                    <a:pt x="528" y="484"/>
                    <a:pt x="528" y="48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2" name="Freeform 110">
              <a:extLst>
                <a:ext uri="{FF2B5EF4-FFF2-40B4-BE49-F238E27FC236}">
                  <a16:creationId xmlns:a16="http://schemas.microsoft.com/office/drawing/2014/main" id="{D4B72322-FA97-4543-9329-BBB081421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4322" y="3955081"/>
              <a:ext cx="449280" cy="368640"/>
            </a:xfrm>
            <a:custGeom>
              <a:avLst/>
              <a:gdLst>
                <a:gd name="T0" fmla="*/ 134217 w 1031"/>
                <a:gd name="T1" fmla="*/ 368204 h 845"/>
                <a:gd name="T2" fmla="*/ 134217 w 1031"/>
                <a:gd name="T3" fmla="*/ 368204 h 845"/>
                <a:gd name="T4" fmla="*/ 399166 w 1031"/>
                <a:gd name="T5" fmla="*/ 154872 h 845"/>
                <a:gd name="T6" fmla="*/ 399166 w 1031"/>
                <a:gd name="T7" fmla="*/ 154872 h 845"/>
                <a:gd name="T8" fmla="*/ 248390 w 1031"/>
                <a:gd name="T9" fmla="*/ 137858 h 845"/>
                <a:gd name="T10" fmla="*/ 248390 w 1031"/>
                <a:gd name="T11" fmla="*/ 137858 h 845"/>
                <a:gd name="T12" fmla="*/ 144240 w 1031"/>
                <a:gd name="T13" fmla="*/ 27921 h 845"/>
                <a:gd name="T14" fmla="*/ 144240 w 1031"/>
                <a:gd name="T15" fmla="*/ 27921 h 845"/>
                <a:gd name="T16" fmla="*/ 134217 w 1031"/>
                <a:gd name="T17" fmla="*/ 368204 h 84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31" h="845">
                  <a:moveTo>
                    <a:pt x="308" y="844"/>
                  </a:moveTo>
                  <a:lnTo>
                    <a:pt x="308" y="844"/>
                  </a:lnTo>
                  <a:cubicBezTo>
                    <a:pt x="308" y="844"/>
                    <a:pt x="1030" y="684"/>
                    <a:pt x="916" y="355"/>
                  </a:cubicBezTo>
                  <a:cubicBezTo>
                    <a:pt x="850" y="161"/>
                    <a:pt x="570" y="316"/>
                    <a:pt x="570" y="316"/>
                  </a:cubicBezTo>
                  <a:cubicBezTo>
                    <a:pt x="570" y="316"/>
                    <a:pt x="525" y="0"/>
                    <a:pt x="331" y="64"/>
                  </a:cubicBezTo>
                  <a:cubicBezTo>
                    <a:pt x="0" y="173"/>
                    <a:pt x="308" y="844"/>
                    <a:pt x="308" y="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3" name="Freeform 111">
              <a:extLst>
                <a:ext uri="{FF2B5EF4-FFF2-40B4-BE49-F238E27FC236}">
                  <a16:creationId xmlns:a16="http://schemas.microsoft.com/office/drawing/2014/main" id="{775991B8-271E-D14C-ABFB-21B3505C3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1761" y="4329480"/>
              <a:ext cx="230400" cy="270721"/>
            </a:xfrm>
            <a:custGeom>
              <a:avLst/>
              <a:gdLst>
                <a:gd name="T0" fmla="*/ 0 w 529"/>
                <a:gd name="T1" fmla="*/ 210319 h 623"/>
                <a:gd name="T2" fmla="*/ 0 w 529"/>
                <a:gd name="T3" fmla="*/ 210319 h 623"/>
                <a:gd name="T4" fmla="*/ 219512 w 529"/>
                <a:gd name="T5" fmla="*/ 172514 h 623"/>
                <a:gd name="T6" fmla="*/ 219512 w 529"/>
                <a:gd name="T7" fmla="*/ 172514 h 623"/>
                <a:gd name="T8" fmla="*/ 138066 w 529"/>
                <a:gd name="T9" fmla="*/ 114720 h 623"/>
                <a:gd name="T10" fmla="*/ 138066 w 529"/>
                <a:gd name="T11" fmla="*/ 114720 h 623"/>
                <a:gd name="T12" fmla="*/ 113676 w 529"/>
                <a:gd name="T13" fmla="*/ 18685 h 623"/>
                <a:gd name="T14" fmla="*/ 113676 w 529"/>
                <a:gd name="T15" fmla="*/ 18685 h 623"/>
                <a:gd name="T16" fmla="*/ 0 w 529"/>
                <a:gd name="T17" fmla="*/ 210319 h 6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29" h="623">
                  <a:moveTo>
                    <a:pt x="0" y="484"/>
                  </a:moveTo>
                  <a:lnTo>
                    <a:pt x="0" y="484"/>
                  </a:lnTo>
                  <a:cubicBezTo>
                    <a:pt x="0" y="484"/>
                    <a:pt x="464" y="622"/>
                    <a:pt x="504" y="397"/>
                  </a:cubicBezTo>
                  <a:cubicBezTo>
                    <a:pt x="528" y="264"/>
                    <a:pt x="317" y="264"/>
                    <a:pt x="317" y="264"/>
                  </a:cubicBezTo>
                  <a:cubicBezTo>
                    <a:pt x="317" y="264"/>
                    <a:pt x="393" y="68"/>
                    <a:pt x="261" y="43"/>
                  </a:cubicBezTo>
                  <a:cubicBezTo>
                    <a:pt x="36" y="0"/>
                    <a:pt x="0" y="484"/>
                    <a:pt x="0" y="48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4" name="Freeform 112">
              <a:extLst>
                <a:ext uri="{FF2B5EF4-FFF2-40B4-BE49-F238E27FC236}">
                  <a16:creationId xmlns:a16="http://schemas.microsoft.com/office/drawing/2014/main" id="{7E8D4332-8BDF-4F40-A1CA-5A985C07C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075" y="4421780"/>
              <a:ext cx="1791948" cy="996894"/>
            </a:xfrm>
            <a:custGeom>
              <a:avLst/>
              <a:gdLst>
                <a:gd name="T0" fmla="*/ 4112 w 4113"/>
                <a:gd name="T1" fmla="*/ 2288 h 2289"/>
                <a:gd name="T2" fmla="*/ 0 w 4113"/>
                <a:gd name="T3" fmla="*/ 2288 h 2289"/>
                <a:gd name="T4" fmla="*/ 0 w 4113"/>
                <a:gd name="T5" fmla="*/ 0 h 2289"/>
                <a:gd name="T6" fmla="*/ 4112 w 4113"/>
                <a:gd name="T7" fmla="*/ 0 h 2289"/>
                <a:gd name="T8" fmla="*/ 4112 w 4113"/>
                <a:gd name="T9" fmla="*/ 2288 h 2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3" h="2289">
                  <a:moveTo>
                    <a:pt x="4112" y="2288"/>
                  </a:moveTo>
                  <a:lnTo>
                    <a:pt x="0" y="2288"/>
                  </a:lnTo>
                  <a:lnTo>
                    <a:pt x="0" y="0"/>
                  </a:lnTo>
                  <a:lnTo>
                    <a:pt x="4112" y="0"/>
                  </a:lnTo>
                  <a:lnTo>
                    <a:pt x="4112" y="2288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5" name="Freeform 113">
              <a:extLst>
                <a:ext uri="{FF2B5EF4-FFF2-40B4-BE49-F238E27FC236}">
                  <a16:creationId xmlns:a16="http://schemas.microsoft.com/office/drawing/2014/main" id="{BF0B327C-14CD-2546-8036-0B22904F3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2562" y="4421641"/>
              <a:ext cx="1791359" cy="499200"/>
            </a:xfrm>
            <a:custGeom>
              <a:avLst/>
              <a:gdLst>
                <a:gd name="T0" fmla="*/ 0 w 4113"/>
                <a:gd name="T1" fmla="*/ 0 h 1145"/>
                <a:gd name="T2" fmla="*/ 895462 w 4113"/>
                <a:gd name="T3" fmla="*/ 498764 h 1145"/>
                <a:gd name="T4" fmla="*/ 1790923 w 4113"/>
                <a:gd name="T5" fmla="*/ 0 h 1145"/>
                <a:gd name="T6" fmla="*/ 0 w 4113"/>
                <a:gd name="T7" fmla="*/ 0 h 114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13" h="1145">
                  <a:moveTo>
                    <a:pt x="0" y="0"/>
                  </a:moveTo>
                  <a:lnTo>
                    <a:pt x="2056" y="1144"/>
                  </a:lnTo>
                  <a:lnTo>
                    <a:pt x="4112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6" name="Freeform 114">
              <a:extLst>
                <a:ext uri="{FF2B5EF4-FFF2-40B4-BE49-F238E27FC236}">
                  <a16:creationId xmlns:a16="http://schemas.microsoft.com/office/drawing/2014/main" id="{CDC60E3A-5A9C-6847-ADC7-85125A1C6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2562" y="4920841"/>
              <a:ext cx="1791359" cy="499200"/>
            </a:xfrm>
            <a:custGeom>
              <a:avLst/>
              <a:gdLst>
                <a:gd name="T0" fmla="*/ 904608 w 4113"/>
                <a:gd name="T1" fmla="*/ 0 h 1145"/>
                <a:gd name="T2" fmla="*/ 0 w 4113"/>
                <a:gd name="T3" fmla="*/ 498764 h 1145"/>
                <a:gd name="T4" fmla="*/ 1790923 w 4113"/>
                <a:gd name="T5" fmla="*/ 498764 h 1145"/>
                <a:gd name="T6" fmla="*/ 904608 w 4113"/>
                <a:gd name="T7" fmla="*/ 0 h 114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13" h="1145">
                  <a:moveTo>
                    <a:pt x="2077" y="0"/>
                  </a:moveTo>
                  <a:lnTo>
                    <a:pt x="0" y="1144"/>
                  </a:lnTo>
                  <a:lnTo>
                    <a:pt x="4112" y="1144"/>
                  </a:lnTo>
                  <a:lnTo>
                    <a:pt x="2077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7" name="Freeform 115">
              <a:extLst>
                <a:ext uri="{FF2B5EF4-FFF2-40B4-BE49-F238E27FC236}">
                  <a16:creationId xmlns:a16="http://schemas.microsoft.com/office/drawing/2014/main" id="{3FA5BFB5-F5B0-9241-80C2-8DF41E73F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2513" y="4613856"/>
              <a:ext cx="607897" cy="541308"/>
            </a:xfrm>
            <a:custGeom>
              <a:avLst/>
              <a:gdLst>
                <a:gd name="T0" fmla="*/ 699 w 1398"/>
                <a:gd name="T1" fmla="*/ 1242 h 1243"/>
                <a:gd name="T2" fmla="*/ 699 w 1398"/>
                <a:gd name="T3" fmla="*/ 1242 h 1243"/>
                <a:gd name="T4" fmla="*/ 70 w 1398"/>
                <a:gd name="T5" fmla="*/ 371 h 1243"/>
                <a:gd name="T6" fmla="*/ 70 w 1398"/>
                <a:gd name="T7" fmla="*/ 371 h 1243"/>
                <a:gd name="T8" fmla="*/ 166 w 1398"/>
                <a:gd name="T9" fmla="*/ 210 h 1243"/>
                <a:gd name="T10" fmla="*/ 166 w 1398"/>
                <a:gd name="T11" fmla="*/ 210 h 1243"/>
                <a:gd name="T12" fmla="*/ 699 w 1398"/>
                <a:gd name="T13" fmla="*/ 384 h 1243"/>
                <a:gd name="T14" fmla="*/ 699 w 1398"/>
                <a:gd name="T15" fmla="*/ 384 h 1243"/>
                <a:gd name="T16" fmla="*/ 1232 w 1398"/>
                <a:gd name="T17" fmla="*/ 210 h 1243"/>
                <a:gd name="T18" fmla="*/ 1232 w 1398"/>
                <a:gd name="T19" fmla="*/ 210 h 1243"/>
                <a:gd name="T20" fmla="*/ 1328 w 1398"/>
                <a:gd name="T21" fmla="*/ 371 h 1243"/>
                <a:gd name="T22" fmla="*/ 1328 w 1398"/>
                <a:gd name="T23" fmla="*/ 371 h 1243"/>
                <a:gd name="T24" fmla="*/ 699 w 1398"/>
                <a:gd name="T25" fmla="*/ 1242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8" h="1243">
                  <a:moveTo>
                    <a:pt x="699" y="1242"/>
                  </a:moveTo>
                  <a:lnTo>
                    <a:pt x="699" y="1242"/>
                  </a:lnTo>
                  <a:cubicBezTo>
                    <a:pt x="699" y="1242"/>
                    <a:pt x="0" y="738"/>
                    <a:pt x="70" y="371"/>
                  </a:cubicBezTo>
                  <a:lnTo>
                    <a:pt x="70" y="371"/>
                  </a:lnTo>
                  <a:cubicBezTo>
                    <a:pt x="81" y="314"/>
                    <a:pt x="111" y="259"/>
                    <a:pt x="166" y="210"/>
                  </a:cubicBezTo>
                  <a:lnTo>
                    <a:pt x="166" y="210"/>
                  </a:lnTo>
                  <a:cubicBezTo>
                    <a:pt x="403" y="0"/>
                    <a:pt x="699" y="384"/>
                    <a:pt x="699" y="384"/>
                  </a:cubicBezTo>
                  <a:lnTo>
                    <a:pt x="699" y="384"/>
                  </a:lnTo>
                  <a:cubicBezTo>
                    <a:pt x="699" y="384"/>
                    <a:pt x="995" y="0"/>
                    <a:pt x="1232" y="210"/>
                  </a:cubicBezTo>
                  <a:lnTo>
                    <a:pt x="1232" y="210"/>
                  </a:lnTo>
                  <a:cubicBezTo>
                    <a:pt x="1287" y="259"/>
                    <a:pt x="1317" y="314"/>
                    <a:pt x="1328" y="371"/>
                  </a:cubicBezTo>
                  <a:lnTo>
                    <a:pt x="1328" y="371"/>
                  </a:lnTo>
                  <a:cubicBezTo>
                    <a:pt x="1397" y="738"/>
                    <a:pt x="699" y="1242"/>
                    <a:pt x="699" y="124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 dirty="0">
                <a:latin typeface="+mn-lt"/>
              </a:endParaRPr>
            </a:p>
          </p:txBody>
        </p:sp>
        <p:sp>
          <p:nvSpPr>
            <p:cNvPr id="118" name="Freeform 116">
              <a:extLst>
                <a:ext uri="{FF2B5EF4-FFF2-40B4-BE49-F238E27FC236}">
                  <a16:creationId xmlns:a16="http://schemas.microsoft.com/office/drawing/2014/main" id="{CBECB194-9E34-2745-A416-0895829B9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2721" y="4613640"/>
              <a:ext cx="549120" cy="493441"/>
            </a:xfrm>
            <a:custGeom>
              <a:avLst/>
              <a:gdLst>
                <a:gd name="T0" fmla="*/ 548684 w 1259"/>
                <a:gd name="T1" fmla="*/ 161292 h 1135"/>
                <a:gd name="T2" fmla="*/ 548684 w 1259"/>
                <a:gd name="T3" fmla="*/ 161292 h 1135"/>
                <a:gd name="T4" fmla="*/ 274342 w 1259"/>
                <a:gd name="T5" fmla="*/ 493006 h 1135"/>
                <a:gd name="T6" fmla="*/ 274342 w 1259"/>
                <a:gd name="T7" fmla="*/ 493006 h 1135"/>
                <a:gd name="T8" fmla="*/ 0 w 1259"/>
                <a:gd name="T9" fmla="*/ 161292 h 1135"/>
                <a:gd name="T10" fmla="*/ 0 w 1259"/>
                <a:gd name="T11" fmla="*/ 161292 h 1135"/>
                <a:gd name="T12" fmla="*/ 41871 w 1259"/>
                <a:gd name="T13" fmla="*/ 91297 h 1135"/>
                <a:gd name="T14" fmla="*/ 41871 w 1259"/>
                <a:gd name="T15" fmla="*/ 91297 h 1135"/>
                <a:gd name="T16" fmla="*/ 274342 w 1259"/>
                <a:gd name="T17" fmla="*/ 166944 h 1135"/>
                <a:gd name="T18" fmla="*/ 274342 w 1259"/>
                <a:gd name="T19" fmla="*/ 166944 h 1135"/>
                <a:gd name="T20" fmla="*/ 506813 w 1259"/>
                <a:gd name="T21" fmla="*/ 91297 h 1135"/>
                <a:gd name="T22" fmla="*/ 506813 w 1259"/>
                <a:gd name="T23" fmla="*/ 91297 h 1135"/>
                <a:gd name="T24" fmla="*/ 548684 w 1259"/>
                <a:gd name="T25" fmla="*/ 161292 h 113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259" h="1135">
                  <a:moveTo>
                    <a:pt x="1258" y="371"/>
                  </a:moveTo>
                  <a:lnTo>
                    <a:pt x="1258" y="371"/>
                  </a:lnTo>
                  <a:cubicBezTo>
                    <a:pt x="1200" y="722"/>
                    <a:pt x="629" y="1134"/>
                    <a:pt x="629" y="1134"/>
                  </a:cubicBezTo>
                  <a:cubicBezTo>
                    <a:pt x="629" y="1134"/>
                    <a:pt x="59" y="722"/>
                    <a:pt x="0" y="371"/>
                  </a:cubicBezTo>
                  <a:cubicBezTo>
                    <a:pt x="11" y="314"/>
                    <a:pt x="41" y="259"/>
                    <a:pt x="96" y="210"/>
                  </a:cubicBezTo>
                  <a:cubicBezTo>
                    <a:pt x="333" y="0"/>
                    <a:pt x="629" y="384"/>
                    <a:pt x="629" y="384"/>
                  </a:cubicBezTo>
                  <a:cubicBezTo>
                    <a:pt x="629" y="384"/>
                    <a:pt x="925" y="0"/>
                    <a:pt x="1162" y="210"/>
                  </a:cubicBezTo>
                  <a:cubicBezTo>
                    <a:pt x="1217" y="259"/>
                    <a:pt x="1247" y="314"/>
                    <a:pt x="1258" y="37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4846315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75297" y="5513083"/>
            <a:ext cx="6641405" cy="89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000" dirty="0">
                <a:latin typeface="Happy Monkey" panose="02000500000000020004" pitchFamily="2" charset="0"/>
                <a:ea typeface="Lato Light" panose="020F0502020204030203" pitchFamily="34" charset="0"/>
                <a:cs typeface="Arima Madurai Light" pitchFamily="2" charset="77"/>
              </a:rPr>
              <a:t>You can find me at: @username</a:t>
            </a:r>
          </a:p>
          <a:p>
            <a:pPr algn="ctr">
              <a:lnSpc>
                <a:spcPts val="3300"/>
              </a:lnSpc>
            </a:pPr>
            <a:r>
              <a:rPr lang="en-US" sz="2000" dirty="0">
                <a:latin typeface="Happy Monkey" panose="02000500000000020004" pitchFamily="2" charset="0"/>
                <a:ea typeface="Lato Light" panose="020F0502020204030203" pitchFamily="34" charset="0"/>
                <a:cs typeface="Arima Madurai Light" pitchFamily="2" charset="77"/>
              </a:rPr>
              <a:t>myemail@domain.com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15498" y="4744201"/>
            <a:ext cx="2961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Happy Monkey" panose="02000500000000020004" pitchFamily="2" charset="0"/>
                <a:ea typeface="Nunito Bold" charset="0"/>
                <a:cs typeface="Arima Madurai Light" pitchFamily="2" charset="77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06376" y="3114798"/>
            <a:ext cx="49792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spc="300" dirty="0">
                <a:solidFill>
                  <a:schemeClr val="tx2"/>
                </a:solidFill>
                <a:latin typeface="Happy Monkey" panose="02000500000000020004" pitchFamily="2" charset="0"/>
                <a:ea typeface="Nunito Bold" charset="0"/>
                <a:cs typeface="Arima Madurai Black" pitchFamily="2" charset="77"/>
              </a:rPr>
              <a:t>Thanks!</a:t>
            </a:r>
          </a:p>
        </p:txBody>
      </p:sp>
      <p:grpSp>
        <p:nvGrpSpPr>
          <p:cNvPr id="237" name="Group 3">
            <a:extLst>
              <a:ext uri="{FF2B5EF4-FFF2-40B4-BE49-F238E27FC236}">
                <a16:creationId xmlns:a16="http://schemas.microsoft.com/office/drawing/2014/main" id="{BB1E9447-D23F-DB4A-88C7-C801FFE65A0C}"/>
              </a:ext>
            </a:extLst>
          </p:cNvPr>
          <p:cNvGrpSpPr>
            <a:grpSpLocks/>
          </p:cNvGrpSpPr>
          <p:nvPr/>
        </p:nvGrpSpPr>
        <p:grpSpPr bwMode="auto">
          <a:xfrm>
            <a:off x="901289" y="-226590"/>
            <a:ext cx="10179847" cy="3177606"/>
            <a:chOff x="1946881" y="4450442"/>
            <a:chExt cx="3371520" cy="1052160"/>
          </a:xfrm>
        </p:grpSpPr>
        <p:sp>
          <p:nvSpPr>
            <p:cNvPr id="238" name="Freeform 90">
              <a:extLst>
                <a:ext uri="{FF2B5EF4-FFF2-40B4-BE49-F238E27FC236}">
                  <a16:creationId xmlns:a16="http://schemas.microsoft.com/office/drawing/2014/main" id="{B5282B4A-2215-A246-A7DE-636CFE74C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6881" y="4450442"/>
              <a:ext cx="3331201" cy="395520"/>
            </a:xfrm>
            <a:custGeom>
              <a:avLst/>
              <a:gdLst>
                <a:gd name="T0" fmla="*/ 1662117 w 7650"/>
                <a:gd name="T1" fmla="*/ 395084 h 908"/>
                <a:gd name="T2" fmla="*/ 1662117 w 7650"/>
                <a:gd name="T3" fmla="*/ 395084 h 908"/>
                <a:gd name="T4" fmla="*/ 495543 w 7650"/>
                <a:gd name="T5" fmla="*/ 226074 h 908"/>
                <a:gd name="T6" fmla="*/ 495543 w 7650"/>
                <a:gd name="T7" fmla="*/ 226074 h 908"/>
                <a:gd name="T8" fmla="*/ 19595 w 7650"/>
                <a:gd name="T9" fmla="*/ 57063 h 908"/>
                <a:gd name="T10" fmla="*/ 19595 w 7650"/>
                <a:gd name="T11" fmla="*/ 57063 h 908"/>
                <a:gd name="T12" fmla="*/ 6096 w 7650"/>
                <a:gd name="T13" fmla="*/ 20037 h 908"/>
                <a:gd name="T14" fmla="*/ 6096 w 7650"/>
                <a:gd name="T15" fmla="*/ 20037 h 908"/>
                <a:gd name="T16" fmla="*/ 43110 w 7650"/>
                <a:gd name="T17" fmla="*/ 6970 h 908"/>
                <a:gd name="T18" fmla="*/ 43110 w 7650"/>
                <a:gd name="T19" fmla="*/ 6970 h 908"/>
                <a:gd name="T20" fmla="*/ 512091 w 7650"/>
                <a:gd name="T21" fmla="*/ 173367 h 908"/>
                <a:gd name="T22" fmla="*/ 512091 w 7650"/>
                <a:gd name="T23" fmla="*/ 173367 h 908"/>
                <a:gd name="T24" fmla="*/ 1662117 w 7650"/>
                <a:gd name="T25" fmla="*/ 339328 h 908"/>
                <a:gd name="T26" fmla="*/ 1662117 w 7650"/>
                <a:gd name="T27" fmla="*/ 339328 h 908"/>
                <a:gd name="T28" fmla="*/ 2815191 w 7650"/>
                <a:gd name="T29" fmla="*/ 173367 h 908"/>
                <a:gd name="T30" fmla="*/ 2815191 w 7650"/>
                <a:gd name="T31" fmla="*/ 173367 h 908"/>
                <a:gd name="T32" fmla="*/ 3287220 w 7650"/>
                <a:gd name="T33" fmla="*/ 6970 h 908"/>
                <a:gd name="T34" fmla="*/ 3287220 w 7650"/>
                <a:gd name="T35" fmla="*/ 6970 h 908"/>
                <a:gd name="T36" fmla="*/ 3324234 w 7650"/>
                <a:gd name="T37" fmla="*/ 20037 h 908"/>
                <a:gd name="T38" fmla="*/ 3324234 w 7650"/>
                <a:gd name="T39" fmla="*/ 20037 h 908"/>
                <a:gd name="T40" fmla="*/ 3311170 w 7650"/>
                <a:gd name="T41" fmla="*/ 57063 h 908"/>
                <a:gd name="T42" fmla="*/ 3311170 w 7650"/>
                <a:gd name="T43" fmla="*/ 57063 h 908"/>
                <a:gd name="T44" fmla="*/ 2831739 w 7650"/>
                <a:gd name="T45" fmla="*/ 226074 h 908"/>
                <a:gd name="T46" fmla="*/ 2831739 w 7650"/>
                <a:gd name="T47" fmla="*/ 226074 h 908"/>
                <a:gd name="T48" fmla="*/ 1662117 w 7650"/>
                <a:gd name="T49" fmla="*/ 395084 h 90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650" h="908">
                  <a:moveTo>
                    <a:pt x="3817" y="907"/>
                  </a:moveTo>
                  <a:lnTo>
                    <a:pt x="3817" y="907"/>
                  </a:lnTo>
                  <a:cubicBezTo>
                    <a:pt x="2723" y="907"/>
                    <a:pt x="1756" y="696"/>
                    <a:pt x="1138" y="519"/>
                  </a:cubicBezTo>
                  <a:cubicBezTo>
                    <a:pt x="468" y="328"/>
                    <a:pt x="49" y="133"/>
                    <a:pt x="45" y="131"/>
                  </a:cubicBezTo>
                  <a:cubicBezTo>
                    <a:pt x="13" y="116"/>
                    <a:pt x="0" y="78"/>
                    <a:pt x="14" y="46"/>
                  </a:cubicBezTo>
                  <a:cubicBezTo>
                    <a:pt x="29" y="15"/>
                    <a:pt x="67" y="0"/>
                    <a:pt x="99" y="16"/>
                  </a:cubicBezTo>
                  <a:cubicBezTo>
                    <a:pt x="103" y="17"/>
                    <a:pt x="515" y="209"/>
                    <a:pt x="1176" y="398"/>
                  </a:cubicBezTo>
                  <a:cubicBezTo>
                    <a:pt x="1786" y="572"/>
                    <a:pt x="2739" y="779"/>
                    <a:pt x="3817" y="779"/>
                  </a:cubicBezTo>
                  <a:cubicBezTo>
                    <a:pt x="4895" y="779"/>
                    <a:pt x="5852" y="572"/>
                    <a:pt x="6465" y="398"/>
                  </a:cubicBezTo>
                  <a:cubicBezTo>
                    <a:pt x="7131" y="209"/>
                    <a:pt x="7545" y="17"/>
                    <a:pt x="7549" y="16"/>
                  </a:cubicBezTo>
                  <a:cubicBezTo>
                    <a:pt x="7582" y="0"/>
                    <a:pt x="7619" y="15"/>
                    <a:pt x="7634" y="46"/>
                  </a:cubicBezTo>
                  <a:cubicBezTo>
                    <a:pt x="7649" y="78"/>
                    <a:pt x="7635" y="116"/>
                    <a:pt x="7604" y="131"/>
                  </a:cubicBezTo>
                  <a:cubicBezTo>
                    <a:pt x="7599" y="133"/>
                    <a:pt x="7177" y="328"/>
                    <a:pt x="6503" y="519"/>
                  </a:cubicBezTo>
                  <a:cubicBezTo>
                    <a:pt x="5882" y="696"/>
                    <a:pt x="4911" y="907"/>
                    <a:pt x="3817" y="90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91">
              <a:extLst>
                <a:ext uri="{FF2B5EF4-FFF2-40B4-BE49-F238E27FC236}">
                  <a16:creationId xmlns:a16="http://schemas.microsoft.com/office/drawing/2014/main" id="{D8430C8B-35E3-2E4F-BBD1-F20FA3980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961" y="4527242"/>
              <a:ext cx="718080" cy="848640"/>
            </a:xfrm>
            <a:custGeom>
              <a:avLst/>
              <a:gdLst>
                <a:gd name="T0" fmla="*/ 717645 w 1649"/>
                <a:gd name="T1" fmla="*/ 148991 h 1948"/>
                <a:gd name="T2" fmla="*/ 516460 w 1649"/>
                <a:gd name="T3" fmla="*/ 848204 h 1948"/>
                <a:gd name="T4" fmla="*/ 318324 w 1649"/>
                <a:gd name="T5" fmla="*/ 563727 h 1948"/>
                <a:gd name="T6" fmla="*/ 0 w 1649"/>
                <a:gd name="T7" fmla="*/ 698777 h 1948"/>
                <a:gd name="T8" fmla="*/ 200749 w 1649"/>
                <a:gd name="T9" fmla="*/ 0 h 1948"/>
                <a:gd name="T10" fmla="*/ 469430 w 1649"/>
                <a:gd name="T11" fmla="*/ 77545 h 1948"/>
                <a:gd name="T12" fmla="*/ 717645 w 1649"/>
                <a:gd name="T13" fmla="*/ 148991 h 19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49" h="1948">
                  <a:moveTo>
                    <a:pt x="1648" y="342"/>
                  </a:moveTo>
                  <a:lnTo>
                    <a:pt x="1186" y="1947"/>
                  </a:lnTo>
                  <a:lnTo>
                    <a:pt x="731" y="1294"/>
                  </a:lnTo>
                  <a:lnTo>
                    <a:pt x="0" y="1604"/>
                  </a:lnTo>
                  <a:lnTo>
                    <a:pt x="461" y="0"/>
                  </a:lnTo>
                  <a:lnTo>
                    <a:pt x="1078" y="178"/>
                  </a:lnTo>
                  <a:lnTo>
                    <a:pt x="1648" y="34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92">
              <a:extLst>
                <a:ext uri="{FF2B5EF4-FFF2-40B4-BE49-F238E27FC236}">
                  <a16:creationId xmlns:a16="http://schemas.microsoft.com/office/drawing/2014/main" id="{51882CC4-F6B5-9141-B05E-985E1A87A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1970" y="4604378"/>
              <a:ext cx="398424" cy="769681"/>
            </a:xfrm>
            <a:custGeom>
              <a:avLst/>
              <a:gdLst>
                <a:gd name="T0" fmla="*/ 917 w 918"/>
                <a:gd name="T1" fmla="*/ 164 h 1770"/>
                <a:gd name="T2" fmla="*/ 455 w 918"/>
                <a:gd name="T3" fmla="*/ 1769 h 1770"/>
                <a:gd name="T4" fmla="*/ 0 w 918"/>
                <a:gd name="T5" fmla="*/ 1116 h 1770"/>
                <a:gd name="T6" fmla="*/ 347 w 918"/>
                <a:gd name="T7" fmla="*/ 0 h 1770"/>
                <a:gd name="T8" fmla="*/ 917 w 918"/>
                <a:gd name="T9" fmla="*/ 16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8" h="1770">
                  <a:moveTo>
                    <a:pt x="917" y="164"/>
                  </a:moveTo>
                  <a:lnTo>
                    <a:pt x="455" y="1769"/>
                  </a:lnTo>
                  <a:lnTo>
                    <a:pt x="0" y="1116"/>
                  </a:lnTo>
                  <a:lnTo>
                    <a:pt x="347" y="0"/>
                  </a:lnTo>
                  <a:lnTo>
                    <a:pt x="917" y="16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1" name="Freeform 93">
              <a:extLst>
                <a:ext uri="{FF2B5EF4-FFF2-40B4-BE49-F238E27FC236}">
                  <a16:creationId xmlns:a16="http://schemas.microsoft.com/office/drawing/2014/main" id="{F860E5EA-021B-E441-B70E-308BC69D9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4561" y="4725000"/>
              <a:ext cx="606720" cy="777601"/>
            </a:xfrm>
            <a:custGeom>
              <a:avLst/>
              <a:gdLst>
                <a:gd name="T0" fmla="*/ 606284 w 1393"/>
                <a:gd name="T1" fmla="*/ 52741 h 1784"/>
                <a:gd name="T2" fmla="*/ 535290 w 1393"/>
                <a:gd name="T3" fmla="*/ 777165 h 1784"/>
                <a:gd name="T4" fmla="*/ 289205 w 1393"/>
                <a:gd name="T5" fmla="*/ 533075 h 1784"/>
                <a:gd name="T6" fmla="*/ 0 w 1393"/>
                <a:gd name="T7" fmla="*/ 723553 h 1784"/>
                <a:gd name="T8" fmla="*/ 70995 w 1393"/>
                <a:gd name="T9" fmla="*/ 0 h 1784"/>
                <a:gd name="T10" fmla="*/ 338857 w 1393"/>
                <a:gd name="T11" fmla="*/ 26153 h 1784"/>
                <a:gd name="T12" fmla="*/ 606284 w 1393"/>
                <a:gd name="T13" fmla="*/ 52741 h 17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93" h="1784">
                  <a:moveTo>
                    <a:pt x="1392" y="121"/>
                  </a:moveTo>
                  <a:lnTo>
                    <a:pt x="1229" y="1783"/>
                  </a:lnTo>
                  <a:lnTo>
                    <a:pt x="664" y="1223"/>
                  </a:lnTo>
                  <a:lnTo>
                    <a:pt x="0" y="1660"/>
                  </a:lnTo>
                  <a:lnTo>
                    <a:pt x="163" y="0"/>
                  </a:lnTo>
                  <a:lnTo>
                    <a:pt x="778" y="60"/>
                  </a:lnTo>
                  <a:lnTo>
                    <a:pt x="1392" y="12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94">
              <a:extLst>
                <a:ext uri="{FF2B5EF4-FFF2-40B4-BE49-F238E27FC236}">
                  <a16:creationId xmlns:a16="http://schemas.microsoft.com/office/drawing/2014/main" id="{89530FD4-80C3-7F46-80C3-54EA38EE3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2471" y="4751966"/>
              <a:ext cx="317469" cy="750636"/>
            </a:xfrm>
            <a:custGeom>
              <a:avLst/>
              <a:gdLst>
                <a:gd name="T0" fmla="*/ 728 w 729"/>
                <a:gd name="T1" fmla="*/ 61 h 1724"/>
                <a:gd name="T2" fmla="*/ 565 w 729"/>
                <a:gd name="T3" fmla="*/ 1723 h 1724"/>
                <a:gd name="T4" fmla="*/ 0 w 729"/>
                <a:gd name="T5" fmla="*/ 1163 h 1724"/>
                <a:gd name="T6" fmla="*/ 114 w 729"/>
                <a:gd name="T7" fmla="*/ 0 h 1724"/>
                <a:gd name="T8" fmla="*/ 728 w 729"/>
                <a:gd name="T9" fmla="*/ 61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9" h="1724">
                  <a:moveTo>
                    <a:pt x="728" y="61"/>
                  </a:moveTo>
                  <a:lnTo>
                    <a:pt x="565" y="1723"/>
                  </a:lnTo>
                  <a:lnTo>
                    <a:pt x="0" y="1163"/>
                  </a:lnTo>
                  <a:lnTo>
                    <a:pt x="114" y="0"/>
                  </a:lnTo>
                  <a:lnTo>
                    <a:pt x="728" y="61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3" name="Freeform 95">
              <a:extLst>
                <a:ext uri="{FF2B5EF4-FFF2-40B4-BE49-F238E27FC236}">
                  <a16:creationId xmlns:a16="http://schemas.microsoft.com/office/drawing/2014/main" id="{2263E876-E4F9-024A-89F6-16C21791C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9281" y="4711561"/>
              <a:ext cx="625920" cy="789119"/>
            </a:xfrm>
            <a:custGeom>
              <a:avLst/>
              <a:gdLst>
                <a:gd name="T0" fmla="*/ 625485 w 1438"/>
                <a:gd name="T1" fmla="*/ 719516 h 1814"/>
                <a:gd name="T2" fmla="*/ 331241 w 1438"/>
                <a:gd name="T3" fmla="*/ 538115 h 1814"/>
                <a:gd name="T4" fmla="*/ 92277 w 1438"/>
                <a:gd name="T5" fmla="*/ 788684 h 1814"/>
                <a:gd name="T6" fmla="*/ 0 w 1438"/>
                <a:gd name="T7" fmla="*/ 67862 h 1814"/>
                <a:gd name="T8" fmla="*/ 262904 w 1438"/>
                <a:gd name="T9" fmla="*/ 34366 h 1814"/>
                <a:gd name="T10" fmla="*/ 533207 w 1438"/>
                <a:gd name="T11" fmla="*/ 0 h 1814"/>
                <a:gd name="T12" fmla="*/ 625485 w 1438"/>
                <a:gd name="T13" fmla="*/ 719516 h 18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38" h="1814">
                  <a:moveTo>
                    <a:pt x="1437" y="1654"/>
                  </a:moveTo>
                  <a:lnTo>
                    <a:pt x="761" y="1237"/>
                  </a:lnTo>
                  <a:lnTo>
                    <a:pt x="212" y="1813"/>
                  </a:lnTo>
                  <a:lnTo>
                    <a:pt x="0" y="156"/>
                  </a:lnTo>
                  <a:lnTo>
                    <a:pt x="604" y="79"/>
                  </a:lnTo>
                  <a:lnTo>
                    <a:pt x="1225" y="0"/>
                  </a:lnTo>
                  <a:lnTo>
                    <a:pt x="1437" y="165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96">
              <a:extLst>
                <a:ext uri="{FF2B5EF4-FFF2-40B4-BE49-F238E27FC236}">
                  <a16:creationId xmlns:a16="http://schemas.microsoft.com/office/drawing/2014/main" id="{530532B5-0776-134C-8E31-A5EB798D8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2336" y="4712291"/>
              <a:ext cx="363501" cy="718897"/>
            </a:xfrm>
            <a:custGeom>
              <a:avLst/>
              <a:gdLst>
                <a:gd name="T0" fmla="*/ 833 w 834"/>
                <a:gd name="T1" fmla="*/ 1654 h 1655"/>
                <a:gd name="T2" fmla="*/ 157 w 834"/>
                <a:gd name="T3" fmla="*/ 1237 h 1655"/>
                <a:gd name="T4" fmla="*/ 0 w 834"/>
                <a:gd name="T5" fmla="*/ 79 h 1655"/>
                <a:gd name="T6" fmla="*/ 621 w 834"/>
                <a:gd name="T7" fmla="*/ 0 h 1655"/>
                <a:gd name="T8" fmla="*/ 833 w 834"/>
                <a:gd name="T9" fmla="*/ 1654 h 1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4" h="1655">
                  <a:moveTo>
                    <a:pt x="833" y="1654"/>
                  </a:moveTo>
                  <a:lnTo>
                    <a:pt x="157" y="1237"/>
                  </a:lnTo>
                  <a:lnTo>
                    <a:pt x="0" y="79"/>
                  </a:lnTo>
                  <a:lnTo>
                    <a:pt x="621" y="0"/>
                  </a:lnTo>
                  <a:lnTo>
                    <a:pt x="833" y="165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5" name="Freeform 97">
              <a:extLst>
                <a:ext uri="{FF2B5EF4-FFF2-40B4-BE49-F238E27FC236}">
                  <a16:creationId xmlns:a16="http://schemas.microsoft.com/office/drawing/2014/main" id="{44DF9DD8-DE47-7742-9F1B-1C3B72D48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6481" y="4508041"/>
              <a:ext cx="721920" cy="850559"/>
            </a:xfrm>
            <a:custGeom>
              <a:avLst/>
              <a:gdLst>
                <a:gd name="T0" fmla="*/ 721485 w 1658"/>
                <a:gd name="T1" fmla="*/ 696744 h 1952"/>
                <a:gd name="T2" fmla="*/ 401889 w 1658"/>
                <a:gd name="T3" fmla="*/ 564280 h 1952"/>
                <a:gd name="T4" fmla="*/ 205952 w 1658"/>
                <a:gd name="T5" fmla="*/ 850123 h 1952"/>
                <a:gd name="T6" fmla="*/ 0 w 1658"/>
                <a:gd name="T7" fmla="*/ 152072 h 1952"/>
                <a:gd name="T8" fmla="*/ 255589 w 1658"/>
                <a:gd name="T9" fmla="*/ 76690 h 1952"/>
                <a:gd name="T10" fmla="*/ 515968 w 1658"/>
                <a:gd name="T11" fmla="*/ 0 h 1952"/>
                <a:gd name="T12" fmla="*/ 721485 w 1658"/>
                <a:gd name="T13" fmla="*/ 696744 h 1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58" h="1952">
                  <a:moveTo>
                    <a:pt x="1657" y="1599"/>
                  </a:moveTo>
                  <a:lnTo>
                    <a:pt x="923" y="1295"/>
                  </a:lnTo>
                  <a:lnTo>
                    <a:pt x="473" y="1951"/>
                  </a:lnTo>
                  <a:lnTo>
                    <a:pt x="0" y="349"/>
                  </a:lnTo>
                  <a:lnTo>
                    <a:pt x="587" y="176"/>
                  </a:lnTo>
                  <a:lnTo>
                    <a:pt x="1185" y="0"/>
                  </a:lnTo>
                  <a:lnTo>
                    <a:pt x="1657" y="159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98">
              <a:extLst>
                <a:ext uri="{FF2B5EF4-FFF2-40B4-BE49-F238E27FC236}">
                  <a16:creationId xmlns:a16="http://schemas.microsoft.com/office/drawing/2014/main" id="{0E3066B0-FDC1-2447-9120-4140FDC6F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1722" y="4507573"/>
              <a:ext cx="466679" cy="696679"/>
            </a:xfrm>
            <a:custGeom>
              <a:avLst/>
              <a:gdLst>
                <a:gd name="T0" fmla="*/ 1070 w 1071"/>
                <a:gd name="T1" fmla="*/ 1599 h 1600"/>
                <a:gd name="T2" fmla="*/ 336 w 1071"/>
                <a:gd name="T3" fmla="*/ 1295 h 1600"/>
                <a:gd name="T4" fmla="*/ 0 w 1071"/>
                <a:gd name="T5" fmla="*/ 176 h 1600"/>
                <a:gd name="T6" fmla="*/ 598 w 1071"/>
                <a:gd name="T7" fmla="*/ 0 h 1600"/>
                <a:gd name="T8" fmla="*/ 1070 w 1071"/>
                <a:gd name="T9" fmla="*/ 1599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1" h="1600">
                  <a:moveTo>
                    <a:pt x="1070" y="1599"/>
                  </a:moveTo>
                  <a:lnTo>
                    <a:pt x="336" y="1295"/>
                  </a:lnTo>
                  <a:lnTo>
                    <a:pt x="0" y="176"/>
                  </a:lnTo>
                  <a:lnTo>
                    <a:pt x="598" y="0"/>
                  </a:lnTo>
                  <a:lnTo>
                    <a:pt x="1070" y="159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  <p:transition advClick="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72094" y="2981578"/>
            <a:ext cx="8272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appy Monkey" panose="02000500000000020004" pitchFamily="2" charset="0"/>
                <a:ea typeface="Lato Light" panose="020F0502020204030203" pitchFamily="34" charset="0"/>
                <a:cs typeface="Arima Madurai Light" pitchFamily="2" charset="77"/>
              </a:rPr>
              <a:t>Presentation template designed by </a:t>
            </a:r>
            <a:r>
              <a:rPr lang="en-US" sz="2000" u="sng" dirty="0">
                <a:solidFill>
                  <a:schemeClr val="accent1"/>
                </a:solidFill>
                <a:latin typeface="Happy Monkey" panose="02000500000000020004" pitchFamily="2" charset="0"/>
                <a:ea typeface="Lato Light" panose="020F0502020204030203" pitchFamily="34" charset="0"/>
                <a:cs typeface="Arima Madurai Light" pitchFamily="2" charset="77"/>
              </a:rPr>
              <a:t>powerpointify.com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93235" y="1706858"/>
            <a:ext cx="9702073" cy="94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000" dirty="0">
                <a:latin typeface="Happy Monkey" panose="02000500000000020004" pitchFamily="2" charset="0"/>
                <a:ea typeface="Lato Light" panose="020F0502020204030203" pitchFamily="34" charset="0"/>
                <a:cs typeface="Arima Madurai Light" pitchFamily="2" charset="77"/>
              </a:rPr>
              <a:t>Special thanks to all people who made and shared these awesome resources for free: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81940" y="563563"/>
            <a:ext cx="2028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25000"/>
                  </a:schemeClr>
                </a:solidFill>
                <a:latin typeface="Happy Monkey" panose="02000500000000020004" pitchFamily="2" charset="0"/>
                <a:ea typeface="Nunito Bold" charset="0"/>
                <a:cs typeface="Arima Madurai" pitchFamily="2" charset="77"/>
              </a:rPr>
              <a:t>Credits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E4201-8767-2F40-9D27-478F3870131C}"/>
              </a:ext>
            </a:extLst>
          </p:cNvPr>
          <p:cNvSpPr txBox="1"/>
          <p:nvPr/>
        </p:nvSpPr>
        <p:spPr>
          <a:xfrm>
            <a:off x="1972095" y="3570863"/>
            <a:ext cx="6268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appy Monkey" panose="02000500000000020004" pitchFamily="2" charset="0"/>
                <a:ea typeface="Lato Light" panose="020F0502020204030203" pitchFamily="34" charset="0"/>
                <a:cs typeface="Arima Madurai Light" pitchFamily="2" charset="77"/>
              </a:rPr>
              <a:t>Photographs by </a:t>
            </a:r>
            <a:r>
              <a:rPr lang="en-US" sz="2000" dirty="0">
                <a:solidFill>
                  <a:schemeClr val="accent1"/>
                </a:solidFill>
                <a:latin typeface="Happy Monkey" panose="02000500000000020004" pitchFamily="2" charset="0"/>
                <a:ea typeface="Lato Light" panose="020F0502020204030203" pitchFamily="34" charset="0"/>
                <a:cs typeface="Arima Madurai Light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n-US" sz="2000" dirty="0">
              <a:solidFill>
                <a:schemeClr val="accent1"/>
              </a:solidFill>
              <a:latin typeface="Happy Monkey" panose="02000500000000020004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grpSp>
        <p:nvGrpSpPr>
          <p:cNvPr id="117" name="Group 5">
            <a:extLst>
              <a:ext uri="{FF2B5EF4-FFF2-40B4-BE49-F238E27FC236}">
                <a16:creationId xmlns:a16="http://schemas.microsoft.com/office/drawing/2014/main" id="{988CECCC-534C-E445-A020-3E50E8233B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0431" y="5042131"/>
            <a:ext cx="10836000" cy="2533187"/>
            <a:chOff x="2025602" y="3981962"/>
            <a:chExt cx="4832639" cy="1146239"/>
          </a:xfrm>
        </p:grpSpPr>
        <p:sp>
          <p:nvSpPr>
            <p:cNvPr id="118" name="Freeform 102">
              <a:extLst>
                <a:ext uri="{FF2B5EF4-FFF2-40B4-BE49-F238E27FC236}">
                  <a16:creationId xmlns:a16="http://schemas.microsoft.com/office/drawing/2014/main" id="{D97B4A54-2B9C-744A-B6DF-340D4126A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259" y="4153422"/>
              <a:ext cx="2476648" cy="974779"/>
            </a:xfrm>
            <a:custGeom>
              <a:avLst/>
              <a:gdLst>
                <a:gd name="T0" fmla="*/ 5623 w 5690"/>
                <a:gd name="T1" fmla="*/ 2237 h 2238"/>
                <a:gd name="T2" fmla="*/ 5623 w 5690"/>
                <a:gd name="T3" fmla="*/ 2237 h 2238"/>
                <a:gd name="T4" fmla="*/ 5569 w 5690"/>
                <a:gd name="T5" fmla="*/ 2197 h 2238"/>
                <a:gd name="T6" fmla="*/ 5569 w 5690"/>
                <a:gd name="T7" fmla="*/ 2197 h 2238"/>
                <a:gd name="T8" fmla="*/ 5220 w 5690"/>
                <a:gd name="T9" fmla="*/ 1800 h 2238"/>
                <a:gd name="T10" fmla="*/ 5220 w 5690"/>
                <a:gd name="T11" fmla="*/ 1800 h 2238"/>
                <a:gd name="T12" fmla="*/ 3504 w 5690"/>
                <a:gd name="T13" fmla="*/ 1179 h 2238"/>
                <a:gd name="T14" fmla="*/ 3504 w 5690"/>
                <a:gd name="T15" fmla="*/ 1179 h 2238"/>
                <a:gd name="T16" fmla="*/ 38 w 5690"/>
                <a:gd name="T17" fmla="*/ 118 h 2238"/>
                <a:gd name="T18" fmla="*/ 38 w 5690"/>
                <a:gd name="T19" fmla="*/ 118 h 2238"/>
                <a:gd name="T20" fmla="*/ 15 w 5690"/>
                <a:gd name="T21" fmla="*/ 39 h 2238"/>
                <a:gd name="T22" fmla="*/ 15 w 5690"/>
                <a:gd name="T23" fmla="*/ 39 h 2238"/>
                <a:gd name="T24" fmla="*/ 93 w 5690"/>
                <a:gd name="T25" fmla="*/ 15 h 2238"/>
                <a:gd name="T26" fmla="*/ 93 w 5690"/>
                <a:gd name="T27" fmla="*/ 15 h 2238"/>
                <a:gd name="T28" fmla="*/ 3522 w 5690"/>
                <a:gd name="T29" fmla="*/ 1065 h 2238"/>
                <a:gd name="T30" fmla="*/ 3522 w 5690"/>
                <a:gd name="T31" fmla="*/ 1065 h 2238"/>
                <a:gd name="T32" fmla="*/ 5679 w 5690"/>
                <a:gd name="T33" fmla="*/ 2161 h 2238"/>
                <a:gd name="T34" fmla="*/ 5679 w 5690"/>
                <a:gd name="T35" fmla="*/ 2161 h 2238"/>
                <a:gd name="T36" fmla="*/ 5642 w 5690"/>
                <a:gd name="T37" fmla="*/ 2234 h 2238"/>
                <a:gd name="T38" fmla="*/ 5642 w 5690"/>
                <a:gd name="T39" fmla="*/ 2234 h 2238"/>
                <a:gd name="T40" fmla="*/ 5623 w 5690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90" h="2238">
                  <a:moveTo>
                    <a:pt x="5623" y="2237"/>
                  </a:moveTo>
                  <a:lnTo>
                    <a:pt x="5623" y="2237"/>
                  </a:lnTo>
                  <a:cubicBezTo>
                    <a:pt x="5599" y="2237"/>
                    <a:pt x="5577" y="2221"/>
                    <a:pt x="5569" y="2197"/>
                  </a:cubicBezTo>
                  <a:lnTo>
                    <a:pt x="5569" y="2197"/>
                  </a:lnTo>
                  <a:cubicBezTo>
                    <a:pt x="5568" y="2195"/>
                    <a:pt x="5504" y="2014"/>
                    <a:pt x="5220" y="1800"/>
                  </a:cubicBezTo>
                  <a:lnTo>
                    <a:pt x="5220" y="1800"/>
                  </a:lnTo>
                  <a:cubicBezTo>
                    <a:pt x="4956" y="1600"/>
                    <a:pt x="4444" y="1331"/>
                    <a:pt x="3504" y="1179"/>
                  </a:cubicBezTo>
                  <a:lnTo>
                    <a:pt x="3504" y="1179"/>
                  </a:lnTo>
                  <a:cubicBezTo>
                    <a:pt x="1439" y="848"/>
                    <a:pt x="52" y="124"/>
                    <a:pt x="38" y="118"/>
                  </a:cubicBezTo>
                  <a:lnTo>
                    <a:pt x="38" y="118"/>
                  </a:lnTo>
                  <a:cubicBezTo>
                    <a:pt x="10" y="102"/>
                    <a:pt x="0" y="68"/>
                    <a:pt x="15" y="39"/>
                  </a:cubicBezTo>
                  <a:lnTo>
                    <a:pt x="15" y="39"/>
                  </a:lnTo>
                  <a:cubicBezTo>
                    <a:pt x="29" y="11"/>
                    <a:pt x="64" y="0"/>
                    <a:pt x="93" y="15"/>
                  </a:cubicBezTo>
                  <a:lnTo>
                    <a:pt x="93" y="15"/>
                  </a:lnTo>
                  <a:cubicBezTo>
                    <a:pt x="106" y="22"/>
                    <a:pt x="1477" y="737"/>
                    <a:pt x="3522" y="1065"/>
                  </a:cubicBezTo>
                  <a:lnTo>
                    <a:pt x="3522" y="1065"/>
                  </a:lnTo>
                  <a:cubicBezTo>
                    <a:pt x="5398" y="1367"/>
                    <a:pt x="5668" y="2128"/>
                    <a:pt x="5679" y="2161"/>
                  </a:cubicBezTo>
                  <a:lnTo>
                    <a:pt x="5679" y="2161"/>
                  </a:lnTo>
                  <a:cubicBezTo>
                    <a:pt x="5689" y="2191"/>
                    <a:pt x="5672" y="2224"/>
                    <a:pt x="5642" y="2234"/>
                  </a:cubicBezTo>
                  <a:lnTo>
                    <a:pt x="5642" y="2234"/>
                  </a:lnTo>
                  <a:cubicBezTo>
                    <a:pt x="5636" y="2235"/>
                    <a:pt x="5629" y="2237"/>
                    <a:pt x="5623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9" name="Freeform 103">
              <a:extLst>
                <a:ext uri="{FF2B5EF4-FFF2-40B4-BE49-F238E27FC236}">
                  <a16:creationId xmlns:a16="http://schemas.microsoft.com/office/drawing/2014/main" id="{D8B1F897-8A2D-CA42-B918-CBF6C8CFE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0721" y="3981962"/>
              <a:ext cx="334080" cy="318720"/>
            </a:xfrm>
            <a:custGeom>
              <a:avLst/>
              <a:gdLst>
                <a:gd name="T0" fmla="*/ 157700 w 769"/>
                <a:gd name="T1" fmla="*/ 318285 h 732"/>
                <a:gd name="T2" fmla="*/ 157700 w 769"/>
                <a:gd name="T3" fmla="*/ 318285 h 732"/>
                <a:gd name="T4" fmla="*/ 25197 w 769"/>
                <a:gd name="T5" fmla="*/ 228155 h 732"/>
                <a:gd name="T6" fmla="*/ 25197 w 769"/>
                <a:gd name="T7" fmla="*/ 228155 h 732"/>
                <a:gd name="T8" fmla="*/ 57780 w 769"/>
                <a:gd name="T9" fmla="*/ 0 h 732"/>
                <a:gd name="T10" fmla="*/ 57780 w 769"/>
                <a:gd name="T11" fmla="*/ 0 h 732"/>
                <a:gd name="T12" fmla="*/ 157700 w 769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9" h="732">
                  <a:moveTo>
                    <a:pt x="363" y="731"/>
                  </a:moveTo>
                  <a:lnTo>
                    <a:pt x="363" y="731"/>
                  </a:lnTo>
                  <a:cubicBezTo>
                    <a:pt x="363" y="731"/>
                    <a:pt x="115" y="708"/>
                    <a:pt x="58" y="524"/>
                  </a:cubicBezTo>
                  <a:cubicBezTo>
                    <a:pt x="0" y="339"/>
                    <a:pt x="133" y="0"/>
                    <a:pt x="133" y="0"/>
                  </a:cubicBezTo>
                  <a:cubicBezTo>
                    <a:pt x="133" y="0"/>
                    <a:pt x="768" y="484"/>
                    <a:pt x="363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0" name="Freeform 104">
              <a:extLst>
                <a:ext uri="{FF2B5EF4-FFF2-40B4-BE49-F238E27FC236}">
                  <a16:creationId xmlns:a16="http://schemas.microsoft.com/office/drawing/2014/main" id="{560A062E-424D-5443-9524-A2A7C474B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0457" y="4185173"/>
              <a:ext cx="111132" cy="201624"/>
            </a:xfrm>
            <a:custGeom>
              <a:avLst/>
              <a:gdLst>
                <a:gd name="T0" fmla="*/ 215 w 256"/>
                <a:gd name="T1" fmla="*/ 463 h 464"/>
                <a:gd name="T2" fmla="*/ 215 w 256"/>
                <a:gd name="T3" fmla="*/ 463 h 464"/>
                <a:gd name="T4" fmla="*/ 183 w 256"/>
                <a:gd name="T5" fmla="*/ 443 h 464"/>
                <a:gd name="T6" fmla="*/ 7 w 256"/>
                <a:gd name="T7" fmla="*/ 54 h 464"/>
                <a:gd name="T8" fmla="*/ 7 w 256"/>
                <a:gd name="T9" fmla="*/ 54 h 464"/>
                <a:gd name="T10" fmla="*/ 24 w 256"/>
                <a:gd name="T11" fmla="*/ 8 h 464"/>
                <a:gd name="T12" fmla="*/ 24 w 256"/>
                <a:gd name="T13" fmla="*/ 8 h 464"/>
                <a:gd name="T14" fmla="*/ 71 w 256"/>
                <a:gd name="T15" fmla="*/ 26 h 464"/>
                <a:gd name="T16" fmla="*/ 246 w 256"/>
                <a:gd name="T17" fmla="*/ 414 h 464"/>
                <a:gd name="T18" fmla="*/ 246 w 256"/>
                <a:gd name="T19" fmla="*/ 414 h 464"/>
                <a:gd name="T20" fmla="*/ 229 w 256"/>
                <a:gd name="T21" fmla="*/ 460 h 464"/>
                <a:gd name="T22" fmla="*/ 229 w 256"/>
                <a:gd name="T23" fmla="*/ 460 h 464"/>
                <a:gd name="T24" fmla="*/ 215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215" y="463"/>
                  </a:moveTo>
                  <a:lnTo>
                    <a:pt x="215" y="463"/>
                  </a:lnTo>
                  <a:cubicBezTo>
                    <a:pt x="202" y="463"/>
                    <a:pt x="189" y="455"/>
                    <a:pt x="183" y="443"/>
                  </a:cubicBezTo>
                  <a:lnTo>
                    <a:pt x="7" y="54"/>
                  </a:lnTo>
                  <a:lnTo>
                    <a:pt x="7" y="54"/>
                  </a:lnTo>
                  <a:cubicBezTo>
                    <a:pt x="0" y="37"/>
                    <a:pt x="7" y="16"/>
                    <a:pt x="24" y="8"/>
                  </a:cubicBezTo>
                  <a:lnTo>
                    <a:pt x="24" y="8"/>
                  </a:lnTo>
                  <a:cubicBezTo>
                    <a:pt x="42" y="0"/>
                    <a:pt x="62" y="8"/>
                    <a:pt x="71" y="26"/>
                  </a:cubicBezTo>
                  <a:lnTo>
                    <a:pt x="246" y="414"/>
                  </a:lnTo>
                  <a:lnTo>
                    <a:pt x="246" y="414"/>
                  </a:lnTo>
                  <a:cubicBezTo>
                    <a:pt x="255" y="432"/>
                    <a:pt x="247" y="452"/>
                    <a:pt x="229" y="460"/>
                  </a:cubicBezTo>
                  <a:lnTo>
                    <a:pt x="229" y="460"/>
                  </a:lnTo>
                  <a:cubicBezTo>
                    <a:pt x="225" y="462"/>
                    <a:pt x="220" y="463"/>
                    <a:pt x="215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1" name="Freeform 105">
              <a:extLst>
                <a:ext uri="{FF2B5EF4-FFF2-40B4-BE49-F238E27FC236}">
                  <a16:creationId xmlns:a16="http://schemas.microsoft.com/office/drawing/2014/main" id="{A28BC51C-0D98-944E-9B00-681F141E1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4161" y="4339082"/>
              <a:ext cx="305279" cy="341760"/>
            </a:xfrm>
            <a:custGeom>
              <a:avLst/>
              <a:gdLst>
                <a:gd name="T0" fmla="*/ 296160 w 703"/>
                <a:gd name="T1" fmla="*/ 155822 h 783"/>
                <a:gd name="T2" fmla="*/ 296160 w 703"/>
                <a:gd name="T3" fmla="*/ 155822 h 783"/>
                <a:gd name="T4" fmla="*/ 230153 w 703"/>
                <a:gd name="T5" fmla="*/ 302914 h 783"/>
                <a:gd name="T6" fmla="*/ 230153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0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30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2" name="Freeform 106">
              <a:extLst>
                <a:ext uri="{FF2B5EF4-FFF2-40B4-BE49-F238E27FC236}">
                  <a16:creationId xmlns:a16="http://schemas.microsoft.com/office/drawing/2014/main" id="{C4AB5683-0E08-154D-927B-7689C9580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651" y="4429662"/>
              <a:ext cx="188923" cy="139708"/>
            </a:xfrm>
            <a:custGeom>
              <a:avLst/>
              <a:gdLst>
                <a:gd name="T0" fmla="*/ 427 w 430"/>
                <a:gd name="T1" fmla="*/ 34 h 320"/>
                <a:gd name="T2" fmla="*/ 427 w 430"/>
                <a:gd name="T3" fmla="*/ 34 h 320"/>
                <a:gd name="T4" fmla="*/ 412 w 430"/>
                <a:gd name="T5" fmla="*/ 68 h 320"/>
                <a:gd name="T6" fmla="*/ 59 w 430"/>
                <a:gd name="T7" fmla="*/ 307 h 320"/>
                <a:gd name="T8" fmla="*/ 59 w 430"/>
                <a:gd name="T9" fmla="*/ 307 h 320"/>
                <a:gd name="T10" fmla="*/ 11 w 430"/>
                <a:gd name="T11" fmla="*/ 299 h 320"/>
                <a:gd name="T12" fmla="*/ 11 w 430"/>
                <a:gd name="T13" fmla="*/ 299 h 320"/>
                <a:gd name="T14" fmla="*/ 20 w 430"/>
                <a:gd name="T15" fmla="*/ 251 h 320"/>
                <a:gd name="T16" fmla="*/ 373 w 430"/>
                <a:gd name="T17" fmla="*/ 11 h 320"/>
                <a:gd name="T18" fmla="*/ 373 w 430"/>
                <a:gd name="T19" fmla="*/ 11 h 320"/>
                <a:gd name="T20" fmla="*/ 421 w 430"/>
                <a:gd name="T21" fmla="*/ 20 h 320"/>
                <a:gd name="T22" fmla="*/ 421 w 430"/>
                <a:gd name="T23" fmla="*/ 20 h 320"/>
                <a:gd name="T24" fmla="*/ 427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427" y="34"/>
                  </a:moveTo>
                  <a:lnTo>
                    <a:pt x="427" y="34"/>
                  </a:lnTo>
                  <a:cubicBezTo>
                    <a:pt x="429" y="47"/>
                    <a:pt x="423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9"/>
                    <a:pt x="22" y="315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3" name="Freeform 107">
              <a:extLst>
                <a:ext uri="{FF2B5EF4-FFF2-40B4-BE49-F238E27FC236}">
                  <a16:creationId xmlns:a16="http://schemas.microsoft.com/office/drawing/2014/main" id="{DADAF7DC-AF58-C34D-B738-17046CE9C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02" y="4170121"/>
              <a:ext cx="316799" cy="335999"/>
            </a:xfrm>
            <a:custGeom>
              <a:avLst/>
              <a:gdLst>
                <a:gd name="T0" fmla="*/ 316363 w 727"/>
                <a:gd name="T1" fmla="*/ 174093 h 772"/>
                <a:gd name="T2" fmla="*/ 316363 w 727"/>
                <a:gd name="T3" fmla="*/ 174093 h 772"/>
                <a:gd name="T4" fmla="*/ 228775 w 727"/>
                <a:gd name="T5" fmla="*/ 309015 h 772"/>
                <a:gd name="T6" fmla="*/ 228775 w 727"/>
                <a:gd name="T7" fmla="*/ 309015 h 772"/>
                <a:gd name="T8" fmla="*/ 0 w 727"/>
                <a:gd name="T9" fmla="*/ 280725 h 772"/>
                <a:gd name="T10" fmla="*/ 0 w 727"/>
                <a:gd name="T11" fmla="*/ 280725 h 772"/>
                <a:gd name="T12" fmla="*/ 316363 w 727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7" h="772">
                  <a:moveTo>
                    <a:pt x="726" y="400"/>
                  </a:moveTo>
                  <a:lnTo>
                    <a:pt x="726" y="400"/>
                  </a:lnTo>
                  <a:cubicBezTo>
                    <a:pt x="726" y="400"/>
                    <a:pt x="709" y="648"/>
                    <a:pt x="525" y="710"/>
                  </a:cubicBezTo>
                  <a:cubicBezTo>
                    <a:pt x="342" y="771"/>
                    <a:pt x="0" y="645"/>
                    <a:pt x="0" y="645"/>
                  </a:cubicBezTo>
                  <a:cubicBezTo>
                    <a:pt x="0" y="645"/>
                    <a:pt x="472" y="0"/>
                    <a:pt x="726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4" name="Freeform 108">
              <a:extLst>
                <a:ext uri="{FF2B5EF4-FFF2-40B4-BE49-F238E27FC236}">
                  <a16:creationId xmlns:a16="http://schemas.microsoft.com/office/drawing/2014/main" id="{18C16355-C428-FA4C-9141-D944D8B12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7227" y="4289954"/>
              <a:ext cx="200037" cy="114306"/>
            </a:xfrm>
            <a:custGeom>
              <a:avLst/>
              <a:gdLst>
                <a:gd name="T0" fmla="*/ 458 w 460"/>
                <a:gd name="T1" fmla="*/ 39 h 264"/>
                <a:gd name="T2" fmla="*/ 458 w 460"/>
                <a:gd name="T3" fmla="*/ 39 h 264"/>
                <a:gd name="T4" fmla="*/ 439 w 460"/>
                <a:gd name="T5" fmla="*/ 71 h 264"/>
                <a:gd name="T6" fmla="*/ 54 w 460"/>
                <a:gd name="T7" fmla="*/ 255 h 264"/>
                <a:gd name="T8" fmla="*/ 54 w 460"/>
                <a:gd name="T9" fmla="*/ 255 h 264"/>
                <a:gd name="T10" fmla="*/ 8 w 460"/>
                <a:gd name="T11" fmla="*/ 239 h 264"/>
                <a:gd name="T12" fmla="*/ 8 w 460"/>
                <a:gd name="T13" fmla="*/ 239 h 264"/>
                <a:gd name="T14" fmla="*/ 24 w 460"/>
                <a:gd name="T15" fmla="*/ 192 h 264"/>
                <a:gd name="T16" fmla="*/ 409 w 460"/>
                <a:gd name="T17" fmla="*/ 9 h 264"/>
                <a:gd name="T18" fmla="*/ 409 w 460"/>
                <a:gd name="T19" fmla="*/ 9 h 264"/>
                <a:gd name="T20" fmla="*/ 455 w 460"/>
                <a:gd name="T21" fmla="*/ 25 h 264"/>
                <a:gd name="T22" fmla="*/ 455 w 460"/>
                <a:gd name="T23" fmla="*/ 25 h 264"/>
                <a:gd name="T24" fmla="*/ 458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458" y="39"/>
                  </a:moveTo>
                  <a:lnTo>
                    <a:pt x="458" y="39"/>
                  </a:lnTo>
                  <a:cubicBezTo>
                    <a:pt x="459" y="52"/>
                    <a:pt x="451" y="65"/>
                    <a:pt x="439" y="71"/>
                  </a:cubicBezTo>
                  <a:lnTo>
                    <a:pt x="54" y="255"/>
                  </a:lnTo>
                  <a:lnTo>
                    <a:pt x="54" y="255"/>
                  </a:lnTo>
                  <a:cubicBezTo>
                    <a:pt x="37" y="263"/>
                    <a:pt x="16" y="256"/>
                    <a:pt x="8" y="239"/>
                  </a:cubicBezTo>
                  <a:lnTo>
                    <a:pt x="8" y="239"/>
                  </a:lnTo>
                  <a:cubicBezTo>
                    <a:pt x="0" y="222"/>
                    <a:pt x="7" y="201"/>
                    <a:pt x="24" y="192"/>
                  </a:cubicBezTo>
                  <a:lnTo>
                    <a:pt x="409" y="9"/>
                  </a:lnTo>
                  <a:lnTo>
                    <a:pt x="409" y="9"/>
                  </a:lnTo>
                  <a:cubicBezTo>
                    <a:pt x="426" y="0"/>
                    <a:pt x="447" y="8"/>
                    <a:pt x="455" y="25"/>
                  </a:cubicBezTo>
                  <a:lnTo>
                    <a:pt x="455" y="25"/>
                  </a:lnTo>
                  <a:cubicBezTo>
                    <a:pt x="457" y="30"/>
                    <a:pt x="458" y="34"/>
                    <a:pt x="458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5" name="Freeform 109">
              <a:extLst>
                <a:ext uri="{FF2B5EF4-FFF2-40B4-BE49-F238E27FC236}">
                  <a16:creationId xmlns:a16="http://schemas.microsoft.com/office/drawing/2014/main" id="{0B58F6A8-3493-8142-8A41-CB469BC6F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6753" y="4024827"/>
              <a:ext cx="74616" cy="212737"/>
            </a:xfrm>
            <a:custGeom>
              <a:avLst/>
              <a:gdLst>
                <a:gd name="T0" fmla="*/ 124 w 171"/>
                <a:gd name="T1" fmla="*/ 488 h 490"/>
                <a:gd name="T2" fmla="*/ 124 w 171"/>
                <a:gd name="T3" fmla="*/ 488 h 490"/>
                <a:gd name="T4" fmla="*/ 97 w 171"/>
                <a:gd name="T5" fmla="*/ 462 h 490"/>
                <a:gd name="T6" fmla="*/ 4 w 171"/>
                <a:gd name="T7" fmla="*/ 46 h 490"/>
                <a:gd name="T8" fmla="*/ 4 w 171"/>
                <a:gd name="T9" fmla="*/ 46 h 490"/>
                <a:gd name="T10" fmla="*/ 30 w 171"/>
                <a:gd name="T11" fmla="*/ 4 h 490"/>
                <a:gd name="T12" fmla="*/ 30 w 171"/>
                <a:gd name="T13" fmla="*/ 4 h 490"/>
                <a:gd name="T14" fmla="*/ 72 w 171"/>
                <a:gd name="T15" fmla="*/ 30 h 490"/>
                <a:gd name="T16" fmla="*/ 165 w 171"/>
                <a:gd name="T17" fmla="*/ 447 h 490"/>
                <a:gd name="T18" fmla="*/ 165 w 171"/>
                <a:gd name="T19" fmla="*/ 447 h 490"/>
                <a:gd name="T20" fmla="*/ 139 w 171"/>
                <a:gd name="T21" fmla="*/ 488 h 490"/>
                <a:gd name="T22" fmla="*/ 139 w 171"/>
                <a:gd name="T23" fmla="*/ 488 h 490"/>
                <a:gd name="T24" fmla="*/ 124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124" y="488"/>
                  </a:moveTo>
                  <a:lnTo>
                    <a:pt x="124" y="488"/>
                  </a:lnTo>
                  <a:cubicBezTo>
                    <a:pt x="111" y="486"/>
                    <a:pt x="101" y="476"/>
                    <a:pt x="97" y="462"/>
                  </a:cubicBezTo>
                  <a:lnTo>
                    <a:pt x="4" y="46"/>
                  </a:lnTo>
                  <a:lnTo>
                    <a:pt x="4" y="46"/>
                  </a:lnTo>
                  <a:cubicBezTo>
                    <a:pt x="0" y="27"/>
                    <a:pt x="12" y="9"/>
                    <a:pt x="30" y="4"/>
                  </a:cubicBezTo>
                  <a:lnTo>
                    <a:pt x="30" y="4"/>
                  </a:lnTo>
                  <a:cubicBezTo>
                    <a:pt x="49" y="0"/>
                    <a:pt x="67" y="12"/>
                    <a:pt x="72" y="30"/>
                  </a:cubicBezTo>
                  <a:lnTo>
                    <a:pt x="165" y="447"/>
                  </a:lnTo>
                  <a:lnTo>
                    <a:pt x="165" y="447"/>
                  </a:lnTo>
                  <a:cubicBezTo>
                    <a:pt x="170" y="466"/>
                    <a:pt x="158" y="484"/>
                    <a:pt x="139" y="488"/>
                  </a:cubicBezTo>
                  <a:lnTo>
                    <a:pt x="139" y="488"/>
                  </a:lnTo>
                  <a:cubicBezTo>
                    <a:pt x="134" y="489"/>
                    <a:pt x="129" y="489"/>
                    <a:pt x="124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6" name="Freeform 110">
              <a:extLst>
                <a:ext uri="{FF2B5EF4-FFF2-40B4-BE49-F238E27FC236}">
                  <a16:creationId xmlns:a16="http://schemas.microsoft.com/office/drawing/2014/main" id="{36F09B27-A44B-344C-B9E9-8107F6EC8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642" y="4074122"/>
              <a:ext cx="303360" cy="334080"/>
            </a:xfrm>
            <a:custGeom>
              <a:avLst/>
              <a:gdLst>
                <a:gd name="T0" fmla="*/ 104742 w 698"/>
                <a:gd name="T1" fmla="*/ 333644 h 767"/>
                <a:gd name="T2" fmla="*/ 104742 w 698"/>
                <a:gd name="T3" fmla="*/ 333644 h 767"/>
                <a:gd name="T4" fmla="*/ 1738 w 698"/>
                <a:gd name="T5" fmla="*/ 210379 h 767"/>
                <a:gd name="T6" fmla="*/ 1738 w 698"/>
                <a:gd name="T7" fmla="*/ 210379 h 767"/>
                <a:gd name="T8" fmla="*/ 96484 w 698"/>
                <a:gd name="T9" fmla="*/ 0 h 767"/>
                <a:gd name="T10" fmla="*/ 96484 w 698"/>
                <a:gd name="T11" fmla="*/ 0 h 767"/>
                <a:gd name="T12" fmla="*/ 104742 w 698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8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7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7" name="Freeform 111">
              <a:extLst>
                <a:ext uri="{FF2B5EF4-FFF2-40B4-BE49-F238E27FC236}">
                  <a16:creationId xmlns:a16="http://schemas.microsoft.com/office/drawing/2014/main" id="{22D2D56E-46B9-5345-865B-D6A8A83B3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273" y="4285192"/>
              <a:ext cx="60329" cy="215912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4 w 137"/>
                <a:gd name="T17" fmla="*/ 454 h 495"/>
                <a:gd name="T18" fmla="*/ 134 w 137"/>
                <a:gd name="T19" fmla="*/ 454 h 495"/>
                <a:gd name="T20" fmla="*/ 104 w 137"/>
                <a:gd name="T21" fmla="*/ 494 h 495"/>
                <a:gd name="T22" fmla="*/ 104 w 137"/>
                <a:gd name="T23" fmla="*/ 494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2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6" y="473"/>
                    <a:pt x="123" y="491"/>
                    <a:pt x="104" y="494"/>
                  </a:cubicBezTo>
                  <a:lnTo>
                    <a:pt x="104" y="494"/>
                  </a:lnTo>
                  <a:cubicBezTo>
                    <a:pt x="100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8" name="Freeform 112">
              <a:extLst>
                <a:ext uri="{FF2B5EF4-FFF2-40B4-BE49-F238E27FC236}">
                  <a16:creationId xmlns:a16="http://schemas.microsoft.com/office/drawing/2014/main" id="{687231AB-8088-A245-B198-603D959D2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361" y="4463881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30155 w 703"/>
                <a:gd name="T5" fmla="*/ 302914 h 783"/>
                <a:gd name="T6" fmla="*/ 230155 w 703"/>
                <a:gd name="T7" fmla="*/ 302914 h 783"/>
                <a:gd name="T8" fmla="*/ 0 w 703"/>
                <a:gd name="T9" fmla="*/ 309024 h 783"/>
                <a:gd name="T10" fmla="*/ 0 w 703"/>
                <a:gd name="T11" fmla="*/ 309024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6"/>
                    <a:pt x="530" y="694"/>
                  </a:cubicBezTo>
                  <a:cubicBezTo>
                    <a:pt x="357" y="782"/>
                    <a:pt x="0" y="708"/>
                    <a:pt x="0" y="708"/>
                  </a:cubicBezTo>
                  <a:cubicBezTo>
                    <a:pt x="0" y="708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9" name="Freeform 113">
              <a:extLst>
                <a:ext uri="{FF2B5EF4-FFF2-40B4-BE49-F238E27FC236}">
                  <a16:creationId xmlns:a16="http://schemas.microsoft.com/office/drawing/2014/main" id="{DD01E4BC-FDAA-2F4F-AA18-0F95B186A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115" y="4553494"/>
              <a:ext cx="187336" cy="138121"/>
            </a:xfrm>
            <a:custGeom>
              <a:avLst/>
              <a:gdLst>
                <a:gd name="T0" fmla="*/ 427 w 430"/>
                <a:gd name="T1" fmla="*/ 33 h 319"/>
                <a:gd name="T2" fmla="*/ 427 w 430"/>
                <a:gd name="T3" fmla="*/ 33 h 319"/>
                <a:gd name="T4" fmla="*/ 412 w 430"/>
                <a:gd name="T5" fmla="*/ 68 h 319"/>
                <a:gd name="T6" fmla="*/ 59 w 430"/>
                <a:gd name="T7" fmla="*/ 307 h 319"/>
                <a:gd name="T8" fmla="*/ 59 w 430"/>
                <a:gd name="T9" fmla="*/ 307 h 319"/>
                <a:gd name="T10" fmla="*/ 11 w 430"/>
                <a:gd name="T11" fmla="*/ 298 h 319"/>
                <a:gd name="T12" fmla="*/ 11 w 430"/>
                <a:gd name="T13" fmla="*/ 298 h 319"/>
                <a:gd name="T14" fmla="*/ 20 w 430"/>
                <a:gd name="T15" fmla="*/ 250 h 319"/>
                <a:gd name="T16" fmla="*/ 373 w 430"/>
                <a:gd name="T17" fmla="*/ 10 h 319"/>
                <a:gd name="T18" fmla="*/ 373 w 430"/>
                <a:gd name="T19" fmla="*/ 10 h 319"/>
                <a:gd name="T20" fmla="*/ 421 w 430"/>
                <a:gd name="T21" fmla="*/ 20 h 319"/>
                <a:gd name="T22" fmla="*/ 421 w 430"/>
                <a:gd name="T23" fmla="*/ 20 h 319"/>
                <a:gd name="T24" fmla="*/ 427 w 430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9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8"/>
                    <a:pt x="22" y="314"/>
                    <a:pt x="11" y="298"/>
                  </a:cubicBezTo>
                  <a:lnTo>
                    <a:pt x="11" y="298"/>
                  </a:lnTo>
                  <a:cubicBezTo>
                    <a:pt x="0" y="282"/>
                    <a:pt x="4" y="260"/>
                    <a:pt x="20" y="250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8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0" name="Freeform 114">
              <a:extLst>
                <a:ext uri="{FF2B5EF4-FFF2-40B4-BE49-F238E27FC236}">
                  <a16:creationId xmlns:a16="http://schemas.microsoft.com/office/drawing/2014/main" id="{1B76891C-C37E-A445-8A69-76F0B8364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801" y="41605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1747 w 699"/>
                <a:gd name="T5" fmla="*/ 210379 h 767"/>
                <a:gd name="T6" fmla="*/ 1747 w 699"/>
                <a:gd name="T7" fmla="*/ 210379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7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8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1" name="Freeform 115">
              <a:extLst>
                <a:ext uri="{FF2B5EF4-FFF2-40B4-BE49-F238E27FC236}">
                  <a16:creationId xmlns:a16="http://schemas.microsoft.com/office/drawing/2014/main" id="{AD3E1EDB-FE9A-B149-82D0-811AFCAFF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295" y="4372509"/>
              <a:ext cx="58741" cy="214325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3 w 137"/>
                <a:gd name="T17" fmla="*/ 454 h 495"/>
                <a:gd name="T18" fmla="*/ 133 w 137"/>
                <a:gd name="T19" fmla="*/ 454 h 495"/>
                <a:gd name="T20" fmla="*/ 104 w 137"/>
                <a:gd name="T21" fmla="*/ 493 h 495"/>
                <a:gd name="T22" fmla="*/ 104 w 137"/>
                <a:gd name="T23" fmla="*/ 493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9" y="14"/>
                    <a:pt x="71" y="32"/>
                  </a:cubicBezTo>
                  <a:lnTo>
                    <a:pt x="133" y="454"/>
                  </a:lnTo>
                  <a:lnTo>
                    <a:pt x="133" y="454"/>
                  </a:lnTo>
                  <a:cubicBezTo>
                    <a:pt x="136" y="473"/>
                    <a:pt x="123" y="490"/>
                    <a:pt x="104" y="493"/>
                  </a:cubicBezTo>
                  <a:lnTo>
                    <a:pt x="104" y="493"/>
                  </a:lnTo>
                  <a:cubicBezTo>
                    <a:pt x="99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2" name="Freeform 116">
              <a:extLst>
                <a:ext uri="{FF2B5EF4-FFF2-40B4-BE49-F238E27FC236}">
                  <a16:creationId xmlns:a16="http://schemas.microsoft.com/office/drawing/2014/main" id="{6AFB6A3E-D013-B34C-BDCC-FB9C868EE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001" y="42373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2184 w 699"/>
                <a:gd name="T5" fmla="*/ 209943 h 767"/>
                <a:gd name="T6" fmla="*/ 2184 w 699"/>
                <a:gd name="T7" fmla="*/ 209943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5" y="482"/>
                  </a:cubicBezTo>
                  <a:cubicBezTo>
                    <a:pt x="0" y="289"/>
                    <a:pt x="222" y="0"/>
                    <a:pt x="222" y="0"/>
                  </a:cubicBezTo>
                  <a:cubicBezTo>
                    <a:pt x="222" y="0"/>
                    <a:pt x="698" y="640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3" name="Freeform 117">
              <a:extLst>
                <a:ext uri="{FF2B5EF4-FFF2-40B4-BE49-F238E27FC236}">
                  <a16:creationId xmlns:a16="http://schemas.microsoft.com/office/drawing/2014/main" id="{C02C360B-F1CE-9A4B-A313-033B75F0A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545" y="4450301"/>
              <a:ext cx="58741" cy="215912"/>
            </a:xfrm>
            <a:custGeom>
              <a:avLst/>
              <a:gdLst>
                <a:gd name="T0" fmla="*/ 90 w 138"/>
                <a:gd name="T1" fmla="*/ 492 h 495"/>
                <a:gd name="T2" fmla="*/ 90 w 138"/>
                <a:gd name="T3" fmla="*/ 492 h 495"/>
                <a:gd name="T4" fmla="*/ 65 w 138"/>
                <a:gd name="T5" fmla="*/ 464 h 495"/>
                <a:gd name="T6" fmla="*/ 3 w 138"/>
                <a:gd name="T7" fmla="*/ 42 h 495"/>
                <a:gd name="T8" fmla="*/ 3 w 138"/>
                <a:gd name="T9" fmla="*/ 42 h 495"/>
                <a:gd name="T10" fmla="*/ 32 w 138"/>
                <a:gd name="T11" fmla="*/ 3 h 495"/>
                <a:gd name="T12" fmla="*/ 32 w 138"/>
                <a:gd name="T13" fmla="*/ 3 h 495"/>
                <a:gd name="T14" fmla="*/ 71 w 138"/>
                <a:gd name="T15" fmla="*/ 31 h 495"/>
                <a:gd name="T16" fmla="*/ 134 w 138"/>
                <a:gd name="T17" fmla="*/ 454 h 495"/>
                <a:gd name="T18" fmla="*/ 134 w 138"/>
                <a:gd name="T19" fmla="*/ 454 h 495"/>
                <a:gd name="T20" fmla="*/ 104 w 138"/>
                <a:gd name="T21" fmla="*/ 493 h 495"/>
                <a:gd name="T22" fmla="*/ 104 w 138"/>
                <a:gd name="T23" fmla="*/ 493 h 495"/>
                <a:gd name="T24" fmla="*/ 90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8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3"/>
                    <a:pt x="13" y="5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1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7" y="472"/>
                    <a:pt x="124" y="490"/>
                    <a:pt x="104" y="493"/>
                  </a:cubicBezTo>
                  <a:lnTo>
                    <a:pt x="104" y="493"/>
                  </a:lnTo>
                  <a:cubicBezTo>
                    <a:pt x="100" y="494"/>
                    <a:pt x="94" y="493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4" name="Freeform 118">
              <a:extLst>
                <a:ext uri="{FF2B5EF4-FFF2-40B4-BE49-F238E27FC236}">
                  <a16:creationId xmlns:a16="http://schemas.microsoft.com/office/drawing/2014/main" id="{5E760C08-D2B3-3441-9C6E-A665133CC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281" y="4341000"/>
              <a:ext cx="299520" cy="332161"/>
            </a:xfrm>
            <a:custGeom>
              <a:avLst/>
              <a:gdLst>
                <a:gd name="T0" fmla="*/ 96367 w 690"/>
                <a:gd name="T1" fmla="*/ 331727 h 765"/>
                <a:gd name="T2" fmla="*/ 96367 w 690"/>
                <a:gd name="T3" fmla="*/ 331727 h 765"/>
                <a:gd name="T4" fmla="*/ 6511 w 690"/>
                <a:gd name="T5" fmla="*/ 198862 h 765"/>
                <a:gd name="T6" fmla="*/ 6511 w 690"/>
                <a:gd name="T7" fmla="*/ 198862 h 765"/>
                <a:gd name="T8" fmla="*/ 121544 w 690"/>
                <a:gd name="T9" fmla="*/ 0 h 765"/>
                <a:gd name="T10" fmla="*/ 121544 w 690"/>
                <a:gd name="T11" fmla="*/ 0 h 765"/>
                <a:gd name="T12" fmla="*/ 96367 w 690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0" h="765">
                  <a:moveTo>
                    <a:pt x="222" y="764"/>
                  </a:moveTo>
                  <a:lnTo>
                    <a:pt x="222" y="764"/>
                  </a:lnTo>
                  <a:cubicBezTo>
                    <a:pt x="222" y="764"/>
                    <a:pt x="0" y="651"/>
                    <a:pt x="15" y="458"/>
                  </a:cubicBezTo>
                  <a:cubicBezTo>
                    <a:pt x="30" y="265"/>
                    <a:pt x="280" y="0"/>
                    <a:pt x="280" y="0"/>
                  </a:cubicBezTo>
                  <a:cubicBezTo>
                    <a:pt x="280" y="0"/>
                    <a:pt x="689" y="685"/>
                    <a:pt x="222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5" name="Freeform 119">
              <a:extLst>
                <a:ext uri="{FF2B5EF4-FFF2-40B4-BE49-F238E27FC236}">
                  <a16:creationId xmlns:a16="http://schemas.microsoft.com/office/drawing/2014/main" id="{A44F911E-C734-8748-ADFF-4B70DA95D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78" y="4551907"/>
              <a:ext cx="41277" cy="217499"/>
            </a:xfrm>
            <a:custGeom>
              <a:avLst/>
              <a:gdLst>
                <a:gd name="T0" fmla="*/ 42 w 91"/>
                <a:gd name="T1" fmla="*/ 494 h 497"/>
                <a:gd name="T2" fmla="*/ 42 w 91"/>
                <a:gd name="T3" fmla="*/ 494 h 497"/>
                <a:gd name="T4" fmla="*/ 20 w 91"/>
                <a:gd name="T5" fmla="*/ 463 h 497"/>
                <a:gd name="T6" fmla="*/ 0 w 91"/>
                <a:gd name="T7" fmla="*/ 37 h 497"/>
                <a:gd name="T8" fmla="*/ 0 w 91"/>
                <a:gd name="T9" fmla="*/ 37 h 497"/>
                <a:gd name="T10" fmla="*/ 33 w 91"/>
                <a:gd name="T11" fmla="*/ 1 h 497"/>
                <a:gd name="T12" fmla="*/ 33 w 91"/>
                <a:gd name="T13" fmla="*/ 1 h 497"/>
                <a:gd name="T14" fmla="*/ 70 w 91"/>
                <a:gd name="T15" fmla="*/ 34 h 497"/>
                <a:gd name="T16" fmla="*/ 89 w 91"/>
                <a:gd name="T17" fmla="*/ 460 h 497"/>
                <a:gd name="T18" fmla="*/ 89 w 91"/>
                <a:gd name="T19" fmla="*/ 460 h 497"/>
                <a:gd name="T20" fmla="*/ 56 w 91"/>
                <a:gd name="T21" fmla="*/ 496 h 497"/>
                <a:gd name="T22" fmla="*/ 56 w 91"/>
                <a:gd name="T23" fmla="*/ 496 h 497"/>
                <a:gd name="T24" fmla="*/ 42 w 91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497">
                  <a:moveTo>
                    <a:pt x="42" y="494"/>
                  </a:moveTo>
                  <a:lnTo>
                    <a:pt x="42" y="494"/>
                  </a:lnTo>
                  <a:cubicBezTo>
                    <a:pt x="30" y="488"/>
                    <a:pt x="21" y="477"/>
                    <a:pt x="20" y="463"/>
                  </a:cubicBezTo>
                  <a:lnTo>
                    <a:pt x="0" y="37"/>
                  </a:lnTo>
                  <a:lnTo>
                    <a:pt x="0" y="37"/>
                  </a:lnTo>
                  <a:cubicBezTo>
                    <a:pt x="0" y="18"/>
                    <a:pt x="15" y="2"/>
                    <a:pt x="33" y="1"/>
                  </a:cubicBezTo>
                  <a:lnTo>
                    <a:pt x="33" y="1"/>
                  </a:lnTo>
                  <a:cubicBezTo>
                    <a:pt x="53" y="0"/>
                    <a:pt x="69" y="14"/>
                    <a:pt x="70" y="34"/>
                  </a:cubicBezTo>
                  <a:lnTo>
                    <a:pt x="89" y="460"/>
                  </a:lnTo>
                  <a:lnTo>
                    <a:pt x="89" y="460"/>
                  </a:lnTo>
                  <a:cubicBezTo>
                    <a:pt x="90" y="479"/>
                    <a:pt x="76" y="495"/>
                    <a:pt x="56" y="496"/>
                  </a:cubicBezTo>
                  <a:lnTo>
                    <a:pt x="56" y="496"/>
                  </a:lnTo>
                  <a:cubicBezTo>
                    <a:pt x="52" y="496"/>
                    <a:pt x="46" y="496"/>
                    <a:pt x="42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6" name="Freeform 120">
              <a:extLst>
                <a:ext uri="{FF2B5EF4-FFF2-40B4-BE49-F238E27FC236}">
                  <a16:creationId xmlns:a16="http://schemas.microsoft.com/office/drawing/2014/main" id="{8127FF26-5076-B240-84B9-9AB81005F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641" y="4546442"/>
              <a:ext cx="305279" cy="341760"/>
            </a:xfrm>
            <a:custGeom>
              <a:avLst/>
              <a:gdLst>
                <a:gd name="T0" fmla="*/ 296582 w 702"/>
                <a:gd name="T1" fmla="*/ 156258 h 783"/>
                <a:gd name="T2" fmla="*/ 296582 w 702"/>
                <a:gd name="T3" fmla="*/ 156258 h 783"/>
                <a:gd name="T4" fmla="*/ 230046 w 702"/>
                <a:gd name="T5" fmla="*/ 302914 h 783"/>
                <a:gd name="T6" fmla="*/ 230046 w 702"/>
                <a:gd name="T7" fmla="*/ 302914 h 783"/>
                <a:gd name="T8" fmla="*/ 0 w 702"/>
                <a:gd name="T9" fmla="*/ 308588 h 783"/>
                <a:gd name="T10" fmla="*/ 0 w 702"/>
                <a:gd name="T11" fmla="*/ 308588 h 783"/>
                <a:gd name="T12" fmla="*/ 296582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682" y="358"/>
                  </a:moveTo>
                  <a:lnTo>
                    <a:pt x="682" y="358"/>
                  </a:lnTo>
                  <a:cubicBezTo>
                    <a:pt x="682" y="358"/>
                    <a:pt x="701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7" name="Freeform 121">
              <a:extLst>
                <a:ext uri="{FF2B5EF4-FFF2-40B4-BE49-F238E27FC236}">
                  <a16:creationId xmlns:a16="http://schemas.microsoft.com/office/drawing/2014/main" id="{DFD5B9C0-4C6C-2345-A569-0A4EB59E6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6189" y="4639224"/>
              <a:ext cx="188924" cy="138121"/>
            </a:xfrm>
            <a:custGeom>
              <a:avLst/>
              <a:gdLst>
                <a:gd name="T0" fmla="*/ 427 w 430"/>
                <a:gd name="T1" fmla="*/ 33 h 318"/>
                <a:gd name="T2" fmla="*/ 427 w 430"/>
                <a:gd name="T3" fmla="*/ 33 h 318"/>
                <a:gd name="T4" fmla="*/ 412 w 430"/>
                <a:gd name="T5" fmla="*/ 67 h 318"/>
                <a:gd name="T6" fmla="*/ 59 w 430"/>
                <a:gd name="T7" fmla="*/ 307 h 318"/>
                <a:gd name="T8" fmla="*/ 59 w 430"/>
                <a:gd name="T9" fmla="*/ 307 h 318"/>
                <a:gd name="T10" fmla="*/ 11 w 430"/>
                <a:gd name="T11" fmla="*/ 297 h 318"/>
                <a:gd name="T12" fmla="*/ 11 w 430"/>
                <a:gd name="T13" fmla="*/ 297 h 318"/>
                <a:gd name="T14" fmla="*/ 20 w 430"/>
                <a:gd name="T15" fmla="*/ 249 h 318"/>
                <a:gd name="T16" fmla="*/ 373 w 430"/>
                <a:gd name="T17" fmla="*/ 10 h 318"/>
                <a:gd name="T18" fmla="*/ 373 w 430"/>
                <a:gd name="T19" fmla="*/ 10 h 318"/>
                <a:gd name="T20" fmla="*/ 421 w 430"/>
                <a:gd name="T21" fmla="*/ 20 h 318"/>
                <a:gd name="T22" fmla="*/ 421 w 430"/>
                <a:gd name="T23" fmla="*/ 20 h 318"/>
                <a:gd name="T24" fmla="*/ 427 w 430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8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7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3" y="317"/>
                    <a:pt x="21" y="313"/>
                    <a:pt x="11" y="297"/>
                  </a:cubicBezTo>
                  <a:lnTo>
                    <a:pt x="11" y="297"/>
                  </a:lnTo>
                  <a:cubicBezTo>
                    <a:pt x="0" y="282"/>
                    <a:pt x="4" y="261"/>
                    <a:pt x="20" y="249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0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8" name="Freeform 122">
              <a:extLst>
                <a:ext uri="{FF2B5EF4-FFF2-40B4-BE49-F238E27FC236}">
                  <a16:creationId xmlns:a16="http://schemas.microsoft.com/office/drawing/2014/main" id="{A21216EC-D5EA-7C4C-86BC-F60CA0940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241" y="4646282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29721 w 703"/>
                <a:gd name="T5" fmla="*/ 302914 h 783"/>
                <a:gd name="T6" fmla="*/ 229721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9" name="Freeform 123">
              <a:extLst>
                <a:ext uri="{FF2B5EF4-FFF2-40B4-BE49-F238E27FC236}">
                  <a16:creationId xmlns:a16="http://schemas.microsoft.com/office/drawing/2014/main" id="{D0FC9E74-7714-5245-AA34-7110F3CC2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913" y="4736067"/>
              <a:ext cx="187336" cy="141295"/>
            </a:xfrm>
            <a:custGeom>
              <a:avLst/>
              <a:gdLst>
                <a:gd name="T0" fmla="*/ 427 w 429"/>
                <a:gd name="T1" fmla="*/ 34 h 320"/>
                <a:gd name="T2" fmla="*/ 427 w 429"/>
                <a:gd name="T3" fmla="*/ 34 h 320"/>
                <a:gd name="T4" fmla="*/ 412 w 429"/>
                <a:gd name="T5" fmla="*/ 68 h 320"/>
                <a:gd name="T6" fmla="*/ 59 w 429"/>
                <a:gd name="T7" fmla="*/ 308 h 320"/>
                <a:gd name="T8" fmla="*/ 59 w 429"/>
                <a:gd name="T9" fmla="*/ 308 h 320"/>
                <a:gd name="T10" fmla="*/ 11 w 429"/>
                <a:gd name="T11" fmla="*/ 299 h 320"/>
                <a:gd name="T12" fmla="*/ 11 w 429"/>
                <a:gd name="T13" fmla="*/ 299 h 320"/>
                <a:gd name="T14" fmla="*/ 20 w 429"/>
                <a:gd name="T15" fmla="*/ 251 h 320"/>
                <a:gd name="T16" fmla="*/ 373 w 429"/>
                <a:gd name="T17" fmla="*/ 11 h 320"/>
                <a:gd name="T18" fmla="*/ 373 w 429"/>
                <a:gd name="T19" fmla="*/ 11 h 320"/>
                <a:gd name="T20" fmla="*/ 421 w 429"/>
                <a:gd name="T21" fmla="*/ 20 h 320"/>
                <a:gd name="T22" fmla="*/ 421 w 429"/>
                <a:gd name="T23" fmla="*/ 20 h 320"/>
                <a:gd name="T24" fmla="*/ 427 w 429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20">
                  <a:moveTo>
                    <a:pt x="427" y="34"/>
                  </a:moveTo>
                  <a:lnTo>
                    <a:pt x="427" y="34"/>
                  </a:lnTo>
                  <a:cubicBezTo>
                    <a:pt x="428" y="47"/>
                    <a:pt x="423" y="60"/>
                    <a:pt x="412" y="68"/>
                  </a:cubicBezTo>
                  <a:lnTo>
                    <a:pt x="59" y="308"/>
                  </a:lnTo>
                  <a:lnTo>
                    <a:pt x="59" y="308"/>
                  </a:lnTo>
                  <a:cubicBezTo>
                    <a:pt x="43" y="319"/>
                    <a:pt x="21" y="314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8" y="0"/>
                    <a:pt x="410" y="5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0" name="Freeform 124">
              <a:extLst>
                <a:ext uri="{FF2B5EF4-FFF2-40B4-BE49-F238E27FC236}">
                  <a16:creationId xmlns:a16="http://schemas.microsoft.com/office/drawing/2014/main" id="{59AFAF64-6D3E-4341-9BEC-48DFE3A3E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936" y="4153422"/>
              <a:ext cx="2476648" cy="974779"/>
            </a:xfrm>
            <a:custGeom>
              <a:avLst/>
              <a:gdLst>
                <a:gd name="T0" fmla="*/ 65 w 5689"/>
                <a:gd name="T1" fmla="*/ 2237 h 2238"/>
                <a:gd name="T2" fmla="*/ 65 w 5689"/>
                <a:gd name="T3" fmla="*/ 2237 h 2238"/>
                <a:gd name="T4" fmla="*/ 120 w 5689"/>
                <a:gd name="T5" fmla="*/ 2197 h 2238"/>
                <a:gd name="T6" fmla="*/ 120 w 5689"/>
                <a:gd name="T7" fmla="*/ 2197 h 2238"/>
                <a:gd name="T8" fmla="*/ 468 w 5689"/>
                <a:gd name="T9" fmla="*/ 1800 h 2238"/>
                <a:gd name="T10" fmla="*/ 468 w 5689"/>
                <a:gd name="T11" fmla="*/ 1800 h 2238"/>
                <a:gd name="T12" fmla="*/ 2185 w 5689"/>
                <a:gd name="T13" fmla="*/ 1179 h 2238"/>
                <a:gd name="T14" fmla="*/ 2185 w 5689"/>
                <a:gd name="T15" fmla="*/ 1179 h 2238"/>
                <a:gd name="T16" fmla="*/ 5649 w 5689"/>
                <a:gd name="T17" fmla="*/ 118 h 2238"/>
                <a:gd name="T18" fmla="*/ 5649 w 5689"/>
                <a:gd name="T19" fmla="*/ 118 h 2238"/>
                <a:gd name="T20" fmla="*/ 5673 w 5689"/>
                <a:gd name="T21" fmla="*/ 39 h 2238"/>
                <a:gd name="T22" fmla="*/ 5673 w 5689"/>
                <a:gd name="T23" fmla="*/ 39 h 2238"/>
                <a:gd name="T24" fmla="*/ 5595 w 5689"/>
                <a:gd name="T25" fmla="*/ 15 h 2238"/>
                <a:gd name="T26" fmla="*/ 5595 w 5689"/>
                <a:gd name="T27" fmla="*/ 15 h 2238"/>
                <a:gd name="T28" fmla="*/ 2167 w 5689"/>
                <a:gd name="T29" fmla="*/ 1065 h 2238"/>
                <a:gd name="T30" fmla="*/ 2167 w 5689"/>
                <a:gd name="T31" fmla="*/ 1065 h 2238"/>
                <a:gd name="T32" fmla="*/ 10 w 5689"/>
                <a:gd name="T33" fmla="*/ 2161 h 2238"/>
                <a:gd name="T34" fmla="*/ 10 w 5689"/>
                <a:gd name="T35" fmla="*/ 2161 h 2238"/>
                <a:gd name="T36" fmla="*/ 47 w 5689"/>
                <a:gd name="T37" fmla="*/ 2234 h 2238"/>
                <a:gd name="T38" fmla="*/ 47 w 5689"/>
                <a:gd name="T39" fmla="*/ 2234 h 2238"/>
                <a:gd name="T40" fmla="*/ 65 w 5689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89" h="2238">
                  <a:moveTo>
                    <a:pt x="65" y="2237"/>
                  </a:moveTo>
                  <a:lnTo>
                    <a:pt x="65" y="2237"/>
                  </a:lnTo>
                  <a:cubicBezTo>
                    <a:pt x="89" y="2237"/>
                    <a:pt x="112" y="2221"/>
                    <a:pt x="120" y="2197"/>
                  </a:cubicBezTo>
                  <a:lnTo>
                    <a:pt x="120" y="2197"/>
                  </a:lnTo>
                  <a:cubicBezTo>
                    <a:pt x="120" y="2195"/>
                    <a:pt x="185" y="2014"/>
                    <a:pt x="468" y="1800"/>
                  </a:cubicBezTo>
                  <a:lnTo>
                    <a:pt x="468" y="1800"/>
                  </a:lnTo>
                  <a:cubicBezTo>
                    <a:pt x="732" y="1600"/>
                    <a:pt x="1245" y="1331"/>
                    <a:pt x="2185" y="1179"/>
                  </a:cubicBezTo>
                  <a:lnTo>
                    <a:pt x="2185" y="1179"/>
                  </a:lnTo>
                  <a:cubicBezTo>
                    <a:pt x="4250" y="848"/>
                    <a:pt x="5636" y="124"/>
                    <a:pt x="5649" y="118"/>
                  </a:cubicBezTo>
                  <a:lnTo>
                    <a:pt x="5649" y="118"/>
                  </a:lnTo>
                  <a:cubicBezTo>
                    <a:pt x="5677" y="102"/>
                    <a:pt x="5688" y="68"/>
                    <a:pt x="5673" y="39"/>
                  </a:cubicBezTo>
                  <a:lnTo>
                    <a:pt x="5673" y="39"/>
                  </a:lnTo>
                  <a:cubicBezTo>
                    <a:pt x="5658" y="11"/>
                    <a:pt x="5623" y="0"/>
                    <a:pt x="5595" y="15"/>
                  </a:cubicBezTo>
                  <a:lnTo>
                    <a:pt x="5595" y="15"/>
                  </a:lnTo>
                  <a:cubicBezTo>
                    <a:pt x="5581" y="22"/>
                    <a:pt x="4212" y="737"/>
                    <a:pt x="2167" y="1065"/>
                  </a:cubicBezTo>
                  <a:lnTo>
                    <a:pt x="2167" y="1065"/>
                  </a:lnTo>
                  <a:cubicBezTo>
                    <a:pt x="291" y="1367"/>
                    <a:pt x="20" y="2128"/>
                    <a:pt x="10" y="2161"/>
                  </a:cubicBezTo>
                  <a:lnTo>
                    <a:pt x="10" y="2161"/>
                  </a:lnTo>
                  <a:cubicBezTo>
                    <a:pt x="0" y="2191"/>
                    <a:pt x="17" y="2224"/>
                    <a:pt x="47" y="2234"/>
                  </a:cubicBezTo>
                  <a:lnTo>
                    <a:pt x="47" y="2234"/>
                  </a:lnTo>
                  <a:cubicBezTo>
                    <a:pt x="53" y="2235"/>
                    <a:pt x="59" y="2237"/>
                    <a:pt x="65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1" name="Freeform 125">
              <a:extLst>
                <a:ext uri="{FF2B5EF4-FFF2-40B4-BE49-F238E27FC236}">
                  <a16:creationId xmlns:a16="http://schemas.microsoft.com/office/drawing/2014/main" id="{6E73DE94-750B-334C-9EEF-60189356A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042" y="3981962"/>
              <a:ext cx="334080" cy="318720"/>
            </a:xfrm>
            <a:custGeom>
              <a:avLst/>
              <a:gdLst>
                <a:gd name="T0" fmla="*/ 175740 w 768"/>
                <a:gd name="T1" fmla="*/ 318285 h 732"/>
                <a:gd name="T2" fmla="*/ 175740 w 768"/>
                <a:gd name="T3" fmla="*/ 318285 h 732"/>
                <a:gd name="T4" fmla="*/ 308415 w 768"/>
                <a:gd name="T5" fmla="*/ 228155 h 732"/>
                <a:gd name="T6" fmla="*/ 308415 w 768"/>
                <a:gd name="T7" fmla="*/ 228155 h 732"/>
                <a:gd name="T8" fmla="*/ 275355 w 768"/>
                <a:gd name="T9" fmla="*/ 0 h 732"/>
                <a:gd name="T10" fmla="*/ 275355 w 768"/>
                <a:gd name="T11" fmla="*/ 0 h 732"/>
                <a:gd name="T12" fmla="*/ 175740 w 768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8" h="732">
                  <a:moveTo>
                    <a:pt x="404" y="731"/>
                  </a:moveTo>
                  <a:lnTo>
                    <a:pt x="404" y="731"/>
                  </a:lnTo>
                  <a:cubicBezTo>
                    <a:pt x="404" y="731"/>
                    <a:pt x="651" y="708"/>
                    <a:pt x="709" y="524"/>
                  </a:cubicBezTo>
                  <a:cubicBezTo>
                    <a:pt x="767" y="339"/>
                    <a:pt x="633" y="0"/>
                    <a:pt x="633" y="0"/>
                  </a:cubicBezTo>
                  <a:cubicBezTo>
                    <a:pt x="633" y="0"/>
                    <a:pt x="0" y="484"/>
                    <a:pt x="404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2" name="Freeform 126">
              <a:extLst>
                <a:ext uri="{FF2B5EF4-FFF2-40B4-BE49-F238E27FC236}">
                  <a16:creationId xmlns:a16="http://schemas.microsoft.com/office/drawing/2014/main" id="{1FF3E735-FB27-694D-A241-EF1CF0169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254" y="4185173"/>
              <a:ext cx="111132" cy="201624"/>
            </a:xfrm>
            <a:custGeom>
              <a:avLst/>
              <a:gdLst>
                <a:gd name="T0" fmla="*/ 39 w 256"/>
                <a:gd name="T1" fmla="*/ 463 h 464"/>
                <a:gd name="T2" fmla="*/ 39 w 256"/>
                <a:gd name="T3" fmla="*/ 463 h 464"/>
                <a:gd name="T4" fmla="*/ 71 w 256"/>
                <a:gd name="T5" fmla="*/ 443 h 464"/>
                <a:gd name="T6" fmla="*/ 247 w 256"/>
                <a:gd name="T7" fmla="*/ 54 h 464"/>
                <a:gd name="T8" fmla="*/ 247 w 256"/>
                <a:gd name="T9" fmla="*/ 54 h 464"/>
                <a:gd name="T10" fmla="*/ 230 w 256"/>
                <a:gd name="T11" fmla="*/ 8 h 464"/>
                <a:gd name="T12" fmla="*/ 230 w 256"/>
                <a:gd name="T13" fmla="*/ 8 h 464"/>
                <a:gd name="T14" fmla="*/ 184 w 256"/>
                <a:gd name="T15" fmla="*/ 26 h 464"/>
                <a:gd name="T16" fmla="*/ 8 w 256"/>
                <a:gd name="T17" fmla="*/ 414 h 464"/>
                <a:gd name="T18" fmla="*/ 8 w 256"/>
                <a:gd name="T19" fmla="*/ 414 h 464"/>
                <a:gd name="T20" fmla="*/ 25 w 256"/>
                <a:gd name="T21" fmla="*/ 460 h 464"/>
                <a:gd name="T22" fmla="*/ 25 w 256"/>
                <a:gd name="T23" fmla="*/ 460 h 464"/>
                <a:gd name="T24" fmla="*/ 39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39" y="463"/>
                  </a:moveTo>
                  <a:lnTo>
                    <a:pt x="39" y="463"/>
                  </a:lnTo>
                  <a:cubicBezTo>
                    <a:pt x="53" y="463"/>
                    <a:pt x="65" y="455"/>
                    <a:pt x="71" y="443"/>
                  </a:cubicBezTo>
                  <a:lnTo>
                    <a:pt x="247" y="54"/>
                  </a:lnTo>
                  <a:lnTo>
                    <a:pt x="247" y="54"/>
                  </a:lnTo>
                  <a:cubicBezTo>
                    <a:pt x="255" y="37"/>
                    <a:pt x="247" y="16"/>
                    <a:pt x="230" y="8"/>
                  </a:cubicBezTo>
                  <a:lnTo>
                    <a:pt x="230" y="8"/>
                  </a:lnTo>
                  <a:cubicBezTo>
                    <a:pt x="213" y="0"/>
                    <a:pt x="192" y="8"/>
                    <a:pt x="184" y="26"/>
                  </a:cubicBezTo>
                  <a:lnTo>
                    <a:pt x="8" y="414"/>
                  </a:lnTo>
                  <a:lnTo>
                    <a:pt x="8" y="414"/>
                  </a:lnTo>
                  <a:cubicBezTo>
                    <a:pt x="0" y="432"/>
                    <a:pt x="8" y="452"/>
                    <a:pt x="25" y="460"/>
                  </a:cubicBezTo>
                  <a:lnTo>
                    <a:pt x="25" y="460"/>
                  </a:lnTo>
                  <a:cubicBezTo>
                    <a:pt x="30" y="462"/>
                    <a:pt x="35" y="463"/>
                    <a:pt x="39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3" name="Freeform 127">
              <a:extLst>
                <a:ext uri="{FF2B5EF4-FFF2-40B4-BE49-F238E27FC236}">
                  <a16:creationId xmlns:a16="http://schemas.microsoft.com/office/drawing/2014/main" id="{A6D3769C-D2DB-EA41-B1BE-A1692CA52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401" y="4339082"/>
              <a:ext cx="305279" cy="341760"/>
            </a:xfrm>
            <a:custGeom>
              <a:avLst/>
              <a:gdLst>
                <a:gd name="T0" fmla="*/ 8697 w 702"/>
                <a:gd name="T1" fmla="*/ 155822 h 783"/>
                <a:gd name="T2" fmla="*/ 8697 w 702"/>
                <a:gd name="T3" fmla="*/ 155822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4" name="Freeform 128">
              <a:extLst>
                <a:ext uri="{FF2B5EF4-FFF2-40B4-BE49-F238E27FC236}">
                  <a16:creationId xmlns:a16="http://schemas.microsoft.com/office/drawing/2014/main" id="{FDE732EB-FD1A-C04E-BB60-22D16C6B7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2856" y="4429662"/>
              <a:ext cx="187336" cy="139708"/>
            </a:xfrm>
            <a:custGeom>
              <a:avLst/>
              <a:gdLst>
                <a:gd name="T0" fmla="*/ 2 w 428"/>
                <a:gd name="T1" fmla="*/ 34 h 320"/>
                <a:gd name="T2" fmla="*/ 2 w 428"/>
                <a:gd name="T3" fmla="*/ 34 h 320"/>
                <a:gd name="T4" fmla="*/ 16 w 428"/>
                <a:gd name="T5" fmla="*/ 68 h 320"/>
                <a:gd name="T6" fmla="*/ 368 w 428"/>
                <a:gd name="T7" fmla="*/ 307 h 320"/>
                <a:gd name="T8" fmla="*/ 368 w 428"/>
                <a:gd name="T9" fmla="*/ 307 h 320"/>
                <a:gd name="T10" fmla="*/ 416 w 428"/>
                <a:gd name="T11" fmla="*/ 299 h 320"/>
                <a:gd name="T12" fmla="*/ 416 w 428"/>
                <a:gd name="T13" fmla="*/ 299 h 320"/>
                <a:gd name="T14" fmla="*/ 407 w 428"/>
                <a:gd name="T15" fmla="*/ 251 h 320"/>
                <a:gd name="T16" fmla="*/ 56 w 428"/>
                <a:gd name="T17" fmla="*/ 11 h 320"/>
                <a:gd name="T18" fmla="*/ 56 w 428"/>
                <a:gd name="T19" fmla="*/ 11 h 320"/>
                <a:gd name="T20" fmla="*/ 8 w 428"/>
                <a:gd name="T21" fmla="*/ 20 h 320"/>
                <a:gd name="T22" fmla="*/ 8 w 428"/>
                <a:gd name="T23" fmla="*/ 20 h 320"/>
                <a:gd name="T24" fmla="*/ 2 w 428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8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6" y="68"/>
                  </a:cubicBezTo>
                  <a:lnTo>
                    <a:pt x="368" y="307"/>
                  </a:lnTo>
                  <a:lnTo>
                    <a:pt x="368" y="307"/>
                  </a:lnTo>
                  <a:cubicBezTo>
                    <a:pt x="384" y="319"/>
                    <a:pt x="406" y="315"/>
                    <a:pt x="416" y="299"/>
                  </a:cubicBezTo>
                  <a:lnTo>
                    <a:pt x="416" y="299"/>
                  </a:lnTo>
                  <a:cubicBezTo>
                    <a:pt x="427" y="283"/>
                    <a:pt x="423" y="261"/>
                    <a:pt x="407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4"/>
                    <a:pt x="8" y="20"/>
                  </a:cubicBezTo>
                  <a:lnTo>
                    <a:pt x="8" y="20"/>
                  </a:lnTo>
                  <a:cubicBezTo>
                    <a:pt x="4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5" name="Freeform 129">
              <a:extLst>
                <a:ext uri="{FF2B5EF4-FFF2-40B4-BE49-F238E27FC236}">
                  <a16:creationId xmlns:a16="http://schemas.microsoft.com/office/drawing/2014/main" id="{57E21D32-0F46-BB40-8F2B-61CD828A7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1442" y="4170121"/>
              <a:ext cx="316799" cy="335999"/>
            </a:xfrm>
            <a:custGeom>
              <a:avLst/>
              <a:gdLst>
                <a:gd name="T0" fmla="*/ 0 w 728"/>
                <a:gd name="T1" fmla="*/ 174093 h 772"/>
                <a:gd name="T2" fmla="*/ 0 w 728"/>
                <a:gd name="T3" fmla="*/ 174093 h 772"/>
                <a:gd name="T4" fmla="*/ 87468 w 728"/>
                <a:gd name="T5" fmla="*/ 309015 h 772"/>
                <a:gd name="T6" fmla="*/ 87468 w 728"/>
                <a:gd name="T7" fmla="*/ 309015 h 772"/>
                <a:gd name="T8" fmla="*/ 316364 w 728"/>
                <a:gd name="T9" fmla="*/ 280725 h 772"/>
                <a:gd name="T10" fmla="*/ 316364 w 728"/>
                <a:gd name="T11" fmla="*/ 280725 h 772"/>
                <a:gd name="T12" fmla="*/ 0 w 728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8" h="772">
                  <a:moveTo>
                    <a:pt x="0" y="400"/>
                  </a:moveTo>
                  <a:lnTo>
                    <a:pt x="0" y="400"/>
                  </a:lnTo>
                  <a:cubicBezTo>
                    <a:pt x="0" y="400"/>
                    <a:pt x="17" y="648"/>
                    <a:pt x="201" y="710"/>
                  </a:cubicBezTo>
                  <a:cubicBezTo>
                    <a:pt x="385" y="771"/>
                    <a:pt x="727" y="645"/>
                    <a:pt x="727" y="645"/>
                  </a:cubicBezTo>
                  <a:cubicBezTo>
                    <a:pt x="727" y="645"/>
                    <a:pt x="255" y="0"/>
                    <a:pt x="0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6" name="Freeform 130">
              <a:extLst>
                <a:ext uri="{FF2B5EF4-FFF2-40B4-BE49-F238E27FC236}">
                  <a16:creationId xmlns:a16="http://schemas.microsoft.com/office/drawing/2014/main" id="{47B65AF8-079F-D04C-9DAA-5AC26EB8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6580" y="4289954"/>
              <a:ext cx="200037" cy="114306"/>
            </a:xfrm>
            <a:custGeom>
              <a:avLst/>
              <a:gdLst>
                <a:gd name="T0" fmla="*/ 0 w 460"/>
                <a:gd name="T1" fmla="*/ 39 h 264"/>
                <a:gd name="T2" fmla="*/ 0 w 460"/>
                <a:gd name="T3" fmla="*/ 39 h 264"/>
                <a:gd name="T4" fmla="*/ 19 w 460"/>
                <a:gd name="T5" fmla="*/ 71 h 264"/>
                <a:gd name="T6" fmla="*/ 405 w 460"/>
                <a:gd name="T7" fmla="*/ 255 h 264"/>
                <a:gd name="T8" fmla="*/ 405 w 460"/>
                <a:gd name="T9" fmla="*/ 255 h 264"/>
                <a:gd name="T10" fmla="*/ 451 w 460"/>
                <a:gd name="T11" fmla="*/ 239 h 264"/>
                <a:gd name="T12" fmla="*/ 451 w 460"/>
                <a:gd name="T13" fmla="*/ 239 h 264"/>
                <a:gd name="T14" fmla="*/ 435 w 460"/>
                <a:gd name="T15" fmla="*/ 192 h 264"/>
                <a:gd name="T16" fmla="*/ 49 w 460"/>
                <a:gd name="T17" fmla="*/ 9 h 264"/>
                <a:gd name="T18" fmla="*/ 49 w 460"/>
                <a:gd name="T19" fmla="*/ 9 h 264"/>
                <a:gd name="T20" fmla="*/ 4 w 460"/>
                <a:gd name="T21" fmla="*/ 25 h 264"/>
                <a:gd name="T22" fmla="*/ 4 w 460"/>
                <a:gd name="T23" fmla="*/ 25 h 264"/>
                <a:gd name="T24" fmla="*/ 0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0" y="39"/>
                  </a:moveTo>
                  <a:lnTo>
                    <a:pt x="0" y="39"/>
                  </a:lnTo>
                  <a:cubicBezTo>
                    <a:pt x="0" y="52"/>
                    <a:pt x="7" y="65"/>
                    <a:pt x="19" y="71"/>
                  </a:cubicBezTo>
                  <a:lnTo>
                    <a:pt x="405" y="255"/>
                  </a:lnTo>
                  <a:lnTo>
                    <a:pt x="405" y="255"/>
                  </a:lnTo>
                  <a:cubicBezTo>
                    <a:pt x="422" y="263"/>
                    <a:pt x="442" y="256"/>
                    <a:pt x="451" y="239"/>
                  </a:cubicBezTo>
                  <a:lnTo>
                    <a:pt x="451" y="239"/>
                  </a:lnTo>
                  <a:cubicBezTo>
                    <a:pt x="459" y="222"/>
                    <a:pt x="452" y="201"/>
                    <a:pt x="435" y="192"/>
                  </a:cubicBezTo>
                  <a:lnTo>
                    <a:pt x="49" y="9"/>
                  </a:lnTo>
                  <a:lnTo>
                    <a:pt x="49" y="9"/>
                  </a:lnTo>
                  <a:cubicBezTo>
                    <a:pt x="32" y="0"/>
                    <a:pt x="12" y="8"/>
                    <a:pt x="4" y="25"/>
                  </a:cubicBezTo>
                  <a:lnTo>
                    <a:pt x="4" y="25"/>
                  </a:lnTo>
                  <a:cubicBezTo>
                    <a:pt x="1" y="30"/>
                    <a:pt x="0" y="34"/>
                    <a:pt x="0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7" name="Freeform 131">
              <a:extLst>
                <a:ext uri="{FF2B5EF4-FFF2-40B4-BE49-F238E27FC236}">
                  <a16:creationId xmlns:a16="http://schemas.microsoft.com/office/drawing/2014/main" id="{D0D20A4D-BC2F-D343-9D2E-9BB696948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4062" y="4024827"/>
              <a:ext cx="74616" cy="212737"/>
            </a:xfrm>
            <a:custGeom>
              <a:avLst/>
              <a:gdLst>
                <a:gd name="T0" fmla="*/ 45 w 171"/>
                <a:gd name="T1" fmla="*/ 488 h 490"/>
                <a:gd name="T2" fmla="*/ 45 w 171"/>
                <a:gd name="T3" fmla="*/ 488 h 490"/>
                <a:gd name="T4" fmla="*/ 72 w 171"/>
                <a:gd name="T5" fmla="*/ 462 h 490"/>
                <a:gd name="T6" fmla="*/ 166 w 171"/>
                <a:gd name="T7" fmla="*/ 46 h 490"/>
                <a:gd name="T8" fmla="*/ 166 w 171"/>
                <a:gd name="T9" fmla="*/ 46 h 490"/>
                <a:gd name="T10" fmla="*/ 139 w 171"/>
                <a:gd name="T11" fmla="*/ 4 h 490"/>
                <a:gd name="T12" fmla="*/ 139 w 171"/>
                <a:gd name="T13" fmla="*/ 4 h 490"/>
                <a:gd name="T14" fmla="*/ 98 w 171"/>
                <a:gd name="T15" fmla="*/ 30 h 490"/>
                <a:gd name="T16" fmla="*/ 4 w 171"/>
                <a:gd name="T17" fmla="*/ 447 h 490"/>
                <a:gd name="T18" fmla="*/ 4 w 171"/>
                <a:gd name="T19" fmla="*/ 447 h 490"/>
                <a:gd name="T20" fmla="*/ 31 w 171"/>
                <a:gd name="T21" fmla="*/ 488 h 490"/>
                <a:gd name="T22" fmla="*/ 31 w 171"/>
                <a:gd name="T23" fmla="*/ 488 h 490"/>
                <a:gd name="T24" fmla="*/ 45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45" y="488"/>
                  </a:moveTo>
                  <a:lnTo>
                    <a:pt x="45" y="488"/>
                  </a:lnTo>
                  <a:cubicBezTo>
                    <a:pt x="58" y="486"/>
                    <a:pt x="69" y="476"/>
                    <a:pt x="72" y="462"/>
                  </a:cubicBezTo>
                  <a:lnTo>
                    <a:pt x="166" y="46"/>
                  </a:lnTo>
                  <a:lnTo>
                    <a:pt x="166" y="46"/>
                  </a:lnTo>
                  <a:cubicBezTo>
                    <a:pt x="170" y="27"/>
                    <a:pt x="158" y="9"/>
                    <a:pt x="139" y="4"/>
                  </a:cubicBezTo>
                  <a:lnTo>
                    <a:pt x="139" y="4"/>
                  </a:lnTo>
                  <a:cubicBezTo>
                    <a:pt x="120" y="0"/>
                    <a:pt x="102" y="12"/>
                    <a:pt x="98" y="30"/>
                  </a:cubicBezTo>
                  <a:lnTo>
                    <a:pt x="4" y="447"/>
                  </a:lnTo>
                  <a:lnTo>
                    <a:pt x="4" y="447"/>
                  </a:lnTo>
                  <a:cubicBezTo>
                    <a:pt x="0" y="466"/>
                    <a:pt x="12" y="484"/>
                    <a:pt x="31" y="488"/>
                  </a:cubicBezTo>
                  <a:lnTo>
                    <a:pt x="31" y="488"/>
                  </a:lnTo>
                  <a:cubicBezTo>
                    <a:pt x="36" y="489"/>
                    <a:pt x="41" y="489"/>
                    <a:pt x="45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8" name="Freeform 132">
              <a:extLst>
                <a:ext uri="{FF2B5EF4-FFF2-40B4-BE49-F238E27FC236}">
                  <a16:creationId xmlns:a16="http://schemas.microsoft.com/office/drawing/2014/main" id="{EA6C4DB7-832F-CD46-87A2-C7EF66543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841" y="4074122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3097 w 699"/>
                <a:gd name="T5" fmla="*/ 210379 h 767"/>
                <a:gd name="T6" fmla="*/ 303097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6"/>
                    <a:pt x="694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9" name="Freeform 133">
              <a:extLst>
                <a:ext uri="{FF2B5EF4-FFF2-40B4-BE49-F238E27FC236}">
                  <a16:creationId xmlns:a16="http://schemas.microsoft.com/office/drawing/2014/main" id="{CCDF7ACC-54BC-774E-BA12-6DB267A25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243" y="4285192"/>
              <a:ext cx="60329" cy="215912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2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4 h 495"/>
                <a:gd name="T22" fmla="*/ 32 w 138"/>
                <a:gd name="T23" fmla="*/ 494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59" y="489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3" y="6"/>
                    <a:pt x="105" y="3"/>
                  </a:cubicBezTo>
                  <a:lnTo>
                    <a:pt x="105" y="3"/>
                  </a:lnTo>
                  <a:cubicBezTo>
                    <a:pt x="86" y="0"/>
                    <a:pt x="68" y="13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4" y="491"/>
                    <a:pt x="32" y="494"/>
                  </a:cubicBezTo>
                  <a:lnTo>
                    <a:pt x="32" y="494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0" name="Freeform 134">
              <a:extLst>
                <a:ext uri="{FF2B5EF4-FFF2-40B4-BE49-F238E27FC236}">
                  <a16:creationId xmlns:a16="http://schemas.microsoft.com/office/drawing/2014/main" id="{4302D76D-BF0E-5744-9172-415B2A6AA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01" y="4463881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5126 w 703"/>
                <a:gd name="T5" fmla="*/ 302914 h 783"/>
                <a:gd name="T6" fmla="*/ 75126 w 703"/>
                <a:gd name="T7" fmla="*/ 302914 h 783"/>
                <a:gd name="T8" fmla="*/ 304847 w 703"/>
                <a:gd name="T9" fmla="*/ 309024 h 783"/>
                <a:gd name="T10" fmla="*/ 304847 w 703"/>
                <a:gd name="T11" fmla="*/ 309024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6"/>
                    <a:pt x="173" y="694"/>
                  </a:cubicBezTo>
                  <a:cubicBezTo>
                    <a:pt x="345" y="782"/>
                    <a:pt x="702" y="708"/>
                    <a:pt x="702" y="708"/>
                  </a:cubicBezTo>
                  <a:cubicBezTo>
                    <a:pt x="702" y="708"/>
                    <a:pt x="332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1" name="Freeform 135">
              <a:extLst>
                <a:ext uri="{FF2B5EF4-FFF2-40B4-BE49-F238E27FC236}">
                  <a16:creationId xmlns:a16="http://schemas.microsoft.com/office/drawing/2014/main" id="{468A9D76-D5C5-1F49-B0E7-55F3AC2A0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1979" y="4553494"/>
              <a:ext cx="185748" cy="138121"/>
            </a:xfrm>
            <a:custGeom>
              <a:avLst/>
              <a:gdLst>
                <a:gd name="T0" fmla="*/ 1 w 429"/>
                <a:gd name="T1" fmla="*/ 33 h 319"/>
                <a:gd name="T2" fmla="*/ 1 w 429"/>
                <a:gd name="T3" fmla="*/ 33 h 319"/>
                <a:gd name="T4" fmla="*/ 16 w 429"/>
                <a:gd name="T5" fmla="*/ 68 h 319"/>
                <a:gd name="T6" fmla="*/ 369 w 429"/>
                <a:gd name="T7" fmla="*/ 307 h 319"/>
                <a:gd name="T8" fmla="*/ 369 w 429"/>
                <a:gd name="T9" fmla="*/ 307 h 319"/>
                <a:gd name="T10" fmla="*/ 417 w 429"/>
                <a:gd name="T11" fmla="*/ 298 h 319"/>
                <a:gd name="T12" fmla="*/ 417 w 429"/>
                <a:gd name="T13" fmla="*/ 298 h 319"/>
                <a:gd name="T14" fmla="*/ 408 w 429"/>
                <a:gd name="T15" fmla="*/ 250 h 319"/>
                <a:gd name="T16" fmla="*/ 55 w 429"/>
                <a:gd name="T17" fmla="*/ 10 h 319"/>
                <a:gd name="T18" fmla="*/ 55 w 429"/>
                <a:gd name="T19" fmla="*/ 10 h 319"/>
                <a:gd name="T20" fmla="*/ 7 w 429"/>
                <a:gd name="T21" fmla="*/ 20 h 319"/>
                <a:gd name="T22" fmla="*/ 7 w 429"/>
                <a:gd name="T23" fmla="*/ 20 h 319"/>
                <a:gd name="T24" fmla="*/ 1 w 429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9">
                  <a:moveTo>
                    <a:pt x="1" y="33"/>
                  </a:moveTo>
                  <a:lnTo>
                    <a:pt x="1" y="33"/>
                  </a:lnTo>
                  <a:cubicBezTo>
                    <a:pt x="0" y="46"/>
                    <a:pt x="5" y="60"/>
                    <a:pt x="16" y="68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5" y="318"/>
                    <a:pt x="407" y="314"/>
                    <a:pt x="417" y="298"/>
                  </a:cubicBezTo>
                  <a:lnTo>
                    <a:pt x="417" y="298"/>
                  </a:lnTo>
                  <a:cubicBezTo>
                    <a:pt x="428" y="282"/>
                    <a:pt x="424" y="260"/>
                    <a:pt x="408" y="250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2" y="28"/>
                    <a:pt x="1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2" name="Freeform 136">
              <a:extLst>
                <a:ext uri="{FF2B5EF4-FFF2-40B4-BE49-F238E27FC236}">
                  <a16:creationId xmlns:a16="http://schemas.microsoft.com/office/drawing/2014/main" id="{180FD074-5026-4C40-AF08-204C23F89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681" y="4160521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2661 w 699"/>
                <a:gd name="T5" fmla="*/ 210379 h 767"/>
                <a:gd name="T6" fmla="*/ 302661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7"/>
                    <a:pt x="693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3" name="Freeform 137">
              <a:extLst>
                <a:ext uri="{FF2B5EF4-FFF2-40B4-BE49-F238E27FC236}">
                  <a16:creationId xmlns:a16="http://schemas.microsoft.com/office/drawing/2014/main" id="{852DE6DA-9BA0-464A-A44B-CB25FF178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807" y="4372509"/>
              <a:ext cx="58742" cy="214325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1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3 h 495"/>
                <a:gd name="T22" fmla="*/ 32 w 138"/>
                <a:gd name="T23" fmla="*/ 493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60" y="489"/>
                    <a:pt x="70" y="478"/>
                    <a:pt x="71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4" y="6"/>
                    <a:pt x="105" y="3"/>
                  </a:cubicBezTo>
                  <a:lnTo>
                    <a:pt x="105" y="3"/>
                  </a:lnTo>
                  <a:cubicBezTo>
                    <a:pt x="85" y="0"/>
                    <a:pt x="68" y="14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4" name="Freeform 138">
              <a:extLst>
                <a:ext uri="{FF2B5EF4-FFF2-40B4-BE49-F238E27FC236}">
                  <a16:creationId xmlns:a16="http://schemas.microsoft.com/office/drawing/2014/main" id="{A26187C3-FB80-5C4E-BBBA-B634925E4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481" y="4237321"/>
              <a:ext cx="305281" cy="334080"/>
            </a:xfrm>
            <a:custGeom>
              <a:avLst/>
              <a:gdLst>
                <a:gd name="T0" fmla="*/ 199305 w 700"/>
                <a:gd name="T1" fmla="*/ 333644 h 767"/>
                <a:gd name="T2" fmla="*/ 199305 w 700"/>
                <a:gd name="T3" fmla="*/ 333644 h 767"/>
                <a:gd name="T4" fmla="*/ 302664 w 700"/>
                <a:gd name="T5" fmla="*/ 209943 h 767"/>
                <a:gd name="T6" fmla="*/ 302664 w 700"/>
                <a:gd name="T7" fmla="*/ 209943 h 767"/>
                <a:gd name="T8" fmla="*/ 208027 w 700"/>
                <a:gd name="T9" fmla="*/ 0 h 767"/>
                <a:gd name="T10" fmla="*/ 208027 w 700"/>
                <a:gd name="T11" fmla="*/ 0 h 767"/>
                <a:gd name="T12" fmla="*/ 199305 w 700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0" h="767">
                  <a:moveTo>
                    <a:pt x="457" y="766"/>
                  </a:moveTo>
                  <a:lnTo>
                    <a:pt x="457" y="766"/>
                  </a:lnTo>
                  <a:cubicBezTo>
                    <a:pt x="457" y="766"/>
                    <a:pt x="690" y="676"/>
                    <a:pt x="694" y="482"/>
                  </a:cubicBezTo>
                  <a:cubicBezTo>
                    <a:pt x="699" y="289"/>
                    <a:pt x="477" y="0"/>
                    <a:pt x="477" y="0"/>
                  </a:cubicBezTo>
                  <a:cubicBezTo>
                    <a:pt x="477" y="0"/>
                    <a:pt x="0" y="640"/>
                    <a:pt x="457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5" name="Freeform 139">
              <a:extLst>
                <a:ext uri="{FF2B5EF4-FFF2-40B4-BE49-F238E27FC236}">
                  <a16:creationId xmlns:a16="http://schemas.microsoft.com/office/drawing/2014/main" id="{796129A3-643C-E04D-AD46-D3326AAE4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558" y="4450301"/>
              <a:ext cx="58742" cy="215912"/>
            </a:xfrm>
            <a:custGeom>
              <a:avLst/>
              <a:gdLst>
                <a:gd name="T0" fmla="*/ 46 w 137"/>
                <a:gd name="T1" fmla="*/ 492 h 495"/>
                <a:gd name="T2" fmla="*/ 46 w 137"/>
                <a:gd name="T3" fmla="*/ 492 h 495"/>
                <a:gd name="T4" fmla="*/ 72 w 137"/>
                <a:gd name="T5" fmla="*/ 464 h 495"/>
                <a:gd name="T6" fmla="*/ 134 w 137"/>
                <a:gd name="T7" fmla="*/ 42 h 495"/>
                <a:gd name="T8" fmla="*/ 134 w 137"/>
                <a:gd name="T9" fmla="*/ 42 h 495"/>
                <a:gd name="T10" fmla="*/ 104 w 137"/>
                <a:gd name="T11" fmla="*/ 3 h 495"/>
                <a:gd name="T12" fmla="*/ 104 w 137"/>
                <a:gd name="T13" fmla="*/ 3 h 495"/>
                <a:gd name="T14" fmla="*/ 65 w 137"/>
                <a:gd name="T15" fmla="*/ 31 h 495"/>
                <a:gd name="T16" fmla="*/ 3 w 137"/>
                <a:gd name="T17" fmla="*/ 454 h 495"/>
                <a:gd name="T18" fmla="*/ 3 w 137"/>
                <a:gd name="T19" fmla="*/ 454 h 495"/>
                <a:gd name="T20" fmla="*/ 32 w 137"/>
                <a:gd name="T21" fmla="*/ 493 h 495"/>
                <a:gd name="T22" fmla="*/ 32 w 137"/>
                <a:gd name="T23" fmla="*/ 493 h 495"/>
                <a:gd name="T24" fmla="*/ 46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46" y="492"/>
                  </a:moveTo>
                  <a:lnTo>
                    <a:pt x="46" y="492"/>
                  </a:lnTo>
                  <a:cubicBezTo>
                    <a:pt x="59" y="488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6" y="23"/>
                    <a:pt x="123" y="5"/>
                    <a:pt x="104" y="3"/>
                  </a:cubicBezTo>
                  <a:lnTo>
                    <a:pt x="104" y="3"/>
                  </a:lnTo>
                  <a:cubicBezTo>
                    <a:pt x="86" y="0"/>
                    <a:pt x="68" y="13"/>
                    <a:pt x="65" y="31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2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3"/>
                    <a:pt x="46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6" name="Freeform 140">
              <a:extLst>
                <a:ext uri="{FF2B5EF4-FFF2-40B4-BE49-F238E27FC236}">
                  <a16:creationId xmlns:a16="http://schemas.microsoft.com/office/drawing/2014/main" id="{D9A7AA73-F2E6-564A-9909-0D0236AC9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6961" y="4341000"/>
              <a:ext cx="299520" cy="332161"/>
            </a:xfrm>
            <a:custGeom>
              <a:avLst/>
              <a:gdLst>
                <a:gd name="T0" fmla="*/ 203013 w 689"/>
                <a:gd name="T1" fmla="*/ 331727 h 765"/>
                <a:gd name="T2" fmla="*/ 203013 w 689"/>
                <a:gd name="T3" fmla="*/ 331727 h 765"/>
                <a:gd name="T4" fmla="*/ 292999 w 689"/>
                <a:gd name="T5" fmla="*/ 198862 h 765"/>
                <a:gd name="T6" fmla="*/ 292999 w 689"/>
                <a:gd name="T7" fmla="*/ 198862 h 765"/>
                <a:gd name="T8" fmla="*/ 177799 w 689"/>
                <a:gd name="T9" fmla="*/ 0 h 765"/>
                <a:gd name="T10" fmla="*/ 177799 w 689"/>
                <a:gd name="T11" fmla="*/ 0 h 765"/>
                <a:gd name="T12" fmla="*/ 203013 w 689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9" h="765">
                  <a:moveTo>
                    <a:pt x="467" y="764"/>
                  </a:moveTo>
                  <a:lnTo>
                    <a:pt x="467" y="764"/>
                  </a:lnTo>
                  <a:cubicBezTo>
                    <a:pt x="467" y="764"/>
                    <a:pt x="688" y="651"/>
                    <a:pt x="674" y="458"/>
                  </a:cubicBezTo>
                  <a:cubicBezTo>
                    <a:pt x="659" y="265"/>
                    <a:pt x="409" y="0"/>
                    <a:pt x="409" y="0"/>
                  </a:cubicBezTo>
                  <a:cubicBezTo>
                    <a:pt x="409" y="0"/>
                    <a:pt x="0" y="685"/>
                    <a:pt x="467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7" name="Freeform 141">
              <a:extLst>
                <a:ext uri="{FF2B5EF4-FFF2-40B4-BE49-F238E27FC236}">
                  <a16:creationId xmlns:a16="http://schemas.microsoft.com/office/drawing/2014/main" id="{522D0B4B-54BC-CB47-8559-F0C1E47C7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4988" y="4551907"/>
              <a:ext cx="41277" cy="217499"/>
            </a:xfrm>
            <a:custGeom>
              <a:avLst/>
              <a:gdLst>
                <a:gd name="T0" fmla="*/ 48 w 92"/>
                <a:gd name="T1" fmla="*/ 494 h 497"/>
                <a:gd name="T2" fmla="*/ 48 w 92"/>
                <a:gd name="T3" fmla="*/ 494 h 497"/>
                <a:gd name="T4" fmla="*/ 70 w 92"/>
                <a:gd name="T5" fmla="*/ 463 h 497"/>
                <a:gd name="T6" fmla="*/ 90 w 92"/>
                <a:gd name="T7" fmla="*/ 37 h 497"/>
                <a:gd name="T8" fmla="*/ 90 w 92"/>
                <a:gd name="T9" fmla="*/ 37 h 497"/>
                <a:gd name="T10" fmla="*/ 57 w 92"/>
                <a:gd name="T11" fmla="*/ 1 h 497"/>
                <a:gd name="T12" fmla="*/ 57 w 92"/>
                <a:gd name="T13" fmla="*/ 1 h 497"/>
                <a:gd name="T14" fmla="*/ 21 w 92"/>
                <a:gd name="T15" fmla="*/ 34 h 497"/>
                <a:gd name="T16" fmla="*/ 1 w 92"/>
                <a:gd name="T17" fmla="*/ 460 h 497"/>
                <a:gd name="T18" fmla="*/ 1 w 92"/>
                <a:gd name="T19" fmla="*/ 460 h 497"/>
                <a:gd name="T20" fmla="*/ 34 w 92"/>
                <a:gd name="T21" fmla="*/ 496 h 497"/>
                <a:gd name="T22" fmla="*/ 34 w 92"/>
                <a:gd name="T23" fmla="*/ 496 h 497"/>
                <a:gd name="T24" fmla="*/ 48 w 92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497">
                  <a:moveTo>
                    <a:pt x="48" y="494"/>
                  </a:moveTo>
                  <a:lnTo>
                    <a:pt x="48" y="494"/>
                  </a:lnTo>
                  <a:cubicBezTo>
                    <a:pt x="61" y="488"/>
                    <a:pt x="69" y="477"/>
                    <a:pt x="70" y="463"/>
                  </a:cubicBezTo>
                  <a:lnTo>
                    <a:pt x="90" y="37"/>
                  </a:lnTo>
                  <a:lnTo>
                    <a:pt x="90" y="37"/>
                  </a:lnTo>
                  <a:cubicBezTo>
                    <a:pt x="91" y="18"/>
                    <a:pt x="76" y="2"/>
                    <a:pt x="57" y="1"/>
                  </a:cubicBezTo>
                  <a:lnTo>
                    <a:pt x="57" y="1"/>
                  </a:lnTo>
                  <a:cubicBezTo>
                    <a:pt x="38" y="0"/>
                    <a:pt x="22" y="14"/>
                    <a:pt x="21" y="34"/>
                  </a:cubicBezTo>
                  <a:lnTo>
                    <a:pt x="1" y="460"/>
                  </a:lnTo>
                  <a:lnTo>
                    <a:pt x="1" y="460"/>
                  </a:lnTo>
                  <a:cubicBezTo>
                    <a:pt x="0" y="479"/>
                    <a:pt x="15" y="495"/>
                    <a:pt x="34" y="496"/>
                  </a:cubicBezTo>
                  <a:lnTo>
                    <a:pt x="34" y="496"/>
                  </a:lnTo>
                  <a:cubicBezTo>
                    <a:pt x="39" y="496"/>
                    <a:pt x="44" y="496"/>
                    <a:pt x="48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8" name="Freeform 142">
              <a:extLst>
                <a:ext uri="{FF2B5EF4-FFF2-40B4-BE49-F238E27FC236}">
                  <a16:creationId xmlns:a16="http://schemas.microsoft.com/office/drawing/2014/main" id="{F39034D8-3089-854B-9BDB-4370D6912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1921" y="4546442"/>
              <a:ext cx="305279" cy="341760"/>
            </a:xfrm>
            <a:custGeom>
              <a:avLst/>
              <a:gdLst>
                <a:gd name="T0" fmla="*/ 8697 w 702"/>
                <a:gd name="T1" fmla="*/ 156258 h 783"/>
                <a:gd name="T2" fmla="*/ 8697 w 702"/>
                <a:gd name="T3" fmla="*/ 156258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8"/>
                  </a:moveTo>
                  <a:lnTo>
                    <a:pt x="20" y="358"/>
                  </a:lnTo>
                  <a:cubicBezTo>
                    <a:pt x="20" y="358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9" name="Freeform 143">
              <a:extLst>
                <a:ext uri="{FF2B5EF4-FFF2-40B4-BE49-F238E27FC236}">
                  <a16:creationId xmlns:a16="http://schemas.microsoft.com/office/drawing/2014/main" id="{65CE4589-1740-9140-9B92-6FA8E11FF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317" y="4639224"/>
              <a:ext cx="187336" cy="138121"/>
            </a:xfrm>
            <a:custGeom>
              <a:avLst/>
              <a:gdLst>
                <a:gd name="T0" fmla="*/ 2 w 429"/>
                <a:gd name="T1" fmla="*/ 33 h 318"/>
                <a:gd name="T2" fmla="*/ 2 w 429"/>
                <a:gd name="T3" fmla="*/ 33 h 318"/>
                <a:gd name="T4" fmla="*/ 17 w 429"/>
                <a:gd name="T5" fmla="*/ 67 h 318"/>
                <a:gd name="T6" fmla="*/ 369 w 429"/>
                <a:gd name="T7" fmla="*/ 307 h 318"/>
                <a:gd name="T8" fmla="*/ 369 w 429"/>
                <a:gd name="T9" fmla="*/ 307 h 318"/>
                <a:gd name="T10" fmla="*/ 418 w 429"/>
                <a:gd name="T11" fmla="*/ 297 h 318"/>
                <a:gd name="T12" fmla="*/ 418 w 429"/>
                <a:gd name="T13" fmla="*/ 297 h 318"/>
                <a:gd name="T14" fmla="*/ 408 w 429"/>
                <a:gd name="T15" fmla="*/ 249 h 318"/>
                <a:gd name="T16" fmla="*/ 55 w 429"/>
                <a:gd name="T17" fmla="*/ 10 h 318"/>
                <a:gd name="T18" fmla="*/ 55 w 429"/>
                <a:gd name="T19" fmla="*/ 10 h 318"/>
                <a:gd name="T20" fmla="*/ 7 w 429"/>
                <a:gd name="T21" fmla="*/ 20 h 318"/>
                <a:gd name="T22" fmla="*/ 7 w 429"/>
                <a:gd name="T23" fmla="*/ 20 h 318"/>
                <a:gd name="T24" fmla="*/ 2 w 429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8">
                  <a:moveTo>
                    <a:pt x="2" y="33"/>
                  </a:moveTo>
                  <a:lnTo>
                    <a:pt x="2" y="33"/>
                  </a:lnTo>
                  <a:cubicBezTo>
                    <a:pt x="0" y="46"/>
                    <a:pt x="5" y="60"/>
                    <a:pt x="17" y="67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6" y="317"/>
                    <a:pt x="407" y="313"/>
                    <a:pt x="418" y="297"/>
                  </a:cubicBezTo>
                  <a:lnTo>
                    <a:pt x="418" y="297"/>
                  </a:lnTo>
                  <a:cubicBezTo>
                    <a:pt x="428" y="282"/>
                    <a:pt x="424" y="261"/>
                    <a:pt x="408" y="249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3" y="29"/>
                    <a:pt x="2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0" name="Freeform 144">
              <a:extLst>
                <a:ext uri="{FF2B5EF4-FFF2-40B4-BE49-F238E27FC236}">
                  <a16:creationId xmlns:a16="http://schemas.microsoft.com/office/drawing/2014/main" id="{755FE417-363D-4D44-8FAE-9520A1B9A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321" y="4646282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4692 w 703"/>
                <a:gd name="T5" fmla="*/ 302914 h 783"/>
                <a:gd name="T6" fmla="*/ 74692 w 703"/>
                <a:gd name="T7" fmla="*/ 302914 h 783"/>
                <a:gd name="T8" fmla="*/ 304847 w 703"/>
                <a:gd name="T9" fmla="*/ 308588 h 783"/>
                <a:gd name="T10" fmla="*/ 304847 w 703"/>
                <a:gd name="T11" fmla="*/ 308588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5" y="782"/>
                    <a:pt x="702" y="707"/>
                    <a:pt x="702" y="707"/>
                  </a:cubicBezTo>
                  <a:cubicBezTo>
                    <a:pt x="702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1" name="Freeform 145">
              <a:extLst>
                <a:ext uri="{FF2B5EF4-FFF2-40B4-BE49-F238E27FC236}">
                  <a16:creationId xmlns:a16="http://schemas.microsoft.com/office/drawing/2014/main" id="{FE356139-F143-4446-A274-D9F249984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6594" y="4736067"/>
              <a:ext cx="188924" cy="141295"/>
            </a:xfrm>
            <a:custGeom>
              <a:avLst/>
              <a:gdLst>
                <a:gd name="T0" fmla="*/ 2 w 430"/>
                <a:gd name="T1" fmla="*/ 34 h 320"/>
                <a:gd name="T2" fmla="*/ 2 w 430"/>
                <a:gd name="T3" fmla="*/ 34 h 320"/>
                <a:gd name="T4" fmla="*/ 17 w 430"/>
                <a:gd name="T5" fmla="*/ 68 h 320"/>
                <a:gd name="T6" fmla="*/ 370 w 430"/>
                <a:gd name="T7" fmla="*/ 308 h 320"/>
                <a:gd name="T8" fmla="*/ 370 w 430"/>
                <a:gd name="T9" fmla="*/ 308 h 320"/>
                <a:gd name="T10" fmla="*/ 418 w 430"/>
                <a:gd name="T11" fmla="*/ 299 h 320"/>
                <a:gd name="T12" fmla="*/ 418 w 430"/>
                <a:gd name="T13" fmla="*/ 299 h 320"/>
                <a:gd name="T14" fmla="*/ 409 w 430"/>
                <a:gd name="T15" fmla="*/ 251 h 320"/>
                <a:gd name="T16" fmla="*/ 56 w 430"/>
                <a:gd name="T17" fmla="*/ 11 h 320"/>
                <a:gd name="T18" fmla="*/ 56 w 430"/>
                <a:gd name="T19" fmla="*/ 11 h 320"/>
                <a:gd name="T20" fmla="*/ 8 w 430"/>
                <a:gd name="T21" fmla="*/ 20 h 320"/>
                <a:gd name="T22" fmla="*/ 8 w 430"/>
                <a:gd name="T23" fmla="*/ 20 h 320"/>
                <a:gd name="T24" fmla="*/ 2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7" y="68"/>
                  </a:cubicBezTo>
                  <a:lnTo>
                    <a:pt x="370" y="308"/>
                  </a:lnTo>
                  <a:lnTo>
                    <a:pt x="370" y="308"/>
                  </a:lnTo>
                  <a:cubicBezTo>
                    <a:pt x="385" y="319"/>
                    <a:pt x="407" y="314"/>
                    <a:pt x="418" y="299"/>
                  </a:cubicBezTo>
                  <a:lnTo>
                    <a:pt x="418" y="299"/>
                  </a:lnTo>
                  <a:cubicBezTo>
                    <a:pt x="429" y="283"/>
                    <a:pt x="425" y="261"/>
                    <a:pt x="409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5"/>
                    <a:pt x="8" y="20"/>
                  </a:cubicBezTo>
                  <a:lnTo>
                    <a:pt x="8" y="20"/>
                  </a:lnTo>
                  <a:cubicBezTo>
                    <a:pt x="5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sp>
        <p:nvSpPr>
          <p:cNvPr id="162" name="Freeform 99">
            <a:extLst>
              <a:ext uri="{FF2B5EF4-FFF2-40B4-BE49-F238E27FC236}">
                <a16:creationId xmlns:a16="http://schemas.microsoft.com/office/drawing/2014/main" id="{05CCFFCA-1F87-C347-B92A-3A38A84285AA}"/>
              </a:ext>
            </a:extLst>
          </p:cNvPr>
          <p:cNvSpPr>
            <a:spLocks noChangeAspect="1"/>
          </p:cNvSpPr>
          <p:nvPr/>
        </p:nvSpPr>
        <p:spPr bwMode="auto">
          <a:xfrm>
            <a:off x="1744914" y="3069059"/>
            <a:ext cx="244212" cy="197632"/>
          </a:xfrm>
          <a:custGeom>
            <a:avLst/>
            <a:gdLst>
              <a:gd name="T0" fmla="*/ 218880 w 1006"/>
              <a:gd name="T1" fmla="*/ 324046 h 746"/>
              <a:gd name="T2" fmla="*/ 218880 w 1006"/>
              <a:gd name="T3" fmla="*/ 324046 h 746"/>
              <a:gd name="T4" fmla="*/ 93992 w 1006"/>
              <a:gd name="T5" fmla="*/ 54805 h 746"/>
              <a:gd name="T6" fmla="*/ 93992 w 1006"/>
              <a:gd name="T7" fmla="*/ 54805 h 746"/>
              <a:gd name="T8" fmla="*/ 218880 w 1006"/>
              <a:gd name="T9" fmla="*/ 100041 h 746"/>
              <a:gd name="T10" fmla="*/ 218880 w 1006"/>
              <a:gd name="T11" fmla="*/ 100041 h 746"/>
              <a:gd name="T12" fmla="*/ 343333 w 1006"/>
              <a:gd name="T13" fmla="*/ 54805 h 746"/>
              <a:gd name="T14" fmla="*/ 343333 w 1006"/>
              <a:gd name="T15" fmla="*/ 54805 h 746"/>
              <a:gd name="T16" fmla="*/ 218880 w 1006"/>
              <a:gd name="T17" fmla="*/ 324046 h 7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06" h="746">
                <a:moveTo>
                  <a:pt x="503" y="745"/>
                </a:moveTo>
                <a:lnTo>
                  <a:pt x="503" y="745"/>
                </a:lnTo>
                <a:cubicBezTo>
                  <a:pt x="503" y="745"/>
                  <a:pt x="0" y="340"/>
                  <a:pt x="216" y="126"/>
                </a:cubicBezTo>
                <a:cubicBezTo>
                  <a:pt x="344" y="0"/>
                  <a:pt x="503" y="230"/>
                  <a:pt x="503" y="230"/>
                </a:cubicBezTo>
                <a:cubicBezTo>
                  <a:pt x="503" y="230"/>
                  <a:pt x="661" y="0"/>
                  <a:pt x="789" y="126"/>
                </a:cubicBezTo>
                <a:cubicBezTo>
                  <a:pt x="1005" y="340"/>
                  <a:pt x="503" y="745"/>
                  <a:pt x="503" y="745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163" name="Freeform 99">
            <a:extLst>
              <a:ext uri="{FF2B5EF4-FFF2-40B4-BE49-F238E27FC236}">
                <a16:creationId xmlns:a16="http://schemas.microsoft.com/office/drawing/2014/main" id="{F07A125C-DDFA-5546-B3A3-52D38822BBB5}"/>
              </a:ext>
            </a:extLst>
          </p:cNvPr>
          <p:cNvSpPr>
            <a:spLocks noChangeAspect="1"/>
          </p:cNvSpPr>
          <p:nvPr/>
        </p:nvSpPr>
        <p:spPr bwMode="auto">
          <a:xfrm>
            <a:off x="1748882" y="3664172"/>
            <a:ext cx="244212" cy="197632"/>
          </a:xfrm>
          <a:custGeom>
            <a:avLst/>
            <a:gdLst>
              <a:gd name="T0" fmla="*/ 218880 w 1006"/>
              <a:gd name="T1" fmla="*/ 324046 h 746"/>
              <a:gd name="T2" fmla="*/ 218880 w 1006"/>
              <a:gd name="T3" fmla="*/ 324046 h 746"/>
              <a:gd name="T4" fmla="*/ 93992 w 1006"/>
              <a:gd name="T5" fmla="*/ 54805 h 746"/>
              <a:gd name="T6" fmla="*/ 93992 w 1006"/>
              <a:gd name="T7" fmla="*/ 54805 h 746"/>
              <a:gd name="T8" fmla="*/ 218880 w 1006"/>
              <a:gd name="T9" fmla="*/ 100041 h 746"/>
              <a:gd name="T10" fmla="*/ 218880 w 1006"/>
              <a:gd name="T11" fmla="*/ 100041 h 746"/>
              <a:gd name="T12" fmla="*/ 343333 w 1006"/>
              <a:gd name="T13" fmla="*/ 54805 h 746"/>
              <a:gd name="T14" fmla="*/ 343333 w 1006"/>
              <a:gd name="T15" fmla="*/ 54805 h 746"/>
              <a:gd name="T16" fmla="*/ 218880 w 1006"/>
              <a:gd name="T17" fmla="*/ 324046 h 7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06" h="746">
                <a:moveTo>
                  <a:pt x="503" y="745"/>
                </a:moveTo>
                <a:lnTo>
                  <a:pt x="503" y="745"/>
                </a:lnTo>
                <a:cubicBezTo>
                  <a:pt x="503" y="745"/>
                  <a:pt x="0" y="340"/>
                  <a:pt x="216" y="126"/>
                </a:cubicBezTo>
                <a:cubicBezTo>
                  <a:pt x="344" y="0"/>
                  <a:pt x="503" y="230"/>
                  <a:pt x="503" y="230"/>
                </a:cubicBezTo>
                <a:cubicBezTo>
                  <a:pt x="503" y="230"/>
                  <a:pt x="661" y="0"/>
                  <a:pt x="789" y="126"/>
                </a:cubicBezTo>
                <a:cubicBezTo>
                  <a:pt x="1005" y="340"/>
                  <a:pt x="503" y="745"/>
                  <a:pt x="503" y="745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1400818"/>
      </p:ext>
    </p:extLst>
  </p:cSld>
  <p:clrMapOvr>
    <a:masterClrMapping/>
  </p:clrMapOvr>
  <p:transition advClick="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41463" y="1888323"/>
            <a:ext cx="970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Happy Monkey" panose="02000500000000020004" pitchFamily="2" charset="0"/>
                <a:ea typeface="Lato Light" panose="020F0502020204030203" pitchFamily="34" charset="0"/>
                <a:cs typeface="Arima Madurai Light" pitchFamily="2" charset="77"/>
              </a:rPr>
              <a:t>This presentation uses the following typographies and colors: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07157" y="4080420"/>
            <a:ext cx="1768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appy Monkey" panose="02000500000000020004" pitchFamily="2" charset="0"/>
                <a:ea typeface="Nunito Bold" charset="0"/>
                <a:cs typeface="Arima Madurai Medium" pitchFamily="2" charset="77"/>
              </a:rPr>
              <a:t>Colors used:</a:t>
            </a:r>
          </a:p>
        </p:txBody>
      </p:sp>
      <p:sp>
        <p:nvSpPr>
          <p:cNvPr id="2" name="Rectangle 1"/>
          <p:cNvSpPr/>
          <p:nvPr/>
        </p:nvSpPr>
        <p:spPr>
          <a:xfrm>
            <a:off x="6841078" y="4596351"/>
            <a:ext cx="434897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47536" y="4596351"/>
            <a:ext cx="434897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0766" y="4596351"/>
            <a:ext cx="434897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53995" y="4596351"/>
            <a:ext cx="434897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94307" y="4596351"/>
            <a:ext cx="434897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18289" y="2743749"/>
            <a:ext cx="7163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>
                <a:latin typeface="Oswald Medium" panose="02000603000000000000" pitchFamily="2" charset="77"/>
                <a:ea typeface="Nunito Bold" charset="0"/>
                <a:cs typeface="Mukta Medium" panose="020B0000000000000000" pitchFamily="34" charset="77"/>
              </a:defRPr>
            </a:lvl1pPr>
          </a:lstStyle>
          <a:p>
            <a:r>
              <a:rPr lang="en-US" dirty="0">
                <a:latin typeface="Happy Monkey" panose="02000500000000020004" pitchFamily="2" charset="0"/>
                <a:cs typeface="Arima Madurai Medium" pitchFamily="2" charset="77"/>
              </a:rPr>
              <a:t>Free Fonts used:</a:t>
            </a:r>
          </a:p>
          <a:p>
            <a:r>
              <a:rPr lang="en-US" dirty="0">
                <a:latin typeface="Happy Monkey" panose="02000500000000020004" pitchFamily="2" charset="0"/>
                <a:cs typeface="Arima Madurai Light" pitchFamily="2" charset="77"/>
              </a:rPr>
              <a:t>https://www.fontsquirrel.com/fonts/happy-monkey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90955" y="563661"/>
            <a:ext cx="54367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25000"/>
                  </a:schemeClr>
                </a:solidFill>
                <a:latin typeface="Happy Monkey" panose="02000500000000020004" pitchFamily="2" charset="0"/>
                <a:cs typeface="Arima Madurai" pitchFamily="2" charset="77"/>
              </a:rPr>
              <a:t>Presentation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7B6EF8-399A-8A49-9043-77F6CCA62B0F}"/>
              </a:ext>
            </a:extLst>
          </p:cNvPr>
          <p:cNvSpPr/>
          <p:nvPr/>
        </p:nvSpPr>
        <p:spPr>
          <a:xfrm>
            <a:off x="7487848" y="4596351"/>
            <a:ext cx="43489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</a:endParaRPr>
          </a:p>
        </p:txBody>
      </p:sp>
      <p:grpSp>
        <p:nvGrpSpPr>
          <p:cNvPr id="119" name="Group 5">
            <a:extLst>
              <a:ext uri="{FF2B5EF4-FFF2-40B4-BE49-F238E27FC236}">
                <a16:creationId xmlns:a16="http://schemas.microsoft.com/office/drawing/2014/main" id="{32C2537E-1B2F-C64F-A299-0FECB597936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0431" y="5042131"/>
            <a:ext cx="10836000" cy="2533187"/>
            <a:chOff x="2025602" y="3981962"/>
            <a:chExt cx="4832639" cy="1146239"/>
          </a:xfrm>
        </p:grpSpPr>
        <p:sp>
          <p:nvSpPr>
            <p:cNvPr id="120" name="Freeform 102">
              <a:extLst>
                <a:ext uri="{FF2B5EF4-FFF2-40B4-BE49-F238E27FC236}">
                  <a16:creationId xmlns:a16="http://schemas.microsoft.com/office/drawing/2014/main" id="{F456C90A-02EC-254D-B24D-079209D1E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259" y="4153422"/>
              <a:ext cx="2476648" cy="974779"/>
            </a:xfrm>
            <a:custGeom>
              <a:avLst/>
              <a:gdLst>
                <a:gd name="T0" fmla="*/ 5623 w 5690"/>
                <a:gd name="T1" fmla="*/ 2237 h 2238"/>
                <a:gd name="T2" fmla="*/ 5623 w 5690"/>
                <a:gd name="T3" fmla="*/ 2237 h 2238"/>
                <a:gd name="T4" fmla="*/ 5569 w 5690"/>
                <a:gd name="T5" fmla="*/ 2197 h 2238"/>
                <a:gd name="T6" fmla="*/ 5569 w 5690"/>
                <a:gd name="T7" fmla="*/ 2197 h 2238"/>
                <a:gd name="T8" fmla="*/ 5220 w 5690"/>
                <a:gd name="T9" fmla="*/ 1800 h 2238"/>
                <a:gd name="T10" fmla="*/ 5220 w 5690"/>
                <a:gd name="T11" fmla="*/ 1800 h 2238"/>
                <a:gd name="T12" fmla="*/ 3504 w 5690"/>
                <a:gd name="T13" fmla="*/ 1179 h 2238"/>
                <a:gd name="T14" fmla="*/ 3504 w 5690"/>
                <a:gd name="T15" fmla="*/ 1179 h 2238"/>
                <a:gd name="T16" fmla="*/ 38 w 5690"/>
                <a:gd name="T17" fmla="*/ 118 h 2238"/>
                <a:gd name="T18" fmla="*/ 38 w 5690"/>
                <a:gd name="T19" fmla="*/ 118 h 2238"/>
                <a:gd name="T20" fmla="*/ 15 w 5690"/>
                <a:gd name="T21" fmla="*/ 39 h 2238"/>
                <a:gd name="T22" fmla="*/ 15 w 5690"/>
                <a:gd name="T23" fmla="*/ 39 h 2238"/>
                <a:gd name="T24" fmla="*/ 93 w 5690"/>
                <a:gd name="T25" fmla="*/ 15 h 2238"/>
                <a:gd name="T26" fmla="*/ 93 w 5690"/>
                <a:gd name="T27" fmla="*/ 15 h 2238"/>
                <a:gd name="T28" fmla="*/ 3522 w 5690"/>
                <a:gd name="T29" fmla="*/ 1065 h 2238"/>
                <a:gd name="T30" fmla="*/ 3522 w 5690"/>
                <a:gd name="T31" fmla="*/ 1065 h 2238"/>
                <a:gd name="T32" fmla="*/ 5679 w 5690"/>
                <a:gd name="T33" fmla="*/ 2161 h 2238"/>
                <a:gd name="T34" fmla="*/ 5679 w 5690"/>
                <a:gd name="T35" fmla="*/ 2161 h 2238"/>
                <a:gd name="T36" fmla="*/ 5642 w 5690"/>
                <a:gd name="T37" fmla="*/ 2234 h 2238"/>
                <a:gd name="T38" fmla="*/ 5642 w 5690"/>
                <a:gd name="T39" fmla="*/ 2234 h 2238"/>
                <a:gd name="T40" fmla="*/ 5623 w 5690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90" h="2238">
                  <a:moveTo>
                    <a:pt x="5623" y="2237"/>
                  </a:moveTo>
                  <a:lnTo>
                    <a:pt x="5623" y="2237"/>
                  </a:lnTo>
                  <a:cubicBezTo>
                    <a:pt x="5599" y="2237"/>
                    <a:pt x="5577" y="2221"/>
                    <a:pt x="5569" y="2197"/>
                  </a:cubicBezTo>
                  <a:lnTo>
                    <a:pt x="5569" y="2197"/>
                  </a:lnTo>
                  <a:cubicBezTo>
                    <a:pt x="5568" y="2195"/>
                    <a:pt x="5504" y="2014"/>
                    <a:pt x="5220" y="1800"/>
                  </a:cubicBezTo>
                  <a:lnTo>
                    <a:pt x="5220" y="1800"/>
                  </a:lnTo>
                  <a:cubicBezTo>
                    <a:pt x="4956" y="1600"/>
                    <a:pt x="4444" y="1331"/>
                    <a:pt x="3504" y="1179"/>
                  </a:cubicBezTo>
                  <a:lnTo>
                    <a:pt x="3504" y="1179"/>
                  </a:lnTo>
                  <a:cubicBezTo>
                    <a:pt x="1439" y="848"/>
                    <a:pt x="52" y="124"/>
                    <a:pt x="38" y="118"/>
                  </a:cubicBezTo>
                  <a:lnTo>
                    <a:pt x="38" y="118"/>
                  </a:lnTo>
                  <a:cubicBezTo>
                    <a:pt x="10" y="102"/>
                    <a:pt x="0" y="68"/>
                    <a:pt x="15" y="39"/>
                  </a:cubicBezTo>
                  <a:lnTo>
                    <a:pt x="15" y="39"/>
                  </a:lnTo>
                  <a:cubicBezTo>
                    <a:pt x="29" y="11"/>
                    <a:pt x="64" y="0"/>
                    <a:pt x="93" y="15"/>
                  </a:cubicBezTo>
                  <a:lnTo>
                    <a:pt x="93" y="15"/>
                  </a:lnTo>
                  <a:cubicBezTo>
                    <a:pt x="106" y="22"/>
                    <a:pt x="1477" y="737"/>
                    <a:pt x="3522" y="1065"/>
                  </a:cubicBezTo>
                  <a:lnTo>
                    <a:pt x="3522" y="1065"/>
                  </a:lnTo>
                  <a:cubicBezTo>
                    <a:pt x="5398" y="1367"/>
                    <a:pt x="5668" y="2128"/>
                    <a:pt x="5679" y="2161"/>
                  </a:cubicBezTo>
                  <a:lnTo>
                    <a:pt x="5679" y="2161"/>
                  </a:lnTo>
                  <a:cubicBezTo>
                    <a:pt x="5689" y="2191"/>
                    <a:pt x="5672" y="2224"/>
                    <a:pt x="5642" y="2234"/>
                  </a:cubicBezTo>
                  <a:lnTo>
                    <a:pt x="5642" y="2234"/>
                  </a:lnTo>
                  <a:cubicBezTo>
                    <a:pt x="5636" y="2235"/>
                    <a:pt x="5629" y="2237"/>
                    <a:pt x="5623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1" name="Freeform 103">
              <a:extLst>
                <a:ext uri="{FF2B5EF4-FFF2-40B4-BE49-F238E27FC236}">
                  <a16:creationId xmlns:a16="http://schemas.microsoft.com/office/drawing/2014/main" id="{CEBEEE7C-8935-CC4B-8D3C-78AE3471C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0721" y="3981962"/>
              <a:ext cx="334080" cy="318720"/>
            </a:xfrm>
            <a:custGeom>
              <a:avLst/>
              <a:gdLst>
                <a:gd name="T0" fmla="*/ 157700 w 769"/>
                <a:gd name="T1" fmla="*/ 318285 h 732"/>
                <a:gd name="T2" fmla="*/ 157700 w 769"/>
                <a:gd name="T3" fmla="*/ 318285 h 732"/>
                <a:gd name="T4" fmla="*/ 25197 w 769"/>
                <a:gd name="T5" fmla="*/ 228155 h 732"/>
                <a:gd name="T6" fmla="*/ 25197 w 769"/>
                <a:gd name="T7" fmla="*/ 228155 h 732"/>
                <a:gd name="T8" fmla="*/ 57780 w 769"/>
                <a:gd name="T9" fmla="*/ 0 h 732"/>
                <a:gd name="T10" fmla="*/ 57780 w 769"/>
                <a:gd name="T11" fmla="*/ 0 h 732"/>
                <a:gd name="T12" fmla="*/ 157700 w 769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9" h="732">
                  <a:moveTo>
                    <a:pt x="363" y="731"/>
                  </a:moveTo>
                  <a:lnTo>
                    <a:pt x="363" y="731"/>
                  </a:lnTo>
                  <a:cubicBezTo>
                    <a:pt x="363" y="731"/>
                    <a:pt x="115" y="708"/>
                    <a:pt x="58" y="524"/>
                  </a:cubicBezTo>
                  <a:cubicBezTo>
                    <a:pt x="0" y="339"/>
                    <a:pt x="133" y="0"/>
                    <a:pt x="133" y="0"/>
                  </a:cubicBezTo>
                  <a:cubicBezTo>
                    <a:pt x="133" y="0"/>
                    <a:pt x="768" y="484"/>
                    <a:pt x="363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2" name="Freeform 104">
              <a:extLst>
                <a:ext uri="{FF2B5EF4-FFF2-40B4-BE49-F238E27FC236}">
                  <a16:creationId xmlns:a16="http://schemas.microsoft.com/office/drawing/2014/main" id="{D1CF4883-5E79-0B4B-B094-508A58EEC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0457" y="4185173"/>
              <a:ext cx="111132" cy="201624"/>
            </a:xfrm>
            <a:custGeom>
              <a:avLst/>
              <a:gdLst>
                <a:gd name="T0" fmla="*/ 215 w 256"/>
                <a:gd name="T1" fmla="*/ 463 h 464"/>
                <a:gd name="T2" fmla="*/ 215 w 256"/>
                <a:gd name="T3" fmla="*/ 463 h 464"/>
                <a:gd name="T4" fmla="*/ 183 w 256"/>
                <a:gd name="T5" fmla="*/ 443 h 464"/>
                <a:gd name="T6" fmla="*/ 7 w 256"/>
                <a:gd name="T7" fmla="*/ 54 h 464"/>
                <a:gd name="T8" fmla="*/ 7 w 256"/>
                <a:gd name="T9" fmla="*/ 54 h 464"/>
                <a:gd name="T10" fmla="*/ 24 w 256"/>
                <a:gd name="T11" fmla="*/ 8 h 464"/>
                <a:gd name="T12" fmla="*/ 24 w 256"/>
                <a:gd name="T13" fmla="*/ 8 h 464"/>
                <a:gd name="T14" fmla="*/ 71 w 256"/>
                <a:gd name="T15" fmla="*/ 26 h 464"/>
                <a:gd name="T16" fmla="*/ 246 w 256"/>
                <a:gd name="T17" fmla="*/ 414 h 464"/>
                <a:gd name="T18" fmla="*/ 246 w 256"/>
                <a:gd name="T19" fmla="*/ 414 h 464"/>
                <a:gd name="T20" fmla="*/ 229 w 256"/>
                <a:gd name="T21" fmla="*/ 460 h 464"/>
                <a:gd name="T22" fmla="*/ 229 w 256"/>
                <a:gd name="T23" fmla="*/ 460 h 464"/>
                <a:gd name="T24" fmla="*/ 215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215" y="463"/>
                  </a:moveTo>
                  <a:lnTo>
                    <a:pt x="215" y="463"/>
                  </a:lnTo>
                  <a:cubicBezTo>
                    <a:pt x="202" y="463"/>
                    <a:pt x="189" y="455"/>
                    <a:pt x="183" y="443"/>
                  </a:cubicBezTo>
                  <a:lnTo>
                    <a:pt x="7" y="54"/>
                  </a:lnTo>
                  <a:lnTo>
                    <a:pt x="7" y="54"/>
                  </a:lnTo>
                  <a:cubicBezTo>
                    <a:pt x="0" y="37"/>
                    <a:pt x="7" y="16"/>
                    <a:pt x="24" y="8"/>
                  </a:cubicBezTo>
                  <a:lnTo>
                    <a:pt x="24" y="8"/>
                  </a:lnTo>
                  <a:cubicBezTo>
                    <a:pt x="42" y="0"/>
                    <a:pt x="62" y="8"/>
                    <a:pt x="71" y="26"/>
                  </a:cubicBezTo>
                  <a:lnTo>
                    <a:pt x="246" y="414"/>
                  </a:lnTo>
                  <a:lnTo>
                    <a:pt x="246" y="414"/>
                  </a:lnTo>
                  <a:cubicBezTo>
                    <a:pt x="255" y="432"/>
                    <a:pt x="247" y="452"/>
                    <a:pt x="229" y="460"/>
                  </a:cubicBezTo>
                  <a:lnTo>
                    <a:pt x="229" y="460"/>
                  </a:lnTo>
                  <a:cubicBezTo>
                    <a:pt x="225" y="462"/>
                    <a:pt x="220" y="463"/>
                    <a:pt x="215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3" name="Freeform 105">
              <a:extLst>
                <a:ext uri="{FF2B5EF4-FFF2-40B4-BE49-F238E27FC236}">
                  <a16:creationId xmlns:a16="http://schemas.microsoft.com/office/drawing/2014/main" id="{4F14C388-2706-2D4E-9FB3-207EC2E7A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4161" y="4339082"/>
              <a:ext cx="305279" cy="341760"/>
            </a:xfrm>
            <a:custGeom>
              <a:avLst/>
              <a:gdLst>
                <a:gd name="T0" fmla="*/ 296160 w 703"/>
                <a:gd name="T1" fmla="*/ 155822 h 783"/>
                <a:gd name="T2" fmla="*/ 296160 w 703"/>
                <a:gd name="T3" fmla="*/ 155822 h 783"/>
                <a:gd name="T4" fmla="*/ 230153 w 703"/>
                <a:gd name="T5" fmla="*/ 302914 h 783"/>
                <a:gd name="T6" fmla="*/ 230153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0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30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4" name="Freeform 106">
              <a:extLst>
                <a:ext uri="{FF2B5EF4-FFF2-40B4-BE49-F238E27FC236}">
                  <a16:creationId xmlns:a16="http://schemas.microsoft.com/office/drawing/2014/main" id="{13856A90-75A0-7F47-A0E3-417D80348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651" y="4429662"/>
              <a:ext cx="188923" cy="139708"/>
            </a:xfrm>
            <a:custGeom>
              <a:avLst/>
              <a:gdLst>
                <a:gd name="T0" fmla="*/ 427 w 430"/>
                <a:gd name="T1" fmla="*/ 34 h 320"/>
                <a:gd name="T2" fmla="*/ 427 w 430"/>
                <a:gd name="T3" fmla="*/ 34 h 320"/>
                <a:gd name="T4" fmla="*/ 412 w 430"/>
                <a:gd name="T5" fmla="*/ 68 h 320"/>
                <a:gd name="T6" fmla="*/ 59 w 430"/>
                <a:gd name="T7" fmla="*/ 307 h 320"/>
                <a:gd name="T8" fmla="*/ 59 w 430"/>
                <a:gd name="T9" fmla="*/ 307 h 320"/>
                <a:gd name="T10" fmla="*/ 11 w 430"/>
                <a:gd name="T11" fmla="*/ 299 h 320"/>
                <a:gd name="T12" fmla="*/ 11 w 430"/>
                <a:gd name="T13" fmla="*/ 299 h 320"/>
                <a:gd name="T14" fmla="*/ 20 w 430"/>
                <a:gd name="T15" fmla="*/ 251 h 320"/>
                <a:gd name="T16" fmla="*/ 373 w 430"/>
                <a:gd name="T17" fmla="*/ 11 h 320"/>
                <a:gd name="T18" fmla="*/ 373 w 430"/>
                <a:gd name="T19" fmla="*/ 11 h 320"/>
                <a:gd name="T20" fmla="*/ 421 w 430"/>
                <a:gd name="T21" fmla="*/ 20 h 320"/>
                <a:gd name="T22" fmla="*/ 421 w 430"/>
                <a:gd name="T23" fmla="*/ 20 h 320"/>
                <a:gd name="T24" fmla="*/ 427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427" y="34"/>
                  </a:moveTo>
                  <a:lnTo>
                    <a:pt x="427" y="34"/>
                  </a:lnTo>
                  <a:cubicBezTo>
                    <a:pt x="429" y="47"/>
                    <a:pt x="423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9"/>
                    <a:pt x="22" y="315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5" name="Freeform 107">
              <a:extLst>
                <a:ext uri="{FF2B5EF4-FFF2-40B4-BE49-F238E27FC236}">
                  <a16:creationId xmlns:a16="http://schemas.microsoft.com/office/drawing/2014/main" id="{2369E6C3-E47A-EF4C-A4B1-8BBA291CC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02" y="4170121"/>
              <a:ext cx="316799" cy="335999"/>
            </a:xfrm>
            <a:custGeom>
              <a:avLst/>
              <a:gdLst>
                <a:gd name="T0" fmla="*/ 316363 w 727"/>
                <a:gd name="T1" fmla="*/ 174093 h 772"/>
                <a:gd name="T2" fmla="*/ 316363 w 727"/>
                <a:gd name="T3" fmla="*/ 174093 h 772"/>
                <a:gd name="T4" fmla="*/ 228775 w 727"/>
                <a:gd name="T5" fmla="*/ 309015 h 772"/>
                <a:gd name="T6" fmla="*/ 228775 w 727"/>
                <a:gd name="T7" fmla="*/ 309015 h 772"/>
                <a:gd name="T8" fmla="*/ 0 w 727"/>
                <a:gd name="T9" fmla="*/ 280725 h 772"/>
                <a:gd name="T10" fmla="*/ 0 w 727"/>
                <a:gd name="T11" fmla="*/ 280725 h 772"/>
                <a:gd name="T12" fmla="*/ 316363 w 727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7" h="772">
                  <a:moveTo>
                    <a:pt x="726" y="400"/>
                  </a:moveTo>
                  <a:lnTo>
                    <a:pt x="726" y="400"/>
                  </a:lnTo>
                  <a:cubicBezTo>
                    <a:pt x="726" y="400"/>
                    <a:pt x="709" y="648"/>
                    <a:pt x="525" y="710"/>
                  </a:cubicBezTo>
                  <a:cubicBezTo>
                    <a:pt x="342" y="771"/>
                    <a:pt x="0" y="645"/>
                    <a:pt x="0" y="645"/>
                  </a:cubicBezTo>
                  <a:cubicBezTo>
                    <a:pt x="0" y="645"/>
                    <a:pt x="472" y="0"/>
                    <a:pt x="726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6" name="Freeform 108">
              <a:extLst>
                <a:ext uri="{FF2B5EF4-FFF2-40B4-BE49-F238E27FC236}">
                  <a16:creationId xmlns:a16="http://schemas.microsoft.com/office/drawing/2014/main" id="{02D8620B-D1FB-034E-8F0F-6DBD663ED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7227" y="4289954"/>
              <a:ext cx="200037" cy="114306"/>
            </a:xfrm>
            <a:custGeom>
              <a:avLst/>
              <a:gdLst>
                <a:gd name="T0" fmla="*/ 458 w 460"/>
                <a:gd name="T1" fmla="*/ 39 h 264"/>
                <a:gd name="T2" fmla="*/ 458 w 460"/>
                <a:gd name="T3" fmla="*/ 39 h 264"/>
                <a:gd name="T4" fmla="*/ 439 w 460"/>
                <a:gd name="T5" fmla="*/ 71 h 264"/>
                <a:gd name="T6" fmla="*/ 54 w 460"/>
                <a:gd name="T7" fmla="*/ 255 h 264"/>
                <a:gd name="T8" fmla="*/ 54 w 460"/>
                <a:gd name="T9" fmla="*/ 255 h 264"/>
                <a:gd name="T10" fmla="*/ 8 w 460"/>
                <a:gd name="T11" fmla="*/ 239 h 264"/>
                <a:gd name="T12" fmla="*/ 8 w 460"/>
                <a:gd name="T13" fmla="*/ 239 h 264"/>
                <a:gd name="T14" fmla="*/ 24 w 460"/>
                <a:gd name="T15" fmla="*/ 192 h 264"/>
                <a:gd name="T16" fmla="*/ 409 w 460"/>
                <a:gd name="T17" fmla="*/ 9 h 264"/>
                <a:gd name="T18" fmla="*/ 409 w 460"/>
                <a:gd name="T19" fmla="*/ 9 h 264"/>
                <a:gd name="T20" fmla="*/ 455 w 460"/>
                <a:gd name="T21" fmla="*/ 25 h 264"/>
                <a:gd name="T22" fmla="*/ 455 w 460"/>
                <a:gd name="T23" fmla="*/ 25 h 264"/>
                <a:gd name="T24" fmla="*/ 458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458" y="39"/>
                  </a:moveTo>
                  <a:lnTo>
                    <a:pt x="458" y="39"/>
                  </a:lnTo>
                  <a:cubicBezTo>
                    <a:pt x="459" y="52"/>
                    <a:pt x="451" y="65"/>
                    <a:pt x="439" y="71"/>
                  </a:cubicBezTo>
                  <a:lnTo>
                    <a:pt x="54" y="255"/>
                  </a:lnTo>
                  <a:lnTo>
                    <a:pt x="54" y="255"/>
                  </a:lnTo>
                  <a:cubicBezTo>
                    <a:pt x="37" y="263"/>
                    <a:pt x="16" y="256"/>
                    <a:pt x="8" y="239"/>
                  </a:cubicBezTo>
                  <a:lnTo>
                    <a:pt x="8" y="239"/>
                  </a:lnTo>
                  <a:cubicBezTo>
                    <a:pt x="0" y="222"/>
                    <a:pt x="7" y="201"/>
                    <a:pt x="24" y="192"/>
                  </a:cubicBezTo>
                  <a:lnTo>
                    <a:pt x="409" y="9"/>
                  </a:lnTo>
                  <a:lnTo>
                    <a:pt x="409" y="9"/>
                  </a:lnTo>
                  <a:cubicBezTo>
                    <a:pt x="426" y="0"/>
                    <a:pt x="447" y="8"/>
                    <a:pt x="455" y="25"/>
                  </a:cubicBezTo>
                  <a:lnTo>
                    <a:pt x="455" y="25"/>
                  </a:lnTo>
                  <a:cubicBezTo>
                    <a:pt x="457" y="30"/>
                    <a:pt x="458" y="34"/>
                    <a:pt x="458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7" name="Freeform 109">
              <a:extLst>
                <a:ext uri="{FF2B5EF4-FFF2-40B4-BE49-F238E27FC236}">
                  <a16:creationId xmlns:a16="http://schemas.microsoft.com/office/drawing/2014/main" id="{518A4732-B743-7742-88FE-88A9DB7A7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6753" y="4024827"/>
              <a:ext cx="74616" cy="212737"/>
            </a:xfrm>
            <a:custGeom>
              <a:avLst/>
              <a:gdLst>
                <a:gd name="T0" fmla="*/ 124 w 171"/>
                <a:gd name="T1" fmla="*/ 488 h 490"/>
                <a:gd name="T2" fmla="*/ 124 w 171"/>
                <a:gd name="T3" fmla="*/ 488 h 490"/>
                <a:gd name="T4" fmla="*/ 97 w 171"/>
                <a:gd name="T5" fmla="*/ 462 h 490"/>
                <a:gd name="T6" fmla="*/ 4 w 171"/>
                <a:gd name="T7" fmla="*/ 46 h 490"/>
                <a:gd name="T8" fmla="*/ 4 w 171"/>
                <a:gd name="T9" fmla="*/ 46 h 490"/>
                <a:gd name="T10" fmla="*/ 30 w 171"/>
                <a:gd name="T11" fmla="*/ 4 h 490"/>
                <a:gd name="T12" fmla="*/ 30 w 171"/>
                <a:gd name="T13" fmla="*/ 4 h 490"/>
                <a:gd name="T14" fmla="*/ 72 w 171"/>
                <a:gd name="T15" fmla="*/ 30 h 490"/>
                <a:gd name="T16" fmla="*/ 165 w 171"/>
                <a:gd name="T17" fmla="*/ 447 h 490"/>
                <a:gd name="T18" fmla="*/ 165 w 171"/>
                <a:gd name="T19" fmla="*/ 447 h 490"/>
                <a:gd name="T20" fmla="*/ 139 w 171"/>
                <a:gd name="T21" fmla="*/ 488 h 490"/>
                <a:gd name="T22" fmla="*/ 139 w 171"/>
                <a:gd name="T23" fmla="*/ 488 h 490"/>
                <a:gd name="T24" fmla="*/ 124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124" y="488"/>
                  </a:moveTo>
                  <a:lnTo>
                    <a:pt x="124" y="488"/>
                  </a:lnTo>
                  <a:cubicBezTo>
                    <a:pt x="111" y="486"/>
                    <a:pt x="101" y="476"/>
                    <a:pt x="97" y="462"/>
                  </a:cubicBezTo>
                  <a:lnTo>
                    <a:pt x="4" y="46"/>
                  </a:lnTo>
                  <a:lnTo>
                    <a:pt x="4" y="46"/>
                  </a:lnTo>
                  <a:cubicBezTo>
                    <a:pt x="0" y="27"/>
                    <a:pt x="12" y="9"/>
                    <a:pt x="30" y="4"/>
                  </a:cubicBezTo>
                  <a:lnTo>
                    <a:pt x="30" y="4"/>
                  </a:lnTo>
                  <a:cubicBezTo>
                    <a:pt x="49" y="0"/>
                    <a:pt x="67" y="12"/>
                    <a:pt x="72" y="30"/>
                  </a:cubicBezTo>
                  <a:lnTo>
                    <a:pt x="165" y="447"/>
                  </a:lnTo>
                  <a:lnTo>
                    <a:pt x="165" y="447"/>
                  </a:lnTo>
                  <a:cubicBezTo>
                    <a:pt x="170" y="466"/>
                    <a:pt x="158" y="484"/>
                    <a:pt x="139" y="488"/>
                  </a:cubicBezTo>
                  <a:lnTo>
                    <a:pt x="139" y="488"/>
                  </a:lnTo>
                  <a:cubicBezTo>
                    <a:pt x="134" y="489"/>
                    <a:pt x="129" y="489"/>
                    <a:pt x="124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8" name="Freeform 110">
              <a:extLst>
                <a:ext uri="{FF2B5EF4-FFF2-40B4-BE49-F238E27FC236}">
                  <a16:creationId xmlns:a16="http://schemas.microsoft.com/office/drawing/2014/main" id="{36E34F2A-FF37-524E-ADB1-CE0842D67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642" y="4074122"/>
              <a:ext cx="303360" cy="334080"/>
            </a:xfrm>
            <a:custGeom>
              <a:avLst/>
              <a:gdLst>
                <a:gd name="T0" fmla="*/ 104742 w 698"/>
                <a:gd name="T1" fmla="*/ 333644 h 767"/>
                <a:gd name="T2" fmla="*/ 104742 w 698"/>
                <a:gd name="T3" fmla="*/ 333644 h 767"/>
                <a:gd name="T4" fmla="*/ 1738 w 698"/>
                <a:gd name="T5" fmla="*/ 210379 h 767"/>
                <a:gd name="T6" fmla="*/ 1738 w 698"/>
                <a:gd name="T7" fmla="*/ 210379 h 767"/>
                <a:gd name="T8" fmla="*/ 96484 w 698"/>
                <a:gd name="T9" fmla="*/ 0 h 767"/>
                <a:gd name="T10" fmla="*/ 96484 w 698"/>
                <a:gd name="T11" fmla="*/ 0 h 767"/>
                <a:gd name="T12" fmla="*/ 104742 w 698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8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7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9" name="Freeform 111">
              <a:extLst>
                <a:ext uri="{FF2B5EF4-FFF2-40B4-BE49-F238E27FC236}">
                  <a16:creationId xmlns:a16="http://schemas.microsoft.com/office/drawing/2014/main" id="{8B2F55B6-092B-BA42-AAAD-1F1A5E340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273" y="4285192"/>
              <a:ext cx="60329" cy="215912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4 w 137"/>
                <a:gd name="T17" fmla="*/ 454 h 495"/>
                <a:gd name="T18" fmla="*/ 134 w 137"/>
                <a:gd name="T19" fmla="*/ 454 h 495"/>
                <a:gd name="T20" fmla="*/ 104 w 137"/>
                <a:gd name="T21" fmla="*/ 494 h 495"/>
                <a:gd name="T22" fmla="*/ 104 w 137"/>
                <a:gd name="T23" fmla="*/ 494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2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6" y="473"/>
                    <a:pt x="123" y="491"/>
                    <a:pt x="104" y="494"/>
                  </a:cubicBezTo>
                  <a:lnTo>
                    <a:pt x="104" y="494"/>
                  </a:lnTo>
                  <a:cubicBezTo>
                    <a:pt x="100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0" name="Freeform 112">
              <a:extLst>
                <a:ext uri="{FF2B5EF4-FFF2-40B4-BE49-F238E27FC236}">
                  <a16:creationId xmlns:a16="http://schemas.microsoft.com/office/drawing/2014/main" id="{B7488FA5-31E4-4E4A-BF82-F4ADA6795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361" y="4463881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30155 w 703"/>
                <a:gd name="T5" fmla="*/ 302914 h 783"/>
                <a:gd name="T6" fmla="*/ 230155 w 703"/>
                <a:gd name="T7" fmla="*/ 302914 h 783"/>
                <a:gd name="T8" fmla="*/ 0 w 703"/>
                <a:gd name="T9" fmla="*/ 309024 h 783"/>
                <a:gd name="T10" fmla="*/ 0 w 703"/>
                <a:gd name="T11" fmla="*/ 309024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6"/>
                    <a:pt x="530" y="694"/>
                  </a:cubicBezTo>
                  <a:cubicBezTo>
                    <a:pt x="357" y="782"/>
                    <a:pt x="0" y="708"/>
                    <a:pt x="0" y="708"/>
                  </a:cubicBezTo>
                  <a:cubicBezTo>
                    <a:pt x="0" y="708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1" name="Freeform 113">
              <a:extLst>
                <a:ext uri="{FF2B5EF4-FFF2-40B4-BE49-F238E27FC236}">
                  <a16:creationId xmlns:a16="http://schemas.microsoft.com/office/drawing/2014/main" id="{F32E7FE2-BBE9-8149-A9D6-DE450A743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115" y="4553494"/>
              <a:ext cx="187336" cy="138121"/>
            </a:xfrm>
            <a:custGeom>
              <a:avLst/>
              <a:gdLst>
                <a:gd name="T0" fmla="*/ 427 w 430"/>
                <a:gd name="T1" fmla="*/ 33 h 319"/>
                <a:gd name="T2" fmla="*/ 427 w 430"/>
                <a:gd name="T3" fmla="*/ 33 h 319"/>
                <a:gd name="T4" fmla="*/ 412 w 430"/>
                <a:gd name="T5" fmla="*/ 68 h 319"/>
                <a:gd name="T6" fmla="*/ 59 w 430"/>
                <a:gd name="T7" fmla="*/ 307 h 319"/>
                <a:gd name="T8" fmla="*/ 59 w 430"/>
                <a:gd name="T9" fmla="*/ 307 h 319"/>
                <a:gd name="T10" fmla="*/ 11 w 430"/>
                <a:gd name="T11" fmla="*/ 298 h 319"/>
                <a:gd name="T12" fmla="*/ 11 w 430"/>
                <a:gd name="T13" fmla="*/ 298 h 319"/>
                <a:gd name="T14" fmla="*/ 20 w 430"/>
                <a:gd name="T15" fmla="*/ 250 h 319"/>
                <a:gd name="T16" fmla="*/ 373 w 430"/>
                <a:gd name="T17" fmla="*/ 10 h 319"/>
                <a:gd name="T18" fmla="*/ 373 w 430"/>
                <a:gd name="T19" fmla="*/ 10 h 319"/>
                <a:gd name="T20" fmla="*/ 421 w 430"/>
                <a:gd name="T21" fmla="*/ 20 h 319"/>
                <a:gd name="T22" fmla="*/ 421 w 430"/>
                <a:gd name="T23" fmla="*/ 20 h 319"/>
                <a:gd name="T24" fmla="*/ 427 w 430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9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8"/>
                    <a:pt x="22" y="314"/>
                    <a:pt x="11" y="298"/>
                  </a:cubicBezTo>
                  <a:lnTo>
                    <a:pt x="11" y="298"/>
                  </a:lnTo>
                  <a:cubicBezTo>
                    <a:pt x="0" y="282"/>
                    <a:pt x="4" y="260"/>
                    <a:pt x="20" y="250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8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2" name="Freeform 114">
              <a:extLst>
                <a:ext uri="{FF2B5EF4-FFF2-40B4-BE49-F238E27FC236}">
                  <a16:creationId xmlns:a16="http://schemas.microsoft.com/office/drawing/2014/main" id="{B823BC55-AA8D-8F4D-BE31-E3EC178C1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801" y="41605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1747 w 699"/>
                <a:gd name="T5" fmla="*/ 210379 h 767"/>
                <a:gd name="T6" fmla="*/ 1747 w 699"/>
                <a:gd name="T7" fmla="*/ 210379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7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8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3" name="Freeform 115">
              <a:extLst>
                <a:ext uri="{FF2B5EF4-FFF2-40B4-BE49-F238E27FC236}">
                  <a16:creationId xmlns:a16="http://schemas.microsoft.com/office/drawing/2014/main" id="{3C3C3C3A-05F5-3B41-B314-0B6A7A5F3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295" y="4372509"/>
              <a:ext cx="58741" cy="214325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3 w 137"/>
                <a:gd name="T17" fmla="*/ 454 h 495"/>
                <a:gd name="T18" fmla="*/ 133 w 137"/>
                <a:gd name="T19" fmla="*/ 454 h 495"/>
                <a:gd name="T20" fmla="*/ 104 w 137"/>
                <a:gd name="T21" fmla="*/ 493 h 495"/>
                <a:gd name="T22" fmla="*/ 104 w 137"/>
                <a:gd name="T23" fmla="*/ 493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9" y="14"/>
                    <a:pt x="71" y="32"/>
                  </a:cubicBezTo>
                  <a:lnTo>
                    <a:pt x="133" y="454"/>
                  </a:lnTo>
                  <a:lnTo>
                    <a:pt x="133" y="454"/>
                  </a:lnTo>
                  <a:cubicBezTo>
                    <a:pt x="136" y="473"/>
                    <a:pt x="123" y="490"/>
                    <a:pt x="104" y="493"/>
                  </a:cubicBezTo>
                  <a:lnTo>
                    <a:pt x="104" y="493"/>
                  </a:lnTo>
                  <a:cubicBezTo>
                    <a:pt x="99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4" name="Freeform 116">
              <a:extLst>
                <a:ext uri="{FF2B5EF4-FFF2-40B4-BE49-F238E27FC236}">
                  <a16:creationId xmlns:a16="http://schemas.microsoft.com/office/drawing/2014/main" id="{448A486E-127C-9B4A-AF03-18B105538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001" y="42373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2184 w 699"/>
                <a:gd name="T5" fmla="*/ 209943 h 767"/>
                <a:gd name="T6" fmla="*/ 2184 w 699"/>
                <a:gd name="T7" fmla="*/ 209943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5" y="482"/>
                  </a:cubicBezTo>
                  <a:cubicBezTo>
                    <a:pt x="0" y="289"/>
                    <a:pt x="222" y="0"/>
                    <a:pt x="222" y="0"/>
                  </a:cubicBezTo>
                  <a:cubicBezTo>
                    <a:pt x="222" y="0"/>
                    <a:pt x="698" y="640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5" name="Freeform 117">
              <a:extLst>
                <a:ext uri="{FF2B5EF4-FFF2-40B4-BE49-F238E27FC236}">
                  <a16:creationId xmlns:a16="http://schemas.microsoft.com/office/drawing/2014/main" id="{3006FFBF-3DD4-B249-8C81-6730D9618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545" y="4450301"/>
              <a:ext cx="58741" cy="215912"/>
            </a:xfrm>
            <a:custGeom>
              <a:avLst/>
              <a:gdLst>
                <a:gd name="T0" fmla="*/ 90 w 138"/>
                <a:gd name="T1" fmla="*/ 492 h 495"/>
                <a:gd name="T2" fmla="*/ 90 w 138"/>
                <a:gd name="T3" fmla="*/ 492 h 495"/>
                <a:gd name="T4" fmla="*/ 65 w 138"/>
                <a:gd name="T5" fmla="*/ 464 h 495"/>
                <a:gd name="T6" fmla="*/ 3 w 138"/>
                <a:gd name="T7" fmla="*/ 42 h 495"/>
                <a:gd name="T8" fmla="*/ 3 w 138"/>
                <a:gd name="T9" fmla="*/ 42 h 495"/>
                <a:gd name="T10" fmla="*/ 32 w 138"/>
                <a:gd name="T11" fmla="*/ 3 h 495"/>
                <a:gd name="T12" fmla="*/ 32 w 138"/>
                <a:gd name="T13" fmla="*/ 3 h 495"/>
                <a:gd name="T14" fmla="*/ 71 w 138"/>
                <a:gd name="T15" fmla="*/ 31 h 495"/>
                <a:gd name="T16" fmla="*/ 134 w 138"/>
                <a:gd name="T17" fmla="*/ 454 h 495"/>
                <a:gd name="T18" fmla="*/ 134 w 138"/>
                <a:gd name="T19" fmla="*/ 454 h 495"/>
                <a:gd name="T20" fmla="*/ 104 w 138"/>
                <a:gd name="T21" fmla="*/ 493 h 495"/>
                <a:gd name="T22" fmla="*/ 104 w 138"/>
                <a:gd name="T23" fmla="*/ 493 h 495"/>
                <a:gd name="T24" fmla="*/ 90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8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3"/>
                    <a:pt x="13" y="5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1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7" y="472"/>
                    <a:pt x="124" y="490"/>
                    <a:pt x="104" y="493"/>
                  </a:cubicBezTo>
                  <a:lnTo>
                    <a:pt x="104" y="493"/>
                  </a:lnTo>
                  <a:cubicBezTo>
                    <a:pt x="100" y="494"/>
                    <a:pt x="94" y="493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6" name="Freeform 118">
              <a:extLst>
                <a:ext uri="{FF2B5EF4-FFF2-40B4-BE49-F238E27FC236}">
                  <a16:creationId xmlns:a16="http://schemas.microsoft.com/office/drawing/2014/main" id="{20B7C16F-94E1-604E-B272-10A377AE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281" y="4341000"/>
              <a:ext cx="299520" cy="332161"/>
            </a:xfrm>
            <a:custGeom>
              <a:avLst/>
              <a:gdLst>
                <a:gd name="T0" fmla="*/ 96367 w 690"/>
                <a:gd name="T1" fmla="*/ 331727 h 765"/>
                <a:gd name="T2" fmla="*/ 96367 w 690"/>
                <a:gd name="T3" fmla="*/ 331727 h 765"/>
                <a:gd name="T4" fmla="*/ 6511 w 690"/>
                <a:gd name="T5" fmla="*/ 198862 h 765"/>
                <a:gd name="T6" fmla="*/ 6511 w 690"/>
                <a:gd name="T7" fmla="*/ 198862 h 765"/>
                <a:gd name="T8" fmla="*/ 121544 w 690"/>
                <a:gd name="T9" fmla="*/ 0 h 765"/>
                <a:gd name="T10" fmla="*/ 121544 w 690"/>
                <a:gd name="T11" fmla="*/ 0 h 765"/>
                <a:gd name="T12" fmla="*/ 96367 w 690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0" h="765">
                  <a:moveTo>
                    <a:pt x="222" y="764"/>
                  </a:moveTo>
                  <a:lnTo>
                    <a:pt x="222" y="764"/>
                  </a:lnTo>
                  <a:cubicBezTo>
                    <a:pt x="222" y="764"/>
                    <a:pt x="0" y="651"/>
                    <a:pt x="15" y="458"/>
                  </a:cubicBezTo>
                  <a:cubicBezTo>
                    <a:pt x="30" y="265"/>
                    <a:pt x="280" y="0"/>
                    <a:pt x="280" y="0"/>
                  </a:cubicBezTo>
                  <a:cubicBezTo>
                    <a:pt x="280" y="0"/>
                    <a:pt x="689" y="685"/>
                    <a:pt x="222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7" name="Freeform 119">
              <a:extLst>
                <a:ext uri="{FF2B5EF4-FFF2-40B4-BE49-F238E27FC236}">
                  <a16:creationId xmlns:a16="http://schemas.microsoft.com/office/drawing/2014/main" id="{BE50B016-3E5B-394E-803B-C4430B09B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78" y="4551907"/>
              <a:ext cx="41277" cy="217499"/>
            </a:xfrm>
            <a:custGeom>
              <a:avLst/>
              <a:gdLst>
                <a:gd name="T0" fmla="*/ 42 w 91"/>
                <a:gd name="T1" fmla="*/ 494 h 497"/>
                <a:gd name="T2" fmla="*/ 42 w 91"/>
                <a:gd name="T3" fmla="*/ 494 h 497"/>
                <a:gd name="T4" fmla="*/ 20 w 91"/>
                <a:gd name="T5" fmla="*/ 463 h 497"/>
                <a:gd name="T6" fmla="*/ 0 w 91"/>
                <a:gd name="T7" fmla="*/ 37 h 497"/>
                <a:gd name="T8" fmla="*/ 0 w 91"/>
                <a:gd name="T9" fmla="*/ 37 h 497"/>
                <a:gd name="T10" fmla="*/ 33 w 91"/>
                <a:gd name="T11" fmla="*/ 1 h 497"/>
                <a:gd name="T12" fmla="*/ 33 w 91"/>
                <a:gd name="T13" fmla="*/ 1 h 497"/>
                <a:gd name="T14" fmla="*/ 70 w 91"/>
                <a:gd name="T15" fmla="*/ 34 h 497"/>
                <a:gd name="T16" fmla="*/ 89 w 91"/>
                <a:gd name="T17" fmla="*/ 460 h 497"/>
                <a:gd name="T18" fmla="*/ 89 w 91"/>
                <a:gd name="T19" fmla="*/ 460 h 497"/>
                <a:gd name="T20" fmla="*/ 56 w 91"/>
                <a:gd name="T21" fmla="*/ 496 h 497"/>
                <a:gd name="T22" fmla="*/ 56 w 91"/>
                <a:gd name="T23" fmla="*/ 496 h 497"/>
                <a:gd name="T24" fmla="*/ 42 w 91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497">
                  <a:moveTo>
                    <a:pt x="42" y="494"/>
                  </a:moveTo>
                  <a:lnTo>
                    <a:pt x="42" y="494"/>
                  </a:lnTo>
                  <a:cubicBezTo>
                    <a:pt x="30" y="488"/>
                    <a:pt x="21" y="477"/>
                    <a:pt x="20" y="463"/>
                  </a:cubicBezTo>
                  <a:lnTo>
                    <a:pt x="0" y="37"/>
                  </a:lnTo>
                  <a:lnTo>
                    <a:pt x="0" y="37"/>
                  </a:lnTo>
                  <a:cubicBezTo>
                    <a:pt x="0" y="18"/>
                    <a:pt x="15" y="2"/>
                    <a:pt x="33" y="1"/>
                  </a:cubicBezTo>
                  <a:lnTo>
                    <a:pt x="33" y="1"/>
                  </a:lnTo>
                  <a:cubicBezTo>
                    <a:pt x="53" y="0"/>
                    <a:pt x="69" y="14"/>
                    <a:pt x="70" y="34"/>
                  </a:cubicBezTo>
                  <a:lnTo>
                    <a:pt x="89" y="460"/>
                  </a:lnTo>
                  <a:lnTo>
                    <a:pt x="89" y="460"/>
                  </a:lnTo>
                  <a:cubicBezTo>
                    <a:pt x="90" y="479"/>
                    <a:pt x="76" y="495"/>
                    <a:pt x="56" y="496"/>
                  </a:cubicBezTo>
                  <a:lnTo>
                    <a:pt x="56" y="496"/>
                  </a:lnTo>
                  <a:cubicBezTo>
                    <a:pt x="52" y="496"/>
                    <a:pt x="46" y="496"/>
                    <a:pt x="42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8" name="Freeform 120">
              <a:extLst>
                <a:ext uri="{FF2B5EF4-FFF2-40B4-BE49-F238E27FC236}">
                  <a16:creationId xmlns:a16="http://schemas.microsoft.com/office/drawing/2014/main" id="{296C012C-71E2-9545-8E76-542443516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641" y="4546442"/>
              <a:ext cx="305279" cy="341760"/>
            </a:xfrm>
            <a:custGeom>
              <a:avLst/>
              <a:gdLst>
                <a:gd name="T0" fmla="*/ 296582 w 702"/>
                <a:gd name="T1" fmla="*/ 156258 h 783"/>
                <a:gd name="T2" fmla="*/ 296582 w 702"/>
                <a:gd name="T3" fmla="*/ 156258 h 783"/>
                <a:gd name="T4" fmla="*/ 230046 w 702"/>
                <a:gd name="T5" fmla="*/ 302914 h 783"/>
                <a:gd name="T6" fmla="*/ 230046 w 702"/>
                <a:gd name="T7" fmla="*/ 302914 h 783"/>
                <a:gd name="T8" fmla="*/ 0 w 702"/>
                <a:gd name="T9" fmla="*/ 308588 h 783"/>
                <a:gd name="T10" fmla="*/ 0 w 702"/>
                <a:gd name="T11" fmla="*/ 308588 h 783"/>
                <a:gd name="T12" fmla="*/ 296582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682" y="358"/>
                  </a:moveTo>
                  <a:lnTo>
                    <a:pt x="682" y="358"/>
                  </a:lnTo>
                  <a:cubicBezTo>
                    <a:pt x="682" y="358"/>
                    <a:pt x="701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9" name="Freeform 121">
              <a:extLst>
                <a:ext uri="{FF2B5EF4-FFF2-40B4-BE49-F238E27FC236}">
                  <a16:creationId xmlns:a16="http://schemas.microsoft.com/office/drawing/2014/main" id="{D87CE415-411B-8145-B4F4-62116AD58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6189" y="4639224"/>
              <a:ext cx="188924" cy="138121"/>
            </a:xfrm>
            <a:custGeom>
              <a:avLst/>
              <a:gdLst>
                <a:gd name="T0" fmla="*/ 427 w 430"/>
                <a:gd name="T1" fmla="*/ 33 h 318"/>
                <a:gd name="T2" fmla="*/ 427 w 430"/>
                <a:gd name="T3" fmla="*/ 33 h 318"/>
                <a:gd name="T4" fmla="*/ 412 w 430"/>
                <a:gd name="T5" fmla="*/ 67 h 318"/>
                <a:gd name="T6" fmla="*/ 59 w 430"/>
                <a:gd name="T7" fmla="*/ 307 h 318"/>
                <a:gd name="T8" fmla="*/ 59 w 430"/>
                <a:gd name="T9" fmla="*/ 307 h 318"/>
                <a:gd name="T10" fmla="*/ 11 w 430"/>
                <a:gd name="T11" fmla="*/ 297 h 318"/>
                <a:gd name="T12" fmla="*/ 11 w 430"/>
                <a:gd name="T13" fmla="*/ 297 h 318"/>
                <a:gd name="T14" fmla="*/ 20 w 430"/>
                <a:gd name="T15" fmla="*/ 249 h 318"/>
                <a:gd name="T16" fmla="*/ 373 w 430"/>
                <a:gd name="T17" fmla="*/ 10 h 318"/>
                <a:gd name="T18" fmla="*/ 373 w 430"/>
                <a:gd name="T19" fmla="*/ 10 h 318"/>
                <a:gd name="T20" fmla="*/ 421 w 430"/>
                <a:gd name="T21" fmla="*/ 20 h 318"/>
                <a:gd name="T22" fmla="*/ 421 w 430"/>
                <a:gd name="T23" fmla="*/ 20 h 318"/>
                <a:gd name="T24" fmla="*/ 427 w 430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8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7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3" y="317"/>
                    <a:pt x="21" y="313"/>
                    <a:pt x="11" y="297"/>
                  </a:cubicBezTo>
                  <a:lnTo>
                    <a:pt x="11" y="297"/>
                  </a:lnTo>
                  <a:cubicBezTo>
                    <a:pt x="0" y="282"/>
                    <a:pt x="4" y="261"/>
                    <a:pt x="20" y="249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0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0" name="Freeform 122">
              <a:extLst>
                <a:ext uri="{FF2B5EF4-FFF2-40B4-BE49-F238E27FC236}">
                  <a16:creationId xmlns:a16="http://schemas.microsoft.com/office/drawing/2014/main" id="{B5958859-E4BF-144A-9EE2-C46D18221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241" y="4646282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29721 w 703"/>
                <a:gd name="T5" fmla="*/ 302914 h 783"/>
                <a:gd name="T6" fmla="*/ 229721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1" name="Freeform 123">
              <a:extLst>
                <a:ext uri="{FF2B5EF4-FFF2-40B4-BE49-F238E27FC236}">
                  <a16:creationId xmlns:a16="http://schemas.microsoft.com/office/drawing/2014/main" id="{DD832D6A-A67A-3342-9580-8452189A3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913" y="4736067"/>
              <a:ext cx="187336" cy="141295"/>
            </a:xfrm>
            <a:custGeom>
              <a:avLst/>
              <a:gdLst>
                <a:gd name="T0" fmla="*/ 427 w 429"/>
                <a:gd name="T1" fmla="*/ 34 h 320"/>
                <a:gd name="T2" fmla="*/ 427 w 429"/>
                <a:gd name="T3" fmla="*/ 34 h 320"/>
                <a:gd name="T4" fmla="*/ 412 w 429"/>
                <a:gd name="T5" fmla="*/ 68 h 320"/>
                <a:gd name="T6" fmla="*/ 59 w 429"/>
                <a:gd name="T7" fmla="*/ 308 h 320"/>
                <a:gd name="T8" fmla="*/ 59 w 429"/>
                <a:gd name="T9" fmla="*/ 308 h 320"/>
                <a:gd name="T10" fmla="*/ 11 w 429"/>
                <a:gd name="T11" fmla="*/ 299 h 320"/>
                <a:gd name="T12" fmla="*/ 11 w 429"/>
                <a:gd name="T13" fmla="*/ 299 h 320"/>
                <a:gd name="T14" fmla="*/ 20 w 429"/>
                <a:gd name="T15" fmla="*/ 251 h 320"/>
                <a:gd name="T16" fmla="*/ 373 w 429"/>
                <a:gd name="T17" fmla="*/ 11 h 320"/>
                <a:gd name="T18" fmla="*/ 373 w 429"/>
                <a:gd name="T19" fmla="*/ 11 h 320"/>
                <a:gd name="T20" fmla="*/ 421 w 429"/>
                <a:gd name="T21" fmla="*/ 20 h 320"/>
                <a:gd name="T22" fmla="*/ 421 w 429"/>
                <a:gd name="T23" fmla="*/ 20 h 320"/>
                <a:gd name="T24" fmla="*/ 427 w 429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20">
                  <a:moveTo>
                    <a:pt x="427" y="34"/>
                  </a:moveTo>
                  <a:lnTo>
                    <a:pt x="427" y="34"/>
                  </a:lnTo>
                  <a:cubicBezTo>
                    <a:pt x="428" y="47"/>
                    <a:pt x="423" y="60"/>
                    <a:pt x="412" y="68"/>
                  </a:cubicBezTo>
                  <a:lnTo>
                    <a:pt x="59" y="308"/>
                  </a:lnTo>
                  <a:lnTo>
                    <a:pt x="59" y="308"/>
                  </a:lnTo>
                  <a:cubicBezTo>
                    <a:pt x="43" y="319"/>
                    <a:pt x="21" y="314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8" y="0"/>
                    <a:pt x="410" y="5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2" name="Freeform 124">
              <a:extLst>
                <a:ext uri="{FF2B5EF4-FFF2-40B4-BE49-F238E27FC236}">
                  <a16:creationId xmlns:a16="http://schemas.microsoft.com/office/drawing/2014/main" id="{DD7F84B5-AFA8-2B4E-9848-E0955C049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936" y="4153422"/>
              <a:ext cx="2476648" cy="974779"/>
            </a:xfrm>
            <a:custGeom>
              <a:avLst/>
              <a:gdLst>
                <a:gd name="T0" fmla="*/ 65 w 5689"/>
                <a:gd name="T1" fmla="*/ 2237 h 2238"/>
                <a:gd name="T2" fmla="*/ 65 w 5689"/>
                <a:gd name="T3" fmla="*/ 2237 h 2238"/>
                <a:gd name="T4" fmla="*/ 120 w 5689"/>
                <a:gd name="T5" fmla="*/ 2197 h 2238"/>
                <a:gd name="T6" fmla="*/ 120 w 5689"/>
                <a:gd name="T7" fmla="*/ 2197 h 2238"/>
                <a:gd name="T8" fmla="*/ 468 w 5689"/>
                <a:gd name="T9" fmla="*/ 1800 h 2238"/>
                <a:gd name="T10" fmla="*/ 468 w 5689"/>
                <a:gd name="T11" fmla="*/ 1800 h 2238"/>
                <a:gd name="T12" fmla="*/ 2185 w 5689"/>
                <a:gd name="T13" fmla="*/ 1179 h 2238"/>
                <a:gd name="T14" fmla="*/ 2185 w 5689"/>
                <a:gd name="T15" fmla="*/ 1179 h 2238"/>
                <a:gd name="T16" fmla="*/ 5649 w 5689"/>
                <a:gd name="T17" fmla="*/ 118 h 2238"/>
                <a:gd name="T18" fmla="*/ 5649 w 5689"/>
                <a:gd name="T19" fmla="*/ 118 h 2238"/>
                <a:gd name="T20" fmla="*/ 5673 w 5689"/>
                <a:gd name="T21" fmla="*/ 39 h 2238"/>
                <a:gd name="T22" fmla="*/ 5673 w 5689"/>
                <a:gd name="T23" fmla="*/ 39 h 2238"/>
                <a:gd name="T24" fmla="*/ 5595 w 5689"/>
                <a:gd name="T25" fmla="*/ 15 h 2238"/>
                <a:gd name="T26" fmla="*/ 5595 w 5689"/>
                <a:gd name="T27" fmla="*/ 15 h 2238"/>
                <a:gd name="T28" fmla="*/ 2167 w 5689"/>
                <a:gd name="T29" fmla="*/ 1065 h 2238"/>
                <a:gd name="T30" fmla="*/ 2167 w 5689"/>
                <a:gd name="T31" fmla="*/ 1065 h 2238"/>
                <a:gd name="T32" fmla="*/ 10 w 5689"/>
                <a:gd name="T33" fmla="*/ 2161 h 2238"/>
                <a:gd name="T34" fmla="*/ 10 w 5689"/>
                <a:gd name="T35" fmla="*/ 2161 h 2238"/>
                <a:gd name="T36" fmla="*/ 47 w 5689"/>
                <a:gd name="T37" fmla="*/ 2234 h 2238"/>
                <a:gd name="T38" fmla="*/ 47 w 5689"/>
                <a:gd name="T39" fmla="*/ 2234 h 2238"/>
                <a:gd name="T40" fmla="*/ 65 w 5689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89" h="2238">
                  <a:moveTo>
                    <a:pt x="65" y="2237"/>
                  </a:moveTo>
                  <a:lnTo>
                    <a:pt x="65" y="2237"/>
                  </a:lnTo>
                  <a:cubicBezTo>
                    <a:pt x="89" y="2237"/>
                    <a:pt x="112" y="2221"/>
                    <a:pt x="120" y="2197"/>
                  </a:cubicBezTo>
                  <a:lnTo>
                    <a:pt x="120" y="2197"/>
                  </a:lnTo>
                  <a:cubicBezTo>
                    <a:pt x="120" y="2195"/>
                    <a:pt x="185" y="2014"/>
                    <a:pt x="468" y="1800"/>
                  </a:cubicBezTo>
                  <a:lnTo>
                    <a:pt x="468" y="1800"/>
                  </a:lnTo>
                  <a:cubicBezTo>
                    <a:pt x="732" y="1600"/>
                    <a:pt x="1245" y="1331"/>
                    <a:pt x="2185" y="1179"/>
                  </a:cubicBezTo>
                  <a:lnTo>
                    <a:pt x="2185" y="1179"/>
                  </a:lnTo>
                  <a:cubicBezTo>
                    <a:pt x="4250" y="848"/>
                    <a:pt x="5636" y="124"/>
                    <a:pt x="5649" y="118"/>
                  </a:cubicBezTo>
                  <a:lnTo>
                    <a:pt x="5649" y="118"/>
                  </a:lnTo>
                  <a:cubicBezTo>
                    <a:pt x="5677" y="102"/>
                    <a:pt x="5688" y="68"/>
                    <a:pt x="5673" y="39"/>
                  </a:cubicBezTo>
                  <a:lnTo>
                    <a:pt x="5673" y="39"/>
                  </a:lnTo>
                  <a:cubicBezTo>
                    <a:pt x="5658" y="11"/>
                    <a:pt x="5623" y="0"/>
                    <a:pt x="5595" y="15"/>
                  </a:cubicBezTo>
                  <a:lnTo>
                    <a:pt x="5595" y="15"/>
                  </a:lnTo>
                  <a:cubicBezTo>
                    <a:pt x="5581" y="22"/>
                    <a:pt x="4212" y="737"/>
                    <a:pt x="2167" y="1065"/>
                  </a:cubicBezTo>
                  <a:lnTo>
                    <a:pt x="2167" y="1065"/>
                  </a:lnTo>
                  <a:cubicBezTo>
                    <a:pt x="291" y="1367"/>
                    <a:pt x="20" y="2128"/>
                    <a:pt x="10" y="2161"/>
                  </a:cubicBezTo>
                  <a:lnTo>
                    <a:pt x="10" y="2161"/>
                  </a:lnTo>
                  <a:cubicBezTo>
                    <a:pt x="0" y="2191"/>
                    <a:pt x="17" y="2224"/>
                    <a:pt x="47" y="2234"/>
                  </a:cubicBezTo>
                  <a:lnTo>
                    <a:pt x="47" y="2234"/>
                  </a:lnTo>
                  <a:cubicBezTo>
                    <a:pt x="53" y="2235"/>
                    <a:pt x="59" y="2237"/>
                    <a:pt x="65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3" name="Freeform 125">
              <a:extLst>
                <a:ext uri="{FF2B5EF4-FFF2-40B4-BE49-F238E27FC236}">
                  <a16:creationId xmlns:a16="http://schemas.microsoft.com/office/drawing/2014/main" id="{9BA0ED8C-29E5-F14D-BE70-4567E49AA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042" y="3981962"/>
              <a:ext cx="334080" cy="318720"/>
            </a:xfrm>
            <a:custGeom>
              <a:avLst/>
              <a:gdLst>
                <a:gd name="T0" fmla="*/ 175740 w 768"/>
                <a:gd name="T1" fmla="*/ 318285 h 732"/>
                <a:gd name="T2" fmla="*/ 175740 w 768"/>
                <a:gd name="T3" fmla="*/ 318285 h 732"/>
                <a:gd name="T4" fmla="*/ 308415 w 768"/>
                <a:gd name="T5" fmla="*/ 228155 h 732"/>
                <a:gd name="T6" fmla="*/ 308415 w 768"/>
                <a:gd name="T7" fmla="*/ 228155 h 732"/>
                <a:gd name="T8" fmla="*/ 275355 w 768"/>
                <a:gd name="T9" fmla="*/ 0 h 732"/>
                <a:gd name="T10" fmla="*/ 275355 w 768"/>
                <a:gd name="T11" fmla="*/ 0 h 732"/>
                <a:gd name="T12" fmla="*/ 175740 w 768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8" h="732">
                  <a:moveTo>
                    <a:pt x="404" y="731"/>
                  </a:moveTo>
                  <a:lnTo>
                    <a:pt x="404" y="731"/>
                  </a:lnTo>
                  <a:cubicBezTo>
                    <a:pt x="404" y="731"/>
                    <a:pt x="651" y="708"/>
                    <a:pt x="709" y="524"/>
                  </a:cubicBezTo>
                  <a:cubicBezTo>
                    <a:pt x="767" y="339"/>
                    <a:pt x="633" y="0"/>
                    <a:pt x="633" y="0"/>
                  </a:cubicBezTo>
                  <a:cubicBezTo>
                    <a:pt x="633" y="0"/>
                    <a:pt x="0" y="484"/>
                    <a:pt x="404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4" name="Freeform 126">
              <a:extLst>
                <a:ext uri="{FF2B5EF4-FFF2-40B4-BE49-F238E27FC236}">
                  <a16:creationId xmlns:a16="http://schemas.microsoft.com/office/drawing/2014/main" id="{787F2E47-5AB1-1C4A-BFB2-37A8F1E7B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254" y="4185173"/>
              <a:ext cx="111132" cy="201624"/>
            </a:xfrm>
            <a:custGeom>
              <a:avLst/>
              <a:gdLst>
                <a:gd name="T0" fmla="*/ 39 w 256"/>
                <a:gd name="T1" fmla="*/ 463 h 464"/>
                <a:gd name="T2" fmla="*/ 39 w 256"/>
                <a:gd name="T3" fmla="*/ 463 h 464"/>
                <a:gd name="T4" fmla="*/ 71 w 256"/>
                <a:gd name="T5" fmla="*/ 443 h 464"/>
                <a:gd name="T6" fmla="*/ 247 w 256"/>
                <a:gd name="T7" fmla="*/ 54 h 464"/>
                <a:gd name="T8" fmla="*/ 247 w 256"/>
                <a:gd name="T9" fmla="*/ 54 h 464"/>
                <a:gd name="T10" fmla="*/ 230 w 256"/>
                <a:gd name="T11" fmla="*/ 8 h 464"/>
                <a:gd name="T12" fmla="*/ 230 w 256"/>
                <a:gd name="T13" fmla="*/ 8 h 464"/>
                <a:gd name="T14" fmla="*/ 184 w 256"/>
                <a:gd name="T15" fmla="*/ 26 h 464"/>
                <a:gd name="T16" fmla="*/ 8 w 256"/>
                <a:gd name="T17" fmla="*/ 414 h 464"/>
                <a:gd name="T18" fmla="*/ 8 w 256"/>
                <a:gd name="T19" fmla="*/ 414 h 464"/>
                <a:gd name="T20" fmla="*/ 25 w 256"/>
                <a:gd name="T21" fmla="*/ 460 h 464"/>
                <a:gd name="T22" fmla="*/ 25 w 256"/>
                <a:gd name="T23" fmla="*/ 460 h 464"/>
                <a:gd name="T24" fmla="*/ 39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39" y="463"/>
                  </a:moveTo>
                  <a:lnTo>
                    <a:pt x="39" y="463"/>
                  </a:lnTo>
                  <a:cubicBezTo>
                    <a:pt x="53" y="463"/>
                    <a:pt x="65" y="455"/>
                    <a:pt x="71" y="443"/>
                  </a:cubicBezTo>
                  <a:lnTo>
                    <a:pt x="247" y="54"/>
                  </a:lnTo>
                  <a:lnTo>
                    <a:pt x="247" y="54"/>
                  </a:lnTo>
                  <a:cubicBezTo>
                    <a:pt x="255" y="37"/>
                    <a:pt x="247" y="16"/>
                    <a:pt x="230" y="8"/>
                  </a:cubicBezTo>
                  <a:lnTo>
                    <a:pt x="230" y="8"/>
                  </a:lnTo>
                  <a:cubicBezTo>
                    <a:pt x="213" y="0"/>
                    <a:pt x="192" y="8"/>
                    <a:pt x="184" y="26"/>
                  </a:cubicBezTo>
                  <a:lnTo>
                    <a:pt x="8" y="414"/>
                  </a:lnTo>
                  <a:lnTo>
                    <a:pt x="8" y="414"/>
                  </a:lnTo>
                  <a:cubicBezTo>
                    <a:pt x="0" y="432"/>
                    <a:pt x="8" y="452"/>
                    <a:pt x="25" y="460"/>
                  </a:cubicBezTo>
                  <a:lnTo>
                    <a:pt x="25" y="460"/>
                  </a:lnTo>
                  <a:cubicBezTo>
                    <a:pt x="30" y="462"/>
                    <a:pt x="35" y="463"/>
                    <a:pt x="39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5" name="Freeform 127">
              <a:extLst>
                <a:ext uri="{FF2B5EF4-FFF2-40B4-BE49-F238E27FC236}">
                  <a16:creationId xmlns:a16="http://schemas.microsoft.com/office/drawing/2014/main" id="{ACD6E49D-71D5-CD4D-A20A-89A098F51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401" y="4339082"/>
              <a:ext cx="305279" cy="341760"/>
            </a:xfrm>
            <a:custGeom>
              <a:avLst/>
              <a:gdLst>
                <a:gd name="T0" fmla="*/ 8697 w 702"/>
                <a:gd name="T1" fmla="*/ 155822 h 783"/>
                <a:gd name="T2" fmla="*/ 8697 w 702"/>
                <a:gd name="T3" fmla="*/ 155822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6" name="Freeform 128">
              <a:extLst>
                <a:ext uri="{FF2B5EF4-FFF2-40B4-BE49-F238E27FC236}">
                  <a16:creationId xmlns:a16="http://schemas.microsoft.com/office/drawing/2014/main" id="{CDA33EFE-2410-0F4D-A7DC-7A170DD24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2856" y="4429662"/>
              <a:ext cx="187336" cy="139708"/>
            </a:xfrm>
            <a:custGeom>
              <a:avLst/>
              <a:gdLst>
                <a:gd name="T0" fmla="*/ 2 w 428"/>
                <a:gd name="T1" fmla="*/ 34 h 320"/>
                <a:gd name="T2" fmla="*/ 2 w 428"/>
                <a:gd name="T3" fmla="*/ 34 h 320"/>
                <a:gd name="T4" fmla="*/ 16 w 428"/>
                <a:gd name="T5" fmla="*/ 68 h 320"/>
                <a:gd name="T6" fmla="*/ 368 w 428"/>
                <a:gd name="T7" fmla="*/ 307 h 320"/>
                <a:gd name="T8" fmla="*/ 368 w 428"/>
                <a:gd name="T9" fmla="*/ 307 h 320"/>
                <a:gd name="T10" fmla="*/ 416 w 428"/>
                <a:gd name="T11" fmla="*/ 299 h 320"/>
                <a:gd name="T12" fmla="*/ 416 w 428"/>
                <a:gd name="T13" fmla="*/ 299 h 320"/>
                <a:gd name="T14" fmla="*/ 407 w 428"/>
                <a:gd name="T15" fmla="*/ 251 h 320"/>
                <a:gd name="T16" fmla="*/ 56 w 428"/>
                <a:gd name="T17" fmla="*/ 11 h 320"/>
                <a:gd name="T18" fmla="*/ 56 w 428"/>
                <a:gd name="T19" fmla="*/ 11 h 320"/>
                <a:gd name="T20" fmla="*/ 8 w 428"/>
                <a:gd name="T21" fmla="*/ 20 h 320"/>
                <a:gd name="T22" fmla="*/ 8 w 428"/>
                <a:gd name="T23" fmla="*/ 20 h 320"/>
                <a:gd name="T24" fmla="*/ 2 w 428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8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6" y="68"/>
                  </a:cubicBezTo>
                  <a:lnTo>
                    <a:pt x="368" y="307"/>
                  </a:lnTo>
                  <a:lnTo>
                    <a:pt x="368" y="307"/>
                  </a:lnTo>
                  <a:cubicBezTo>
                    <a:pt x="384" y="319"/>
                    <a:pt x="406" y="315"/>
                    <a:pt x="416" y="299"/>
                  </a:cubicBezTo>
                  <a:lnTo>
                    <a:pt x="416" y="299"/>
                  </a:lnTo>
                  <a:cubicBezTo>
                    <a:pt x="427" y="283"/>
                    <a:pt x="423" y="261"/>
                    <a:pt x="407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4"/>
                    <a:pt x="8" y="20"/>
                  </a:cubicBezTo>
                  <a:lnTo>
                    <a:pt x="8" y="20"/>
                  </a:lnTo>
                  <a:cubicBezTo>
                    <a:pt x="4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7" name="Freeform 129">
              <a:extLst>
                <a:ext uri="{FF2B5EF4-FFF2-40B4-BE49-F238E27FC236}">
                  <a16:creationId xmlns:a16="http://schemas.microsoft.com/office/drawing/2014/main" id="{E1EFAE02-DC7E-A144-852A-80A5D7EA3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1442" y="4170121"/>
              <a:ext cx="316799" cy="335999"/>
            </a:xfrm>
            <a:custGeom>
              <a:avLst/>
              <a:gdLst>
                <a:gd name="T0" fmla="*/ 0 w 728"/>
                <a:gd name="T1" fmla="*/ 174093 h 772"/>
                <a:gd name="T2" fmla="*/ 0 w 728"/>
                <a:gd name="T3" fmla="*/ 174093 h 772"/>
                <a:gd name="T4" fmla="*/ 87468 w 728"/>
                <a:gd name="T5" fmla="*/ 309015 h 772"/>
                <a:gd name="T6" fmla="*/ 87468 w 728"/>
                <a:gd name="T7" fmla="*/ 309015 h 772"/>
                <a:gd name="T8" fmla="*/ 316364 w 728"/>
                <a:gd name="T9" fmla="*/ 280725 h 772"/>
                <a:gd name="T10" fmla="*/ 316364 w 728"/>
                <a:gd name="T11" fmla="*/ 280725 h 772"/>
                <a:gd name="T12" fmla="*/ 0 w 728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8" h="772">
                  <a:moveTo>
                    <a:pt x="0" y="400"/>
                  </a:moveTo>
                  <a:lnTo>
                    <a:pt x="0" y="400"/>
                  </a:lnTo>
                  <a:cubicBezTo>
                    <a:pt x="0" y="400"/>
                    <a:pt x="17" y="648"/>
                    <a:pt x="201" y="710"/>
                  </a:cubicBezTo>
                  <a:cubicBezTo>
                    <a:pt x="385" y="771"/>
                    <a:pt x="727" y="645"/>
                    <a:pt x="727" y="645"/>
                  </a:cubicBezTo>
                  <a:cubicBezTo>
                    <a:pt x="727" y="645"/>
                    <a:pt x="255" y="0"/>
                    <a:pt x="0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8" name="Freeform 130">
              <a:extLst>
                <a:ext uri="{FF2B5EF4-FFF2-40B4-BE49-F238E27FC236}">
                  <a16:creationId xmlns:a16="http://schemas.microsoft.com/office/drawing/2014/main" id="{8505D79A-CDA1-0F40-ACF2-D84212698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6580" y="4289954"/>
              <a:ext cx="200037" cy="114306"/>
            </a:xfrm>
            <a:custGeom>
              <a:avLst/>
              <a:gdLst>
                <a:gd name="T0" fmla="*/ 0 w 460"/>
                <a:gd name="T1" fmla="*/ 39 h 264"/>
                <a:gd name="T2" fmla="*/ 0 w 460"/>
                <a:gd name="T3" fmla="*/ 39 h 264"/>
                <a:gd name="T4" fmla="*/ 19 w 460"/>
                <a:gd name="T5" fmla="*/ 71 h 264"/>
                <a:gd name="T6" fmla="*/ 405 w 460"/>
                <a:gd name="T7" fmla="*/ 255 h 264"/>
                <a:gd name="T8" fmla="*/ 405 w 460"/>
                <a:gd name="T9" fmla="*/ 255 h 264"/>
                <a:gd name="T10" fmla="*/ 451 w 460"/>
                <a:gd name="T11" fmla="*/ 239 h 264"/>
                <a:gd name="T12" fmla="*/ 451 w 460"/>
                <a:gd name="T13" fmla="*/ 239 h 264"/>
                <a:gd name="T14" fmla="*/ 435 w 460"/>
                <a:gd name="T15" fmla="*/ 192 h 264"/>
                <a:gd name="T16" fmla="*/ 49 w 460"/>
                <a:gd name="T17" fmla="*/ 9 h 264"/>
                <a:gd name="T18" fmla="*/ 49 w 460"/>
                <a:gd name="T19" fmla="*/ 9 h 264"/>
                <a:gd name="T20" fmla="*/ 4 w 460"/>
                <a:gd name="T21" fmla="*/ 25 h 264"/>
                <a:gd name="T22" fmla="*/ 4 w 460"/>
                <a:gd name="T23" fmla="*/ 25 h 264"/>
                <a:gd name="T24" fmla="*/ 0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0" y="39"/>
                  </a:moveTo>
                  <a:lnTo>
                    <a:pt x="0" y="39"/>
                  </a:lnTo>
                  <a:cubicBezTo>
                    <a:pt x="0" y="52"/>
                    <a:pt x="7" y="65"/>
                    <a:pt x="19" y="71"/>
                  </a:cubicBezTo>
                  <a:lnTo>
                    <a:pt x="405" y="255"/>
                  </a:lnTo>
                  <a:lnTo>
                    <a:pt x="405" y="255"/>
                  </a:lnTo>
                  <a:cubicBezTo>
                    <a:pt x="422" y="263"/>
                    <a:pt x="442" y="256"/>
                    <a:pt x="451" y="239"/>
                  </a:cubicBezTo>
                  <a:lnTo>
                    <a:pt x="451" y="239"/>
                  </a:lnTo>
                  <a:cubicBezTo>
                    <a:pt x="459" y="222"/>
                    <a:pt x="452" y="201"/>
                    <a:pt x="435" y="192"/>
                  </a:cubicBezTo>
                  <a:lnTo>
                    <a:pt x="49" y="9"/>
                  </a:lnTo>
                  <a:lnTo>
                    <a:pt x="49" y="9"/>
                  </a:lnTo>
                  <a:cubicBezTo>
                    <a:pt x="32" y="0"/>
                    <a:pt x="12" y="8"/>
                    <a:pt x="4" y="25"/>
                  </a:cubicBezTo>
                  <a:lnTo>
                    <a:pt x="4" y="25"/>
                  </a:lnTo>
                  <a:cubicBezTo>
                    <a:pt x="1" y="30"/>
                    <a:pt x="0" y="34"/>
                    <a:pt x="0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9" name="Freeform 131">
              <a:extLst>
                <a:ext uri="{FF2B5EF4-FFF2-40B4-BE49-F238E27FC236}">
                  <a16:creationId xmlns:a16="http://schemas.microsoft.com/office/drawing/2014/main" id="{D22661DB-97F5-2746-8BC1-F0BD5FCBE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4062" y="4024827"/>
              <a:ext cx="74616" cy="212737"/>
            </a:xfrm>
            <a:custGeom>
              <a:avLst/>
              <a:gdLst>
                <a:gd name="T0" fmla="*/ 45 w 171"/>
                <a:gd name="T1" fmla="*/ 488 h 490"/>
                <a:gd name="T2" fmla="*/ 45 w 171"/>
                <a:gd name="T3" fmla="*/ 488 h 490"/>
                <a:gd name="T4" fmla="*/ 72 w 171"/>
                <a:gd name="T5" fmla="*/ 462 h 490"/>
                <a:gd name="T6" fmla="*/ 166 w 171"/>
                <a:gd name="T7" fmla="*/ 46 h 490"/>
                <a:gd name="T8" fmla="*/ 166 w 171"/>
                <a:gd name="T9" fmla="*/ 46 h 490"/>
                <a:gd name="T10" fmla="*/ 139 w 171"/>
                <a:gd name="T11" fmla="*/ 4 h 490"/>
                <a:gd name="T12" fmla="*/ 139 w 171"/>
                <a:gd name="T13" fmla="*/ 4 h 490"/>
                <a:gd name="T14" fmla="*/ 98 w 171"/>
                <a:gd name="T15" fmla="*/ 30 h 490"/>
                <a:gd name="T16" fmla="*/ 4 w 171"/>
                <a:gd name="T17" fmla="*/ 447 h 490"/>
                <a:gd name="T18" fmla="*/ 4 w 171"/>
                <a:gd name="T19" fmla="*/ 447 h 490"/>
                <a:gd name="T20" fmla="*/ 31 w 171"/>
                <a:gd name="T21" fmla="*/ 488 h 490"/>
                <a:gd name="T22" fmla="*/ 31 w 171"/>
                <a:gd name="T23" fmla="*/ 488 h 490"/>
                <a:gd name="T24" fmla="*/ 45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45" y="488"/>
                  </a:moveTo>
                  <a:lnTo>
                    <a:pt x="45" y="488"/>
                  </a:lnTo>
                  <a:cubicBezTo>
                    <a:pt x="58" y="486"/>
                    <a:pt x="69" y="476"/>
                    <a:pt x="72" y="462"/>
                  </a:cubicBezTo>
                  <a:lnTo>
                    <a:pt x="166" y="46"/>
                  </a:lnTo>
                  <a:lnTo>
                    <a:pt x="166" y="46"/>
                  </a:lnTo>
                  <a:cubicBezTo>
                    <a:pt x="170" y="27"/>
                    <a:pt x="158" y="9"/>
                    <a:pt x="139" y="4"/>
                  </a:cubicBezTo>
                  <a:lnTo>
                    <a:pt x="139" y="4"/>
                  </a:lnTo>
                  <a:cubicBezTo>
                    <a:pt x="120" y="0"/>
                    <a:pt x="102" y="12"/>
                    <a:pt x="98" y="30"/>
                  </a:cubicBezTo>
                  <a:lnTo>
                    <a:pt x="4" y="447"/>
                  </a:lnTo>
                  <a:lnTo>
                    <a:pt x="4" y="447"/>
                  </a:lnTo>
                  <a:cubicBezTo>
                    <a:pt x="0" y="466"/>
                    <a:pt x="12" y="484"/>
                    <a:pt x="31" y="488"/>
                  </a:cubicBezTo>
                  <a:lnTo>
                    <a:pt x="31" y="488"/>
                  </a:lnTo>
                  <a:cubicBezTo>
                    <a:pt x="36" y="489"/>
                    <a:pt x="41" y="489"/>
                    <a:pt x="45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0" name="Freeform 132">
              <a:extLst>
                <a:ext uri="{FF2B5EF4-FFF2-40B4-BE49-F238E27FC236}">
                  <a16:creationId xmlns:a16="http://schemas.microsoft.com/office/drawing/2014/main" id="{A976644F-9203-3C40-BBFB-333248E40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841" y="4074122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3097 w 699"/>
                <a:gd name="T5" fmla="*/ 210379 h 767"/>
                <a:gd name="T6" fmla="*/ 303097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6"/>
                    <a:pt x="694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1" name="Freeform 133">
              <a:extLst>
                <a:ext uri="{FF2B5EF4-FFF2-40B4-BE49-F238E27FC236}">
                  <a16:creationId xmlns:a16="http://schemas.microsoft.com/office/drawing/2014/main" id="{A5223353-201C-9E46-ABB8-139268427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243" y="4285192"/>
              <a:ext cx="60329" cy="215912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2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4 h 495"/>
                <a:gd name="T22" fmla="*/ 32 w 138"/>
                <a:gd name="T23" fmla="*/ 494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59" y="489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3" y="6"/>
                    <a:pt x="105" y="3"/>
                  </a:cubicBezTo>
                  <a:lnTo>
                    <a:pt x="105" y="3"/>
                  </a:lnTo>
                  <a:cubicBezTo>
                    <a:pt x="86" y="0"/>
                    <a:pt x="68" y="13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4" y="491"/>
                    <a:pt x="32" y="494"/>
                  </a:cubicBezTo>
                  <a:lnTo>
                    <a:pt x="32" y="494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2" name="Freeform 134">
              <a:extLst>
                <a:ext uri="{FF2B5EF4-FFF2-40B4-BE49-F238E27FC236}">
                  <a16:creationId xmlns:a16="http://schemas.microsoft.com/office/drawing/2014/main" id="{AE23AB5A-8E62-6F42-8E53-EE894CF31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01" y="4463881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5126 w 703"/>
                <a:gd name="T5" fmla="*/ 302914 h 783"/>
                <a:gd name="T6" fmla="*/ 75126 w 703"/>
                <a:gd name="T7" fmla="*/ 302914 h 783"/>
                <a:gd name="T8" fmla="*/ 304847 w 703"/>
                <a:gd name="T9" fmla="*/ 309024 h 783"/>
                <a:gd name="T10" fmla="*/ 304847 w 703"/>
                <a:gd name="T11" fmla="*/ 309024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6"/>
                    <a:pt x="173" y="694"/>
                  </a:cubicBezTo>
                  <a:cubicBezTo>
                    <a:pt x="345" y="782"/>
                    <a:pt x="702" y="708"/>
                    <a:pt x="702" y="708"/>
                  </a:cubicBezTo>
                  <a:cubicBezTo>
                    <a:pt x="702" y="708"/>
                    <a:pt x="332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3" name="Freeform 135">
              <a:extLst>
                <a:ext uri="{FF2B5EF4-FFF2-40B4-BE49-F238E27FC236}">
                  <a16:creationId xmlns:a16="http://schemas.microsoft.com/office/drawing/2014/main" id="{9DBEE291-9706-3144-B056-D4ED1F69B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1979" y="4553494"/>
              <a:ext cx="185748" cy="138121"/>
            </a:xfrm>
            <a:custGeom>
              <a:avLst/>
              <a:gdLst>
                <a:gd name="T0" fmla="*/ 1 w 429"/>
                <a:gd name="T1" fmla="*/ 33 h 319"/>
                <a:gd name="T2" fmla="*/ 1 w 429"/>
                <a:gd name="T3" fmla="*/ 33 h 319"/>
                <a:gd name="T4" fmla="*/ 16 w 429"/>
                <a:gd name="T5" fmla="*/ 68 h 319"/>
                <a:gd name="T6" fmla="*/ 369 w 429"/>
                <a:gd name="T7" fmla="*/ 307 h 319"/>
                <a:gd name="T8" fmla="*/ 369 w 429"/>
                <a:gd name="T9" fmla="*/ 307 h 319"/>
                <a:gd name="T10" fmla="*/ 417 w 429"/>
                <a:gd name="T11" fmla="*/ 298 h 319"/>
                <a:gd name="T12" fmla="*/ 417 w 429"/>
                <a:gd name="T13" fmla="*/ 298 h 319"/>
                <a:gd name="T14" fmla="*/ 408 w 429"/>
                <a:gd name="T15" fmla="*/ 250 h 319"/>
                <a:gd name="T16" fmla="*/ 55 w 429"/>
                <a:gd name="T17" fmla="*/ 10 h 319"/>
                <a:gd name="T18" fmla="*/ 55 w 429"/>
                <a:gd name="T19" fmla="*/ 10 h 319"/>
                <a:gd name="T20" fmla="*/ 7 w 429"/>
                <a:gd name="T21" fmla="*/ 20 h 319"/>
                <a:gd name="T22" fmla="*/ 7 w 429"/>
                <a:gd name="T23" fmla="*/ 20 h 319"/>
                <a:gd name="T24" fmla="*/ 1 w 429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9">
                  <a:moveTo>
                    <a:pt x="1" y="33"/>
                  </a:moveTo>
                  <a:lnTo>
                    <a:pt x="1" y="33"/>
                  </a:lnTo>
                  <a:cubicBezTo>
                    <a:pt x="0" y="46"/>
                    <a:pt x="5" y="60"/>
                    <a:pt x="16" y="68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5" y="318"/>
                    <a:pt x="407" y="314"/>
                    <a:pt x="417" y="298"/>
                  </a:cubicBezTo>
                  <a:lnTo>
                    <a:pt x="417" y="298"/>
                  </a:lnTo>
                  <a:cubicBezTo>
                    <a:pt x="428" y="282"/>
                    <a:pt x="424" y="260"/>
                    <a:pt x="408" y="250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2" y="28"/>
                    <a:pt x="1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4" name="Freeform 136">
              <a:extLst>
                <a:ext uri="{FF2B5EF4-FFF2-40B4-BE49-F238E27FC236}">
                  <a16:creationId xmlns:a16="http://schemas.microsoft.com/office/drawing/2014/main" id="{38625B72-1B72-AF4C-952A-3A360D8F2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681" y="4160521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2661 w 699"/>
                <a:gd name="T5" fmla="*/ 210379 h 767"/>
                <a:gd name="T6" fmla="*/ 302661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7"/>
                    <a:pt x="693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5" name="Freeform 137">
              <a:extLst>
                <a:ext uri="{FF2B5EF4-FFF2-40B4-BE49-F238E27FC236}">
                  <a16:creationId xmlns:a16="http://schemas.microsoft.com/office/drawing/2014/main" id="{1DDBB6D9-692F-754F-A19F-03599696D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807" y="4372509"/>
              <a:ext cx="58742" cy="214325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1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3 h 495"/>
                <a:gd name="T22" fmla="*/ 32 w 138"/>
                <a:gd name="T23" fmla="*/ 493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60" y="489"/>
                    <a:pt x="70" y="478"/>
                    <a:pt x="71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4" y="6"/>
                    <a:pt x="105" y="3"/>
                  </a:cubicBezTo>
                  <a:lnTo>
                    <a:pt x="105" y="3"/>
                  </a:lnTo>
                  <a:cubicBezTo>
                    <a:pt x="85" y="0"/>
                    <a:pt x="68" y="14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6" name="Freeform 138">
              <a:extLst>
                <a:ext uri="{FF2B5EF4-FFF2-40B4-BE49-F238E27FC236}">
                  <a16:creationId xmlns:a16="http://schemas.microsoft.com/office/drawing/2014/main" id="{AC2CB49A-6E71-5D48-B7C1-C0DEA1B09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481" y="4237321"/>
              <a:ext cx="305281" cy="334080"/>
            </a:xfrm>
            <a:custGeom>
              <a:avLst/>
              <a:gdLst>
                <a:gd name="T0" fmla="*/ 199305 w 700"/>
                <a:gd name="T1" fmla="*/ 333644 h 767"/>
                <a:gd name="T2" fmla="*/ 199305 w 700"/>
                <a:gd name="T3" fmla="*/ 333644 h 767"/>
                <a:gd name="T4" fmla="*/ 302664 w 700"/>
                <a:gd name="T5" fmla="*/ 209943 h 767"/>
                <a:gd name="T6" fmla="*/ 302664 w 700"/>
                <a:gd name="T7" fmla="*/ 209943 h 767"/>
                <a:gd name="T8" fmla="*/ 208027 w 700"/>
                <a:gd name="T9" fmla="*/ 0 h 767"/>
                <a:gd name="T10" fmla="*/ 208027 w 700"/>
                <a:gd name="T11" fmla="*/ 0 h 767"/>
                <a:gd name="T12" fmla="*/ 199305 w 700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0" h="767">
                  <a:moveTo>
                    <a:pt x="457" y="766"/>
                  </a:moveTo>
                  <a:lnTo>
                    <a:pt x="457" y="766"/>
                  </a:lnTo>
                  <a:cubicBezTo>
                    <a:pt x="457" y="766"/>
                    <a:pt x="690" y="676"/>
                    <a:pt x="694" y="482"/>
                  </a:cubicBezTo>
                  <a:cubicBezTo>
                    <a:pt x="699" y="289"/>
                    <a:pt x="477" y="0"/>
                    <a:pt x="477" y="0"/>
                  </a:cubicBezTo>
                  <a:cubicBezTo>
                    <a:pt x="477" y="0"/>
                    <a:pt x="0" y="640"/>
                    <a:pt x="457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7" name="Freeform 139">
              <a:extLst>
                <a:ext uri="{FF2B5EF4-FFF2-40B4-BE49-F238E27FC236}">
                  <a16:creationId xmlns:a16="http://schemas.microsoft.com/office/drawing/2014/main" id="{5926733D-12E4-E849-94BA-25890B1F3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558" y="4450301"/>
              <a:ext cx="58742" cy="215912"/>
            </a:xfrm>
            <a:custGeom>
              <a:avLst/>
              <a:gdLst>
                <a:gd name="T0" fmla="*/ 46 w 137"/>
                <a:gd name="T1" fmla="*/ 492 h 495"/>
                <a:gd name="T2" fmla="*/ 46 w 137"/>
                <a:gd name="T3" fmla="*/ 492 h 495"/>
                <a:gd name="T4" fmla="*/ 72 w 137"/>
                <a:gd name="T5" fmla="*/ 464 h 495"/>
                <a:gd name="T6" fmla="*/ 134 w 137"/>
                <a:gd name="T7" fmla="*/ 42 h 495"/>
                <a:gd name="T8" fmla="*/ 134 w 137"/>
                <a:gd name="T9" fmla="*/ 42 h 495"/>
                <a:gd name="T10" fmla="*/ 104 w 137"/>
                <a:gd name="T11" fmla="*/ 3 h 495"/>
                <a:gd name="T12" fmla="*/ 104 w 137"/>
                <a:gd name="T13" fmla="*/ 3 h 495"/>
                <a:gd name="T14" fmla="*/ 65 w 137"/>
                <a:gd name="T15" fmla="*/ 31 h 495"/>
                <a:gd name="T16" fmla="*/ 3 w 137"/>
                <a:gd name="T17" fmla="*/ 454 h 495"/>
                <a:gd name="T18" fmla="*/ 3 w 137"/>
                <a:gd name="T19" fmla="*/ 454 h 495"/>
                <a:gd name="T20" fmla="*/ 32 w 137"/>
                <a:gd name="T21" fmla="*/ 493 h 495"/>
                <a:gd name="T22" fmla="*/ 32 w 137"/>
                <a:gd name="T23" fmla="*/ 493 h 495"/>
                <a:gd name="T24" fmla="*/ 46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46" y="492"/>
                  </a:moveTo>
                  <a:lnTo>
                    <a:pt x="46" y="492"/>
                  </a:lnTo>
                  <a:cubicBezTo>
                    <a:pt x="59" y="488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6" y="23"/>
                    <a:pt x="123" y="5"/>
                    <a:pt x="104" y="3"/>
                  </a:cubicBezTo>
                  <a:lnTo>
                    <a:pt x="104" y="3"/>
                  </a:lnTo>
                  <a:cubicBezTo>
                    <a:pt x="86" y="0"/>
                    <a:pt x="68" y="13"/>
                    <a:pt x="65" y="31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2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3"/>
                    <a:pt x="46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8" name="Freeform 140">
              <a:extLst>
                <a:ext uri="{FF2B5EF4-FFF2-40B4-BE49-F238E27FC236}">
                  <a16:creationId xmlns:a16="http://schemas.microsoft.com/office/drawing/2014/main" id="{B43A29E3-5AE4-BF44-8394-B51DC1260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6961" y="4341000"/>
              <a:ext cx="299520" cy="332161"/>
            </a:xfrm>
            <a:custGeom>
              <a:avLst/>
              <a:gdLst>
                <a:gd name="T0" fmla="*/ 203013 w 689"/>
                <a:gd name="T1" fmla="*/ 331727 h 765"/>
                <a:gd name="T2" fmla="*/ 203013 w 689"/>
                <a:gd name="T3" fmla="*/ 331727 h 765"/>
                <a:gd name="T4" fmla="*/ 292999 w 689"/>
                <a:gd name="T5" fmla="*/ 198862 h 765"/>
                <a:gd name="T6" fmla="*/ 292999 w 689"/>
                <a:gd name="T7" fmla="*/ 198862 h 765"/>
                <a:gd name="T8" fmla="*/ 177799 w 689"/>
                <a:gd name="T9" fmla="*/ 0 h 765"/>
                <a:gd name="T10" fmla="*/ 177799 w 689"/>
                <a:gd name="T11" fmla="*/ 0 h 765"/>
                <a:gd name="T12" fmla="*/ 203013 w 689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9" h="765">
                  <a:moveTo>
                    <a:pt x="467" y="764"/>
                  </a:moveTo>
                  <a:lnTo>
                    <a:pt x="467" y="764"/>
                  </a:lnTo>
                  <a:cubicBezTo>
                    <a:pt x="467" y="764"/>
                    <a:pt x="688" y="651"/>
                    <a:pt x="674" y="458"/>
                  </a:cubicBezTo>
                  <a:cubicBezTo>
                    <a:pt x="659" y="265"/>
                    <a:pt x="409" y="0"/>
                    <a:pt x="409" y="0"/>
                  </a:cubicBezTo>
                  <a:cubicBezTo>
                    <a:pt x="409" y="0"/>
                    <a:pt x="0" y="685"/>
                    <a:pt x="467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59" name="Freeform 141">
              <a:extLst>
                <a:ext uri="{FF2B5EF4-FFF2-40B4-BE49-F238E27FC236}">
                  <a16:creationId xmlns:a16="http://schemas.microsoft.com/office/drawing/2014/main" id="{4AFA0928-78D2-FE47-81F6-FD0C77D98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4988" y="4551907"/>
              <a:ext cx="41277" cy="217499"/>
            </a:xfrm>
            <a:custGeom>
              <a:avLst/>
              <a:gdLst>
                <a:gd name="T0" fmla="*/ 48 w 92"/>
                <a:gd name="T1" fmla="*/ 494 h 497"/>
                <a:gd name="T2" fmla="*/ 48 w 92"/>
                <a:gd name="T3" fmla="*/ 494 h 497"/>
                <a:gd name="T4" fmla="*/ 70 w 92"/>
                <a:gd name="T5" fmla="*/ 463 h 497"/>
                <a:gd name="T6" fmla="*/ 90 w 92"/>
                <a:gd name="T7" fmla="*/ 37 h 497"/>
                <a:gd name="T8" fmla="*/ 90 w 92"/>
                <a:gd name="T9" fmla="*/ 37 h 497"/>
                <a:gd name="T10" fmla="*/ 57 w 92"/>
                <a:gd name="T11" fmla="*/ 1 h 497"/>
                <a:gd name="T12" fmla="*/ 57 w 92"/>
                <a:gd name="T13" fmla="*/ 1 h 497"/>
                <a:gd name="T14" fmla="*/ 21 w 92"/>
                <a:gd name="T15" fmla="*/ 34 h 497"/>
                <a:gd name="T16" fmla="*/ 1 w 92"/>
                <a:gd name="T17" fmla="*/ 460 h 497"/>
                <a:gd name="T18" fmla="*/ 1 w 92"/>
                <a:gd name="T19" fmla="*/ 460 h 497"/>
                <a:gd name="T20" fmla="*/ 34 w 92"/>
                <a:gd name="T21" fmla="*/ 496 h 497"/>
                <a:gd name="T22" fmla="*/ 34 w 92"/>
                <a:gd name="T23" fmla="*/ 496 h 497"/>
                <a:gd name="T24" fmla="*/ 48 w 92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497">
                  <a:moveTo>
                    <a:pt x="48" y="494"/>
                  </a:moveTo>
                  <a:lnTo>
                    <a:pt x="48" y="494"/>
                  </a:lnTo>
                  <a:cubicBezTo>
                    <a:pt x="61" y="488"/>
                    <a:pt x="69" y="477"/>
                    <a:pt x="70" y="463"/>
                  </a:cubicBezTo>
                  <a:lnTo>
                    <a:pt x="90" y="37"/>
                  </a:lnTo>
                  <a:lnTo>
                    <a:pt x="90" y="37"/>
                  </a:lnTo>
                  <a:cubicBezTo>
                    <a:pt x="91" y="18"/>
                    <a:pt x="76" y="2"/>
                    <a:pt x="57" y="1"/>
                  </a:cubicBezTo>
                  <a:lnTo>
                    <a:pt x="57" y="1"/>
                  </a:lnTo>
                  <a:cubicBezTo>
                    <a:pt x="38" y="0"/>
                    <a:pt x="22" y="14"/>
                    <a:pt x="21" y="34"/>
                  </a:cubicBezTo>
                  <a:lnTo>
                    <a:pt x="1" y="460"/>
                  </a:lnTo>
                  <a:lnTo>
                    <a:pt x="1" y="460"/>
                  </a:lnTo>
                  <a:cubicBezTo>
                    <a:pt x="0" y="479"/>
                    <a:pt x="15" y="495"/>
                    <a:pt x="34" y="496"/>
                  </a:cubicBezTo>
                  <a:lnTo>
                    <a:pt x="34" y="496"/>
                  </a:lnTo>
                  <a:cubicBezTo>
                    <a:pt x="39" y="496"/>
                    <a:pt x="44" y="496"/>
                    <a:pt x="48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0" name="Freeform 142">
              <a:extLst>
                <a:ext uri="{FF2B5EF4-FFF2-40B4-BE49-F238E27FC236}">
                  <a16:creationId xmlns:a16="http://schemas.microsoft.com/office/drawing/2014/main" id="{838E00FD-F17E-4A45-9124-57241E488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1921" y="4546442"/>
              <a:ext cx="305279" cy="341760"/>
            </a:xfrm>
            <a:custGeom>
              <a:avLst/>
              <a:gdLst>
                <a:gd name="T0" fmla="*/ 8697 w 702"/>
                <a:gd name="T1" fmla="*/ 156258 h 783"/>
                <a:gd name="T2" fmla="*/ 8697 w 702"/>
                <a:gd name="T3" fmla="*/ 156258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8"/>
                  </a:moveTo>
                  <a:lnTo>
                    <a:pt x="20" y="358"/>
                  </a:lnTo>
                  <a:cubicBezTo>
                    <a:pt x="20" y="358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1" name="Freeform 143">
              <a:extLst>
                <a:ext uri="{FF2B5EF4-FFF2-40B4-BE49-F238E27FC236}">
                  <a16:creationId xmlns:a16="http://schemas.microsoft.com/office/drawing/2014/main" id="{D5C7BD07-07D3-EF47-97D0-5FDDB9239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317" y="4639224"/>
              <a:ext cx="187336" cy="138121"/>
            </a:xfrm>
            <a:custGeom>
              <a:avLst/>
              <a:gdLst>
                <a:gd name="T0" fmla="*/ 2 w 429"/>
                <a:gd name="T1" fmla="*/ 33 h 318"/>
                <a:gd name="T2" fmla="*/ 2 w 429"/>
                <a:gd name="T3" fmla="*/ 33 h 318"/>
                <a:gd name="T4" fmla="*/ 17 w 429"/>
                <a:gd name="T5" fmla="*/ 67 h 318"/>
                <a:gd name="T6" fmla="*/ 369 w 429"/>
                <a:gd name="T7" fmla="*/ 307 h 318"/>
                <a:gd name="T8" fmla="*/ 369 w 429"/>
                <a:gd name="T9" fmla="*/ 307 h 318"/>
                <a:gd name="T10" fmla="*/ 418 w 429"/>
                <a:gd name="T11" fmla="*/ 297 h 318"/>
                <a:gd name="T12" fmla="*/ 418 w 429"/>
                <a:gd name="T13" fmla="*/ 297 h 318"/>
                <a:gd name="T14" fmla="*/ 408 w 429"/>
                <a:gd name="T15" fmla="*/ 249 h 318"/>
                <a:gd name="T16" fmla="*/ 55 w 429"/>
                <a:gd name="T17" fmla="*/ 10 h 318"/>
                <a:gd name="T18" fmla="*/ 55 w 429"/>
                <a:gd name="T19" fmla="*/ 10 h 318"/>
                <a:gd name="T20" fmla="*/ 7 w 429"/>
                <a:gd name="T21" fmla="*/ 20 h 318"/>
                <a:gd name="T22" fmla="*/ 7 w 429"/>
                <a:gd name="T23" fmla="*/ 20 h 318"/>
                <a:gd name="T24" fmla="*/ 2 w 429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8">
                  <a:moveTo>
                    <a:pt x="2" y="33"/>
                  </a:moveTo>
                  <a:lnTo>
                    <a:pt x="2" y="33"/>
                  </a:lnTo>
                  <a:cubicBezTo>
                    <a:pt x="0" y="46"/>
                    <a:pt x="5" y="60"/>
                    <a:pt x="17" y="67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6" y="317"/>
                    <a:pt x="407" y="313"/>
                    <a:pt x="418" y="297"/>
                  </a:cubicBezTo>
                  <a:lnTo>
                    <a:pt x="418" y="297"/>
                  </a:lnTo>
                  <a:cubicBezTo>
                    <a:pt x="428" y="282"/>
                    <a:pt x="424" y="261"/>
                    <a:pt x="408" y="249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3" y="29"/>
                    <a:pt x="2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2" name="Freeform 144">
              <a:extLst>
                <a:ext uri="{FF2B5EF4-FFF2-40B4-BE49-F238E27FC236}">
                  <a16:creationId xmlns:a16="http://schemas.microsoft.com/office/drawing/2014/main" id="{5EC9A881-F73A-7B43-98F4-6BBFAD013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321" y="4646282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4692 w 703"/>
                <a:gd name="T5" fmla="*/ 302914 h 783"/>
                <a:gd name="T6" fmla="*/ 74692 w 703"/>
                <a:gd name="T7" fmla="*/ 302914 h 783"/>
                <a:gd name="T8" fmla="*/ 304847 w 703"/>
                <a:gd name="T9" fmla="*/ 308588 h 783"/>
                <a:gd name="T10" fmla="*/ 304847 w 703"/>
                <a:gd name="T11" fmla="*/ 308588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5" y="782"/>
                    <a:pt x="702" y="707"/>
                    <a:pt x="702" y="707"/>
                  </a:cubicBezTo>
                  <a:cubicBezTo>
                    <a:pt x="702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3" name="Freeform 145">
              <a:extLst>
                <a:ext uri="{FF2B5EF4-FFF2-40B4-BE49-F238E27FC236}">
                  <a16:creationId xmlns:a16="http://schemas.microsoft.com/office/drawing/2014/main" id="{6C0B780F-3975-DF40-AE36-B8410CB52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6594" y="4736067"/>
              <a:ext cx="188924" cy="141295"/>
            </a:xfrm>
            <a:custGeom>
              <a:avLst/>
              <a:gdLst>
                <a:gd name="T0" fmla="*/ 2 w 430"/>
                <a:gd name="T1" fmla="*/ 34 h 320"/>
                <a:gd name="T2" fmla="*/ 2 w 430"/>
                <a:gd name="T3" fmla="*/ 34 h 320"/>
                <a:gd name="T4" fmla="*/ 17 w 430"/>
                <a:gd name="T5" fmla="*/ 68 h 320"/>
                <a:gd name="T6" fmla="*/ 370 w 430"/>
                <a:gd name="T7" fmla="*/ 308 h 320"/>
                <a:gd name="T8" fmla="*/ 370 w 430"/>
                <a:gd name="T9" fmla="*/ 308 h 320"/>
                <a:gd name="T10" fmla="*/ 418 w 430"/>
                <a:gd name="T11" fmla="*/ 299 h 320"/>
                <a:gd name="T12" fmla="*/ 418 w 430"/>
                <a:gd name="T13" fmla="*/ 299 h 320"/>
                <a:gd name="T14" fmla="*/ 409 w 430"/>
                <a:gd name="T15" fmla="*/ 251 h 320"/>
                <a:gd name="T16" fmla="*/ 56 w 430"/>
                <a:gd name="T17" fmla="*/ 11 h 320"/>
                <a:gd name="T18" fmla="*/ 56 w 430"/>
                <a:gd name="T19" fmla="*/ 11 h 320"/>
                <a:gd name="T20" fmla="*/ 8 w 430"/>
                <a:gd name="T21" fmla="*/ 20 h 320"/>
                <a:gd name="T22" fmla="*/ 8 w 430"/>
                <a:gd name="T23" fmla="*/ 20 h 320"/>
                <a:gd name="T24" fmla="*/ 2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7" y="68"/>
                  </a:cubicBezTo>
                  <a:lnTo>
                    <a:pt x="370" y="308"/>
                  </a:lnTo>
                  <a:lnTo>
                    <a:pt x="370" y="308"/>
                  </a:lnTo>
                  <a:cubicBezTo>
                    <a:pt x="385" y="319"/>
                    <a:pt x="407" y="314"/>
                    <a:pt x="418" y="299"/>
                  </a:cubicBezTo>
                  <a:lnTo>
                    <a:pt x="418" y="299"/>
                  </a:lnTo>
                  <a:cubicBezTo>
                    <a:pt x="429" y="283"/>
                    <a:pt x="425" y="261"/>
                    <a:pt x="409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5"/>
                    <a:pt x="8" y="20"/>
                  </a:cubicBezTo>
                  <a:lnTo>
                    <a:pt x="8" y="20"/>
                  </a:lnTo>
                  <a:cubicBezTo>
                    <a:pt x="5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865905"/>
      </p:ext>
    </p:extLst>
  </p:cSld>
  <p:clrMapOvr>
    <a:masterClrMapping/>
  </p:clrMapOvr>
  <p:transition advClick="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459DDB-1232-476E-A8F2-FF81A2459E06}"/>
              </a:ext>
            </a:extLst>
          </p:cNvPr>
          <p:cNvSpPr txBox="1"/>
          <p:nvPr/>
        </p:nvSpPr>
        <p:spPr>
          <a:xfrm>
            <a:off x="2419350" y="2552700"/>
            <a:ext cx="69437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이 페이지 뒤로는 예비 템플릿 </a:t>
            </a:r>
            <a:r>
              <a:rPr lang="en-US" altLang="ko-KR" sz="3600" dirty="0"/>
              <a:t>!!</a:t>
            </a:r>
          </a:p>
          <a:p>
            <a:endParaRPr lang="en-US" altLang="ko-KR" sz="3600" dirty="0"/>
          </a:p>
          <a:p>
            <a:r>
              <a:rPr lang="en-US" altLang="ko-KR" sz="3600" dirty="0"/>
              <a:t>Thank you !!</a:t>
            </a:r>
            <a:r>
              <a:rPr lang="ko-KR" altLang="en-US" sz="3600" dirty="0"/>
              <a:t> 가 마지막 페이지</a:t>
            </a:r>
            <a:r>
              <a:rPr lang="en-US" altLang="ko-KR" sz="3600" dirty="0"/>
              <a:t>!!!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027860094"/>
      </p:ext>
    </p:extLst>
  </p:cSld>
  <p:clrMapOvr>
    <a:masterClrMapping/>
  </p:clrMapOvr>
  <p:transition advClick="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9726933"/>
      </p:ext>
    </p:extLst>
  </p:cSld>
  <p:clrMapOvr>
    <a:masterClrMapping/>
  </p:clrMapOvr>
  <p:transition advClick="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FE93A2C-5089-204E-8F05-7EC4E7ADE35C}"/>
              </a:ext>
            </a:extLst>
          </p:cNvPr>
          <p:cNvGrpSpPr/>
          <p:nvPr/>
        </p:nvGrpSpPr>
        <p:grpSpPr>
          <a:xfrm>
            <a:off x="7233702" y="3663090"/>
            <a:ext cx="1997391" cy="2384049"/>
            <a:chOff x="15787481" y="6578009"/>
            <a:chExt cx="3994782" cy="4768098"/>
          </a:xfrm>
        </p:grpSpPr>
        <p:sp>
          <p:nvSpPr>
            <p:cNvPr id="41" name="Arc 40"/>
            <p:cNvSpPr/>
            <p:nvPr/>
          </p:nvSpPr>
          <p:spPr>
            <a:xfrm rot="10800000">
              <a:off x="15787481" y="6578009"/>
              <a:ext cx="3994782" cy="3994789"/>
            </a:xfrm>
            <a:prstGeom prst="arc">
              <a:avLst>
                <a:gd name="adj1" fmla="val 7914138"/>
                <a:gd name="adj2" fmla="val 2868450"/>
              </a:avLst>
            </a:prstGeom>
            <a:ln w="88900" cap="rnd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 rot="10800000">
              <a:off x="16955620" y="9687602"/>
              <a:ext cx="1658505" cy="165850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33" tIns="118841" rIns="0" bIns="0"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0AB57E4-17DE-8941-8650-9467E0FBD62C}"/>
              </a:ext>
            </a:extLst>
          </p:cNvPr>
          <p:cNvGrpSpPr/>
          <p:nvPr/>
        </p:nvGrpSpPr>
        <p:grpSpPr>
          <a:xfrm>
            <a:off x="5879295" y="1776426"/>
            <a:ext cx="1997391" cy="2412022"/>
            <a:chOff x="13078667" y="2804681"/>
            <a:chExt cx="3994782" cy="4824044"/>
          </a:xfrm>
        </p:grpSpPr>
        <p:sp>
          <p:nvSpPr>
            <p:cNvPr id="37" name="Arc 36"/>
            <p:cNvSpPr/>
            <p:nvPr/>
          </p:nvSpPr>
          <p:spPr>
            <a:xfrm>
              <a:off x="13078667" y="3633936"/>
              <a:ext cx="3994782" cy="3994789"/>
            </a:xfrm>
            <a:prstGeom prst="arc">
              <a:avLst>
                <a:gd name="adj1" fmla="val 7914138"/>
                <a:gd name="adj2" fmla="val 2868450"/>
              </a:avLst>
            </a:prstGeom>
            <a:ln w="88900" cap="rnd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 rot="10800000">
              <a:off x="14246806" y="2804681"/>
              <a:ext cx="1658505" cy="165850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65107" tIns="118841" rIns="0" bIns="0"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3E85255-30F3-C346-A520-1AD7DC21BA2F}"/>
              </a:ext>
            </a:extLst>
          </p:cNvPr>
          <p:cNvGrpSpPr/>
          <p:nvPr/>
        </p:nvGrpSpPr>
        <p:grpSpPr>
          <a:xfrm>
            <a:off x="4524890" y="3663090"/>
            <a:ext cx="1997391" cy="2384049"/>
            <a:chOff x="10369857" y="6578009"/>
            <a:chExt cx="3994782" cy="4768098"/>
          </a:xfrm>
        </p:grpSpPr>
        <p:sp>
          <p:nvSpPr>
            <p:cNvPr id="27" name="Arc 26"/>
            <p:cNvSpPr/>
            <p:nvPr/>
          </p:nvSpPr>
          <p:spPr>
            <a:xfrm rot="10800000">
              <a:off x="10369857" y="6578009"/>
              <a:ext cx="3994782" cy="3994789"/>
            </a:xfrm>
            <a:prstGeom prst="arc">
              <a:avLst>
                <a:gd name="adj1" fmla="val 7914138"/>
                <a:gd name="adj2" fmla="val 2868450"/>
              </a:avLst>
            </a:prstGeom>
            <a:ln w="88900" cap="rnd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 rot="10800000">
              <a:off x="11537995" y="9687602"/>
              <a:ext cx="1658505" cy="16585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33" tIns="118841" rIns="0" bIns="0"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6328B0E-F578-F540-8798-AB59B2D47333}"/>
              </a:ext>
            </a:extLst>
          </p:cNvPr>
          <p:cNvGrpSpPr/>
          <p:nvPr/>
        </p:nvGrpSpPr>
        <p:grpSpPr>
          <a:xfrm>
            <a:off x="3156627" y="1776426"/>
            <a:ext cx="1997391" cy="2412022"/>
            <a:chOff x="7661040" y="2804681"/>
            <a:chExt cx="3994782" cy="4824044"/>
          </a:xfrm>
        </p:grpSpPr>
        <p:sp>
          <p:nvSpPr>
            <p:cNvPr id="25" name="Arc 24"/>
            <p:cNvSpPr/>
            <p:nvPr/>
          </p:nvSpPr>
          <p:spPr>
            <a:xfrm>
              <a:off x="7661040" y="3633936"/>
              <a:ext cx="3994782" cy="3994789"/>
            </a:xfrm>
            <a:prstGeom prst="arc">
              <a:avLst>
                <a:gd name="adj1" fmla="val 7914138"/>
                <a:gd name="adj2" fmla="val 2868450"/>
              </a:avLst>
            </a:prstGeom>
            <a:ln w="88900" cap="rnd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 rot="10800000">
              <a:off x="8829178" y="2804681"/>
              <a:ext cx="1658505" cy="165850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33" tIns="118841" rIns="0" bIns="0"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0A02A47-A1CD-4F4E-90F5-13415DC9934E}"/>
              </a:ext>
            </a:extLst>
          </p:cNvPr>
          <p:cNvGrpSpPr/>
          <p:nvPr/>
        </p:nvGrpSpPr>
        <p:grpSpPr>
          <a:xfrm>
            <a:off x="1816074" y="3663090"/>
            <a:ext cx="1997391" cy="2384049"/>
            <a:chOff x="4952225" y="6578009"/>
            <a:chExt cx="3994782" cy="4768098"/>
          </a:xfrm>
        </p:grpSpPr>
        <p:sp>
          <p:nvSpPr>
            <p:cNvPr id="24" name="Arc 23"/>
            <p:cNvSpPr/>
            <p:nvPr/>
          </p:nvSpPr>
          <p:spPr>
            <a:xfrm rot="10800000">
              <a:off x="4952225" y="6578009"/>
              <a:ext cx="3994782" cy="3994789"/>
            </a:xfrm>
            <a:prstGeom prst="arc">
              <a:avLst>
                <a:gd name="adj1" fmla="val 7914138"/>
                <a:gd name="adj2" fmla="val 2868450"/>
              </a:avLst>
            </a:prstGeom>
            <a:ln w="88900" cap="rnd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 rot="10800000">
              <a:off x="6120363" y="9687602"/>
              <a:ext cx="1658505" cy="16585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33" tIns="118841" rIns="0" bIns="0" rtlCol="0" anchor="ctr"/>
            <a:lstStyle/>
            <a:p>
              <a:pPr algn="ctr"/>
              <a:endParaRPr lang="en-US" sz="3199" b="1" dirty="0">
                <a:solidFill>
                  <a:schemeClr val="tx2"/>
                </a:solidFill>
                <a:latin typeface="Roboto Bold" charset="0"/>
              </a:endParaRPr>
            </a:p>
          </p:txBody>
        </p:sp>
      </p:grpSp>
      <p:sp>
        <p:nvSpPr>
          <p:cNvPr id="47" name="Shape 2774"/>
          <p:cNvSpPr/>
          <p:nvPr/>
        </p:nvSpPr>
        <p:spPr>
          <a:xfrm>
            <a:off x="5334668" y="5486112"/>
            <a:ext cx="377832" cy="37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48" name="Shape 2781"/>
          <p:cNvSpPr/>
          <p:nvPr/>
        </p:nvSpPr>
        <p:spPr>
          <a:xfrm>
            <a:off x="2645330" y="5443596"/>
            <a:ext cx="377832" cy="37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49" name="Shape 2782"/>
          <p:cNvSpPr/>
          <p:nvPr/>
        </p:nvSpPr>
        <p:spPr>
          <a:xfrm>
            <a:off x="3980078" y="2027859"/>
            <a:ext cx="378197" cy="326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0" name="Shape 2783"/>
          <p:cNvSpPr/>
          <p:nvPr/>
        </p:nvSpPr>
        <p:spPr>
          <a:xfrm>
            <a:off x="8043502" y="5511873"/>
            <a:ext cx="377832" cy="326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1" name="Shape 2787"/>
          <p:cNvSpPr/>
          <p:nvPr/>
        </p:nvSpPr>
        <p:spPr>
          <a:xfrm>
            <a:off x="6689192" y="2002127"/>
            <a:ext cx="377598" cy="377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 dirty="0">
              <a:latin typeface="Roboto Bold" charset="0"/>
              <a:ea typeface="Roboto Bold" charset="0"/>
              <a:cs typeface="Roboto Bold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607912" y="4538103"/>
            <a:ext cx="1829006" cy="62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400" dirty="0">
                <a:latin typeface="Happy Monkey" panose="02000500000000020004" pitchFamily="2" charset="0"/>
                <a:ea typeface="Lato Light" charset="0"/>
                <a:cs typeface="Poppins" pitchFamily="2" charset="77"/>
              </a:rPr>
              <a:t>Due to the fact that mobile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003595" y="4093037"/>
            <a:ext cx="1034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Happy Monkey" panose="02000500000000020004" pitchFamily="2" charset="0"/>
                <a:ea typeface="Roboto" charset="0"/>
                <a:cs typeface="Poppins" pitchFamily="2" charset="77"/>
              </a:rPr>
              <a:t>Step 03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974501" y="3129830"/>
            <a:ext cx="1829006" cy="62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400" dirty="0">
                <a:latin typeface="Happy Monkey" panose="02000500000000020004" pitchFamily="2" charset="0"/>
                <a:ea typeface="Lato Light" charset="0"/>
                <a:cs typeface="Poppins" pitchFamily="2" charset="77"/>
              </a:rPr>
              <a:t>Due to the fact that mobile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370987" y="2684764"/>
            <a:ext cx="1032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Happy Monkey" panose="02000500000000020004" pitchFamily="2" charset="0"/>
                <a:ea typeface="Roboto" charset="0"/>
                <a:cs typeface="Poppins" pitchFamily="2" charset="77"/>
              </a:rPr>
              <a:t>Step 04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236450" y="3129830"/>
            <a:ext cx="1829006" cy="62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400" dirty="0">
                <a:latin typeface="Happy Monkey" panose="02000500000000020004" pitchFamily="2" charset="0"/>
                <a:ea typeface="Lato Light" charset="0"/>
                <a:cs typeface="Poppins" pitchFamily="2" charset="77"/>
              </a:rPr>
              <a:t>Due to the fact that mobile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631333" y="2684764"/>
            <a:ext cx="10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Happy Monkey" panose="02000500000000020004" pitchFamily="2" charset="0"/>
                <a:ea typeface="Roboto" charset="0"/>
                <a:cs typeface="Poppins" pitchFamily="2" charset="77"/>
              </a:rPr>
              <a:t>Step 02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317555" y="4538103"/>
            <a:ext cx="1829006" cy="62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400" dirty="0">
                <a:latin typeface="Happy Monkey" panose="02000500000000020004" pitchFamily="2" charset="0"/>
                <a:ea typeface="Lato Light" charset="0"/>
                <a:cs typeface="Poppins" pitchFamily="2" charset="77"/>
              </a:rPr>
              <a:t>Due to the fact that mobile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701475" y="4093037"/>
            <a:ext cx="1037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Happy Monkey" panose="02000500000000020004" pitchFamily="2" charset="0"/>
                <a:ea typeface="Roboto" charset="0"/>
                <a:cs typeface="Poppins" pitchFamily="2" charset="77"/>
              </a:rPr>
              <a:t>Step 05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895124" y="4538103"/>
            <a:ext cx="1829006" cy="62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20"/>
              </a:lnSpc>
            </a:pPr>
            <a:r>
              <a:rPr lang="en-US" sz="1400" dirty="0">
                <a:latin typeface="Happy Monkey" panose="02000500000000020004" pitchFamily="2" charset="0"/>
                <a:ea typeface="Lato Light" charset="0"/>
                <a:cs typeface="Poppins" pitchFamily="2" charset="77"/>
              </a:rPr>
              <a:t>Due to the fact that mobile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300425" y="4093037"/>
            <a:ext cx="101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Happy Monkey" panose="02000500000000020004" pitchFamily="2" charset="0"/>
                <a:ea typeface="Roboto" charset="0"/>
                <a:cs typeface="Poppins" pitchFamily="2" charset="77"/>
              </a:rPr>
              <a:t>Step 01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36F0B4-8937-FF49-90F3-EECC057A65FD}"/>
              </a:ext>
            </a:extLst>
          </p:cNvPr>
          <p:cNvSpPr>
            <a:spLocks/>
          </p:cNvSpPr>
          <p:nvPr/>
        </p:nvSpPr>
        <p:spPr bwMode="auto">
          <a:xfrm>
            <a:off x="3952735" y="562644"/>
            <a:ext cx="315951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Happy Monkey" panose="02000500000000020004" pitchFamily="2" charset="0"/>
                <a:ea typeface="Roboto" charset="0"/>
                <a:cs typeface="Poppins" pitchFamily="2" charset="77"/>
                <a:sym typeface="Bebas Neue" charset="0"/>
              </a:rPr>
              <a:t>The Process</a:t>
            </a:r>
            <a:endParaRPr lang="en-US" sz="4000" b="1" dirty="0">
              <a:solidFill>
                <a:schemeClr val="accent2"/>
              </a:solidFill>
              <a:latin typeface="Happy Monkey" panose="02000500000000020004" pitchFamily="2" charset="0"/>
              <a:ea typeface="Roboto" charset="0"/>
              <a:cs typeface="Poppins" pitchFamily="2" charset="77"/>
              <a:sym typeface="Bebas Neue" charset="0"/>
            </a:endParaRPr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CED78D59-E9FB-4A44-8008-053120AEBFE2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8571976" y="2348999"/>
            <a:ext cx="6096195" cy="2160000"/>
            <a:chOff x="2952960" y="5066761"/>
            <a:chExt cx="3050881" cy="1080961"/>
          </a:xfrm>
        </p:grpSpPr>
        <p:sp>
          <p:nvSpPr>
            <p:cNvPr id="34" name="Freeform 177">
              <a:extLst>
                <a:ext uri="{FF2B5EF4-FFF2-40B4-BE49-F238E27FC236}">
                  <a16:creationId xmlns:a16="http://schemas.microsoft.com/office/drawing/2014/main" id="{C3DDB54F-C390-B241-BAD7-1F700C165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108" y="5066761"/>
              <a:ext cx="352391" cy="396828"/>
            </a:xfrm>
            <a:custGeom>
              <a:avLst/>
              <a:gdLst>
                <a:gd name="T0" fmla="*/ 520 w 807"/>
                <a:gd name="T1" fmla="*/ 885 h 915"/>
                <a:gd name="T2" fmla="*/ 520 w 807"/>
                <a:gd name="T3" fmla="*/ 885 h 915"/>
                <a:gd name="T4" fmla="*/ 41 w 807"/>
                <a:gd name="T5" fmla="*/ 0 h 915"/>
                <a:gd name="T6" fmla="*/ 41 w 807"/>
                <a:gd name="T7" fmla="*/ 0 h 915"/>
                <a:gd name="T8" fmla="*/ 520 w 807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7" h="915">
                  <a:moveTo>
                    <a:pt x="520" y="885"/>
                  </a:moveTo>
                  <a:lnTo>
                    <a:pt x="520" y="885"/>
                  </a:lnTo>
                  <a:cubicBezTo>
                    <a:pt x="520" y="885"/>
                    <a:pt x="0" y="914"/>
                    <a:pt x="41" y="0"/>
                  </a:cubicBezTo>
                  <a:lnTo>
                    <a:pt x="41" y="0"/>
                  </a:lnTo>
                  <a:cubicBezTo>
                    <a:pt x="41" y="0"/>
                    <a:pt x="806" y="485"/>
                    <a:pt x="520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5" name="Freeform 178">
              <a:extLst>
                <a:ext uri="{FF2B5EF4-FFF2-40B4-BE49-F238E27FC236}">
                  <a16:creationId xmlns:a16="http://schemas.microsoft.com/office/drawing/2014/main" id="{05A11F7C-6407-2147-852D-4A96B3451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201" y="5601686"/>
              <a:ext cx="411123" cy="373018"/>
            </a:xfrm>
            <a:custGeom>
              <a:avLst/>
              <a:gdLst>
                <a:gd name="T0" fmla="*/ 941 w 942"/>
                <a:gd name="T1" fmla="*/ 336 h 857"/>
                <a:gd name="T2" fmla="*/ 941 w 942"/>
                <a:gd name="T3" fmla="*/ 336 h 857"/>
                <a:gd name="T4" fmla="*/ 0 w 942"/>
                <a:gd name="T5" fmla="*/ 691 h 857"/>
                <a:gd name="T6" fmla="*/ 0 w 942"/>
                <a:gd name="T7" fmla="*/ 691 h 857"/>
                <a:gd name="T8" fmla="*/ 941 w 942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857">
                  <a:moveTo>
                    <a:pt x="941" y="336"/>
                  </a:moveTo>
                  <a:lnTo>
                    <a:pt x="941" y="336"/>
                  </a:lnTo>
                  <a:cubicBezTo>
                    <a:pt x="941" y="336"/>
                    <a:pt x="900" y="856"/>
                    <a:pt x="0" y="691"/>
                  </a:cubicBezTo>
                  <a:lnTo>
                    <a:pt x="0" y="691"/>
                  </a:lnTo>
                  <a:cubicBezTo>
                    <a:pt x="0" y="691"/>
                    <a:pt x="583" y="0"/>
                    <a:pt x="941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6" name="Freeform 179">
              <a:extLst>
                <a:ext uri="{FF2B5EF4-FFF2-40B4-BE49-F238E27FC236}">
                  <a16:creationId xmlns:a16="http://schemas.microsoft.com/office/drawing/2014/main" id="{E123C756-A16D-EF4C-AF08-58942F36A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724" y="5203270"/>
              <a:ext cx="373027" cy="412702"/>
            </a:xfrm>
            <a:custGeom>
              <a:avLst/>
              <a:gdLst>
                <a:gd name="T0" fmla="*/ 488 w 856"/>
                <a:gd name="T1" fmla="*/ 945 h 946"/>
                <a:gd name="T2" fmla="*/ 488 w 856"/>
                <a:gd name="T3" fmla="*/ 945 h 946"/>
                <a:gd name="T4" fmla="*/ 143 w 856"/>
                <a:gd name="T5" fmla="*/ 0 h 946"/>
                <a:gd name="T6" fmla="*/ 143 w 856"/>
                <a:gd name="T7" fmla="*/ 0 h 946"/>
                <a:gd name="T8" fmla="*/ 488 w 856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46">
                  <a:moveTo>
                    <a:pt x="488" y="945"/>
                  </a:moveTo>
                  <a:lnTo>
                    <a:pt x="488" y="945"/>
                  </a:lnTo>
                  <a:cubicBezTo>
                    <a:pt x="488" y="945"/>
                    <a:pt x="855" y="576"/>
                    <a:pt x="143" y="0"/>
                  </a:cubicBezTo>
                  <a:lnTo>
                    <a:pt x="143" y="0"/>
                  </a:lnTo>
                  <a:cubicBezTo>
                    <a:pt x="143" y="0"/>
                    <a:pt x="0" y="894"/>
                    <a:pt x="48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8" name="Freeform 180">
              <a:extLst>
                <a:ext uri="{FF2B5EF4-FFF2-40B4-BE49-F238E27FC236}">
                  <a16:creationId xmlns:a16="http://schemas.microsoft.com/office/drawing/2014/main" id="{B8B5B5E3-9D36-A44C-89AA-6EEE2A90A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658" y="5774703"/>
              <a:ext cx="411123" cy="373019"/>
            </a:xfrm>
            <a:custGeom>
              <a:avLst/>
              <a:gdLst>
                <a:gd name="T0" fmla="*/ 944 w 945"/>
                <a:gd name="T1" fmla="*/ 367 h 857"/>
                <a:gd name="T2" fmla="*/ 944 w 945"/>
                <a:gd name="T3" fmla="*/ 367 h 857"/>
                <a:gd name="T4" fmla="*/ 0 w 945"/>
                <a:gd name="T5" fmla="*/ 713 h 857"/>
                <a:gd name="T6" fmla="*/ 0 w 945"/>
                <a:gd name="T7" fmla="*/ 713 h 857"/>
                <a:gd name="T8" fmla="*/ 944 w 945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5" h="857">
                  <a:moveTo>
                    <a:pt x="944" y="367"/>
                  </a:moveTo>
                  <a:lnTo>
                    <a:pt x="944" y="367"/>
                  </a:lnTo>
                  <a:cubicBezTo>
                    <a:pt x="944" y="367"/>
                    <a:pt x="575" y="0"/>
                    <a:pt x="0" y="713"/>
                  </a:cubicBezTo>
                  <a:lnTo>
                    <a:pt x="0" y="713"/>
                  </a:lnTo>
                  <a:cubicBezTo>
                    <a:pt x="0" y="713"/>
                    <a:pt x="893" y="856"/>
                    <a:pt x="944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9" name="Freeform 181">
              <a:extLst>
                <a:ext uri="{FF2B5EF4-FFF2-40B4-BE49-F238E27FC236}">
                  <a16:creationId xmlns:a16="http://schemas.microsoft.com/office/drawing/2014/main" id="{738759EF-011B-CD49-AA0C-9889F69EC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386" y="5363589"/>
              <a:ext cx="373027" cy="411114"/>
            </a:xfrm>
            <a:custGeom>
              <a:avLst/>
              <a:gdLst>
                <a:gd name="T0" fmla="*/ 489 w 857"/>
                <a:gd name="T1" fmla="*/ 944 h 945"/>
                <a:gd name="T2" fmla="*/ 489 w 857"/>
                <a:gd name="T3" fmla="*/ 944 h 945"/>
                <a:gd name="T4" fmla="*/ 144 w 857"/>
                <a:gd name="T5" fmla="*/ 0 h 945"/>
                <a:gd name="T6" fmla="*/ 144 w 857"/>
                <a:gd name="T7" fmla="*/ 0 h 945"/>
                <a:gd name="T8" fmla="*/ 489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489" y="944"/>
                  </a:moveTo>
                  <a:lnTo>
                    <a:pt x="489" y="944"/>
                  </a:lnTo>
                  <a:cubicBezTo>
                    <a:pt x="489" y="944"/>
                    <a:pt x="856" y="575"/>
                    <a:pt x="144" y="0"/>
                  </a:cubicBezTo>
                  <a:lnTo>
                    <a:pt x="144" y="0"/>
                  </a:lnTo>
                  <a:cubicBezTo>
                    <a:pt x="144" y="0"/>
                    <a:pt x="0" y="893"/>
                    <a:pt x="489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40" name="Freeform 182">
              <a:extLst>
                <a:ext uri="{FF2B5EF4-FFF2-40B4-BE49-F238E27FC236}">
                  <a16:creationId xmlns:a16="http://schemas.microsoft.com/office/drawing/2014/main" id="{43A1926E-3FAC-2A4C-9B97-A61817E19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960" y="5463589"/>
              <a:ext cx="1476233" cy="600005"/>
            </a:xfrm>
            <a:custGeom>
              <a:avLst/>
              <a:gdLst>
                <a:gd name="T0" fmla="*/ 3329 w 3393"/>
                <a:gd name="T1" fmla="*/ 1376 h 1377"/>
                <a:gd name="T2" fmla="*/ 3329 w 3393"/>
                <a:gd name="T3" fmla="*/ 1376 h 1377"/>
                <a:gd name="T4" fmla="*/ 3301 w 3393"/>
                <a:gd name="T5" fmla="*/ 1369 h 1377"/>
                <a:gd name="T6" fmla="*/ 3301 w 3393"/>
                <a:gd name="T7" fmla="*/ 1369 h 1377"/>
                <a:gd name="T8" fmla="*/ 50 w 3393"/>
                <a:gd name="T9" fmla="*/ 115 h 1377"/>
                <a:gd name="T10" fmla="*/ 50 w 3393"/>
                <a:gd name="T11" fmla="*/ 115 h 1377"/>
                <a:gd name="T12" fmla="*/ 6 w 3393"/>
                <a:gd name="T13" fmla="*/ 50 h 1377"/>
                <a:gd name="T14" fmla="*/ 6 w 3393"/>
                <a:gd name="T15" fmla="*/ 50 h 1377"/>
                <a:gd name="T16" fmla="*/ 71 w 3393"/>
                <a:gd name="T17" fmla="*/ 6 h 1377"/>
                <a:gd name="T18" fmla="*/ 71 w 3393"/>
                <a:gd name="T19" fmla="*/ 6 h 1377"/>
                <a:gd name="T20" fmla="*/ 3356 w 3393"/>
                <a:gd name="T21" fmla="*/ 1272 h 1377"/>
                <a:gd name="T22" fmla="*/ 3356 w 3393"/>
                <a:gd name="T23" fmla="*/ 1272 h 1377"/>
                <a:gd name="T24" fmla="*/ 3377 w 3393"/>
                <a:gd name="T25" fmla="*/ 1348 h 1377"/>
                <a:gd name="T26" fmla="*/ 3377 w 3393"/>
                <a:gd name="T27" fmla="*/ 1348 h 1377"/>
                <a:gd name="T28" fmla="*/ 3329 w 3393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3" h="1377">
                  <a:moveTo>
                    <a:pt x="3329" y="1376"/>
                  </a:moveTo>
                  <a:lnTo>
                    <a:pt x="3329" y="1376"/>
                  </a:lnTo>
                  <a:cubicBezTo>
                    <a:pt x="3319" y="1376"/>
                    <a:pt x="3310" y="1374"/>
                    <a:pt x="3301" y="1369"/>
                  </a:cubicBezTo>
                  <a:lnTo>
                    <a:pt x="3301" y="1369"/>
                  </a:lnTo>
                  <a:cubicBezTo>
                    <a:pt x="3285" y="1360"/>
                    <a:pt x="1611" y="417"/>
                    <a:pt x="50" y="115"/>
                  </a:cubicBezTo>
                  <a:lnTo>
                    <a:pt x="50" y="115"/>
                  </a:lnTo>
                  <a:cubicBezTo>
                    <a:pt x="20" y="109"/>
                    <a:pt x="0" y="80"/>
                    <a:pt x="6" y="50"/>
                  </a:cubicBezTo>
                  <a:lnTo>
                    <a:pt x="6" y="50"/>
                  </a:lnTo>
                  <a:cubicBezTo>
                    <a:pt x="12" y="20"/>
                    <a:pt x="41" y="0"/>
                    <a:pt x="71" y="6"/>
                  </a:cubicBezTo>
                  <a:lnTo>
                    <a:pt x="71" y="6"/>
                  </a:lnTo>
                  <a:cubicBezTo>
                    <a:pt x="1651" y="311"/>
                    <a:pt x="3339" y="1262"/>
                    <a:pt x="3356" y="1272"/>
                  </a:cubicBezTo>
                  <a:lnTo>
                    <a:pt x="3356" y="1272"/>
                  </a:lnTo>
                  <a:cubicBezTo>
                    <a:pt x="3383" y="1287"/>
                    <a:pt x="3392" y="1321"/>
                    <a:pt x="3377" y="1348"/>
                  </a:cubicBezTo>
                  <a:lnTo>
                    <a:pt x="3377" y="1348"/>
                  </a:lnTo>
                  <a:cubicBezTo>
                    <a:pt x="3367" y="1366"/>
                    <a:pt x="3348" y="1376"/>
                    <a:pt x="3329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6" name="Freeform 183">
              <a:extLst>
                <a:ext uri="{FF2B5EF4-FFF2-40B4-BE49-F238E27FC236}">
                  <a16:creationId xmlns:a16="http://schemas.microsoft.com/office/drawing/2014/main" id="{EB5AC1EF-4601-EE4C-967E-1AC8BCE9B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6144" y="5317557"/>
              <a:ext cx="120638" cy="268256"/>
            </a:xfrm>
            <a:custGeom>
              <a:avLst/>
              <a:gdLst>
                <a:gd name="T0" fmla="*/ 238 w 279"/>
                <a:gd name="T1" fmla="*/ 612 h 613"/>
                <a:gd name="T2" fmla="*/ 238 w 279"/>
                <a:gd name="T3" fmla="*/ 612 h 613"/>
                <a:gd name="T4" fmla="*/ 237 w 279"/>
                <a:gd name="T5" fmla="*/ 612 h 613"/>
                <a:gd name="T6" fmla="*/ 237 w 279"/>
                <a:gd name="T7" fmla="*/ 612 h 613"/>
                <a:gd name="T8" fmla="*/ 205 w 279"/>
                <a:gd name="T9" fmla="*/ 577 h 613"/>
                <a:gd name="T10" fmla="*/ 205 w 279"/>
                <a:gd name="T11" fmla="*/ 577 h 613"/>
                <a:gd name="T12" fmla="*/ 11 w 279"/>
                <a:gd name="T13" fmla="*/ 58 h 613"/>
                <a:gd name="T14" fmla="*/ 11 w 279"/>
                <a:gd name="T15" fmla="*/ 58 h 613"/>
                <a:gd name="T16" fmla="*/ 18 w 279"/>
                <a:gd name="T17" fmla="*/ 11 h 613"/>
                <a:gd name="T18" fmla="*/ 18 w 279"/>
                <a:gd name="T19" fmla="*/ 11 h 613"/>
                <a:gd name="T20" fmla="*/ 65 w 279"/>
                <a:gd name="T21" fmla="*/ 18 h 613"/>
                <a:gd name="T22" fmla="*/ 65 w 279"/>
                <a:gd name="T23" fmla="*/ 18 h 613"/>
                <a:gd name="T24" fmla="*/ 272 w 279"/>
                <a:gd name="T25" fmla="*/ 579 h 613"/>
                <a:gd name="T26" fmla="*/ 272 w 279"/>
                <a:gd name="T27" fmla="*/ 579 h 613"/>
                <a:gd name="T28" fmla="*/ 238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238" y="612"/>
                  </a:moveTo>
                  <a:lnTo>
                    <a:pt x="238" y="612"/>
                  </a:lnTo>
                  <a:cubicBezTo>
                    <a:pt x="238" y="612"/>
                    <a:pt x="238" y="612"/>
                    <a:pt x="237" y="612"/>
                  </a:cubicBezTo>
                  <a:lnTo>
                    <a:pt x="237" y="612"/>
                  </a:lnTo>
                  <a:cubicBezTo>
                    <a:pt x="219" y="611"/>
                    <a:pt x="205" y="596"/>
                    <a:pt x="205" y="577"/>
                  </a:cubicBezTo>
                  <a:lnTo>
                    <a:pt x="205" y="577"/>
                  </a:lnTo>
                  <a:cubicBezTo>
                    <a:pt x="205" y="573"/>
                    <a:pt x="209" y="329"/>
                    <a:pt x="11" y="58"/>
                  </a:cubicBezTo>
                  <a:lnTo>
                    <a:pt x="11" y="58"/>
                  </a:lnTo>
                  <a:cubicBezTo>
                    <a:pt x="0" y="42"/>
                    <a:pt x="3" y="22"/>
                    <a:pt x="18" y="11"/>
                  </a:cubicBezTo>
                  <a:lnTo>
                    <a:pt x="18" y="11"/>
                  </a:lnTo>
                  <a:cubicBezTo>
                    <a:pt x="33" y="0"/>
                    <a:pt x="54" y="3"/>
                    <a:pt x="65" y="18"/>
                  </a:cubicBezTo>
                  <a:lnTo>
                    <a:pt x="65" y="18"/>
                  </a:lnTo>
                  <a:cubicBezTo>
                    <a:pt x="278" y="310"/>
                    <a:pt x="272" y="568"/>
                    <a:pt x="272" y="579"/>
                  </a:cubicBezTo>
                  <a:lnTo>
                    <a:pt x="272" y="579"/>
                  </a:lnTo>
                  <a:cubicBezTo>
                    <a:pt x="271" y="597"/>
                    <a:pt x="257" y="612"/>
                    <a:pt x="238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57" name="Freeform 184">
              <a:extLst>
                <a:ext uri="{FF2B5EF4-FFF2-40B4-BE49-F238E27FC236}">
                  <a16:creationId xmlns:a16="http://schemas.microsoft.com/office/drawing/2014/main" id="{649734B9-263A-0B45-9133-10154EDC6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336" y="5660416"/>
              <a:ext cx="258737" cy="141271"/>
            </a:xfrm>
            <a:custGeom>
              <a:avLst/>
              <a:gdLst>
                <a:gd name="T0" fmla="*/ 36 w 591"/>
                <a:gd name="T1" fmla="*/ 327 h 328"/>
                <a:gd name="T2" fmla="*/ 36 w 591"/>
                <a:gd name="T3" fmla="*/ 327 h 328"/>
                <a:gd name="T4" fmla="*/ 4 w 591"/>
                <a:gd name="T5" fmla="*/ 300 h 328"/>
                <a:gd name="T6" fmla="*/ 4 w 591"/>
                <a:gd name="T7" fmla="*/ 300 h 328"/>
                <a:gd name="T8" fmla="*/ 30 w 591"/>
                <a:gd name="T9" fmla="*/ 261 h 328"/>
                <a:gd name="T10" fmla="*/ 30 w 591"/>
                <a:gd name="T11" fmla="*/ 261 h 328"/>
                <a:gd name="T12" fmla="*/ 528 w 591"/>
                <a:gd name="T13" fmla="*/ 15 h 328"/>
                <a:gd name="T14" fmla="*/ 528 w 591"/>
                <a:gd name="T15" fmla="*/ 15 h 328"/>
                <a:gd name="T16" fmla="*/ 575 w 591"/>
                <a:gd name="T17" fmla="*/ 12 h 328"/>
                <a:gd name="T18" fmla="*/ 575 w 591"/>
                <a:gd name="T19" fmla="*/ 12 h 328"/>
                <a:gd name="T20" fmla="*/ 578 w 591"/>
                <a:gd name="T21" fmla="*/ 59 h 328"/>
                <a:gd name="T22" fmla="*/ 578 w 591"/>
                <a:gd name="T23" fmla="*/ 59 h 328"/>
                <a:gd name="T24" fmla="*/ 43 w 591"/>
                <a:gd name="T25" fmla="*/ 326 h 328"/>
                <a:gd name="T26" fmla="*/ 43 w 591"/>
                <a:gd name="T27" fmla="*/ 326 h 328"/>
                <a:gd name="T28" fmla="*/ 36 w 591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1" h="328">
                  <a:moveTo>
                    <a:pt x="36" y="327"/>
                  </a:moveTo>
                  <a:lnTo>
                    <a:pt x="36" y="327"/>
                  </a:lnTo>
                  <a:cubicBezTo>
                    <a:pt x="21" y="327"/>
                    <a:pt x="7" y="316"/>
                    <a:pt x="4" y="300"/>
                  </a:cubicBezTo>
                  <a:lnTo>
                    <a:pt x="4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3" y="198"/>
                    <a:pt x="526" y="17"/>
                    <a:pt x="528" y="15"/>
                  </a:cubicBezTo>
                  <a:lnTo>
                    <a:pt x="528" y="15"/>
                  </a:lnTo>
                  <a:cubicBezTo>
                    <a:pt x="540" y="2"/>
                    <a:pt x="561" y="0"/>
                    <a:pt x="575" y="12"/>
                  </a:cubicBezTo>
                  <a:lnTo>
                    <a:pt x="575" y="12"/>
                  </a:lnTo>
                  <a:cubicBezTo>
                    <a:pt x="588" y="24"/>
                    <a:pt x="590" y="46"/>
                    <a:pt x="578" y="59"/>
                  </a:cubicBezTo>
                  <a:lnTo>
                    <a:pt x="578" y="59"/>
                  </a:lnTo>
                  <a:cubicBezTo>
                    <a:pt x="571" y="67"/>
                    <a:pt x="398" y="259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9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4" name="Freeform 185">
              <a:extLst>
                <a:ext uri="{FF2B5EF4-FFF2-40B4-BE49-F238E27FC236}">
                  <a16:creationId xmlns:a16="http://schemas.microsoft.com/office/drawing/2014/main" id="{CA2A790A-CEF0-2A4F-A330-ED8145CAD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332" y="5846132"/>
              <a:ext cx="257150" cy="142858"/>
            </a:xfrm>
            <a:custGeom>
              <a:avLst/>
              <a:gdLst>
                <a:gd name="T0" fmla="*/ 36 w 590"/>
                <a:gd name="T1" fmla="*/ 327 h 328"/>
                <a:gd name="T2" fmla="*/ 36 w 590"/>
                <a:gd name="T3" fmla="*/ 327 h 328"/>
                <a:gd name="T4" fmla="*/ 3 w 590"/>
                <a:gd name="T5" fmla="*/ 300 h 328"/>
                <a:gd name="T6" fmla="*/ 3 w 590"/>
                <a:gd name="T7" fmla="*/ 300 h 328"/>
                <a:gd name="T8" fmla="*/ 30 w 590"/>
                <a:gd name="T9" fmla="*/ 261 h 328"/>
                <a:gd name="T10" fmla="*/ 30 w 590"/>
                <a:gd name="T11" fmla="*/ 261 h 328"/>
                <a:gd name="T12" fmla="*/ 527 w 590"/>
                <a:gd name="T13" fmla="*/ 15 h 328"/>
                <a:gd name="T14" fmla="*/ 527 w 590"/>
                <a:gd name="T15" fmla="*/ 15 h 328"/>
                <a:gd name="T16" fmla="*/ 574 w 590"/>
                <a:gd name="T17" fmla="*/ 12 h 328"/>
                <a:gd name="T18" fmla="*/ 574 w 590"/>
                <a:gd name="T19" fmla="*/ 12 h 328"/>
                <a:gd name="T20" fmla="*/ 577 w 590"/>
                <a:gd name="T21" fmla="*/ 59 h 328"/>
                <a:gd name="T22" fmla="*/ 577 w 590"/>
                <a:gd name="T23" fmla="*/ 59 h 328"/>
                <a:gd name="T24" fmla="*/ 43 w 590"/>
                <a:gd name="T25" fmla="*/ 326 h 328"/>
                <a:gd name="T26" fmla="*/ 43 w 590"/>
                <a:gd name="T27" fmla="*/ 326 h 328"/>
                <a:gd name="T28" fmla="*/ 36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36" y="327"/>
                  </a:moveTo>
                  <a:lnTo>
                    <a:pt x="36" y="327"/>
                  </a:lnTo>
                  <a:cubicBezTo>
                    <a:pt x="20" y="327"/>
                    <a:pt x="6" y="316"/>
                    <a:pt x="3" y="300"/>
                  </a:cubicBezTo>
                  <a:lnTo>
                    <a:pt x="3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1" y="199"/>
                    <a:pt x="526" y="17"/>
                    <a:pt x="527" y="15"/>
                  </a:cubicBezTo>
                  <a:lnTo>
                    <a:pt x="527" y="15"/>
                  </a:lnTo>
                  <a:cubicBezTo>
                    <a:pt x="539" y="2"/>
                    <a:pt x="561" y="0"/>
                    <a:pt x="574" y="12"/>
                  </a:cubicBezTo>
                  <a:lnTo>
                    <a:pt x="574" y="12"/>
                  </a:lnTo>
                  <a:cubicBezTo>
                    <a:pt x="588" y="25"/>
                    <a:pt x="589" y="46"/>
                    <a:pt x="577" y="59"/>
                  </a:cubicBezTo>
                  <a:lnTo>
                    <a:pt x="577" y="59"/>
                  </a:lnTo>
                  <a:cubicBezTo>
                    <a:pt x="570" y="68"/>
                    <a:pt x="397" y="260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8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5" name="Freeform 186">
              <a:extLst>
                <a:ext uri="{FF2B5EF4-FFF2-40B4-BE49-F238E27FC236}">
                  <a16:creationId xmlns:a16="http://schemas.microsoft.com/office/drawing/2014/main" id="{58AB8409-C342-E541-95B6-C1C171448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697" y="5476288"/>
              <a:ext cx="93653" cy="279367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2 w 218"/>
                <a:gd name="T9" fmla="*/ 600 h 642"/>
                <a:gd name="T10" fmla="*/ 92 w 218"/>
                <a:gd name="T11" fmla="*/ 600 h 642"/>
                <a:gd name="T12" fmla="*/ 8 w 218"/>
                <a:gd name="T13" fmla="*/ 51 h 642"/>
                <a:gd name="T14" fmla="*/ 8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6 h 642"/>
                <a:gd name="T26" fmla="*/ 156 w 218"/>
                <a:gd name="T27" fmla="*/ 616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9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8"/>
                    <a:pt x="92" y="600"/>
                  </a:cubicBezTo>
                  <a:lnTo>
                    <a:pt x="92" y="600"/>
                  </a:lnTo>
                  <a:cubicBezTo>
                    <a:pt x="92" y="597"/>
                    <a:pt x="146" y="359"/>
                    <a:pt x="8" y="51"/>
                  </a:cubicBezTo>
                  <a:lnTo>
                    <a:pt x="8" y="51"/>
                  </a:lnTo>
                  <a:cubicBezTo>
                    <a:pt x="0" y="35"/>
                    <a:pt x="8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6"/>
                  </a:cubicBezTo>
                  <a:lnTo>
                    <a:pt x="156" y="616"/>
                  </a:lnTo>
                  <a:cubicBezTo>
                    <a:pt x="153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6" name="Freeform 187">
              <a:extLst>
                <a:ext uri="{FF2B5EF4-FFF2-40B4-BE49-F238E27FC236}">
                  <a16:creationId xmlns:a16="http://schemas.microsoft.com/office/drawing/2014/main" id="{4E5C9184-5288-B240-8755-E8A86D24A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946" y="5654067"/>
              <a:ext cx="93654" cy="280955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1 w 218"/>
                <a:gd name="T9" fmla="*/ 600 h 642"/>
                <a:gd name="T10" fmla="*/ 91 w 218"/>
                <a:gd name="T11" fmla="*/ 600 h 642"/>
                <a:gd name="T12" fmla="*/ 7 w 218"/>
                <a:gd name="T13" fmla="*/ 51 h 642"/>
                <a:gd name="T14" fmla="*/ 7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5 h 642"/>
                <a:gd name="T26" fmla="*/ 156 w 218"/>
                <a:gd name="T27" fmla="*/ 615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8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7"/>
                    <a:pt x="91" y="600"/>
                  </a:cubicBezTo>
                  <a:lnTo>
                    <a:pt x="91" y="600"/>
                  </a:lnTo>
                  <a:cubicBezTo>
                    <a:pt x="92" y="597"/>
                    <a:pt x="146" y="358"/>
                    <a:pt x="7" y="51"/>
                  </a:cubicBezTo>
                  <a:lnTo>
                    <a:pt x="7" y="51"/>
                  </a:lnTo>
                  <a:cubicBezTo>
                    <a:pt x="0" y="34"/>
                    <a:pt x="7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5"/>
                  </a:cubicBezTo>
                  <a:lnTo>
                    <a:pt x="156" y="615"/>
                  </a:lnTo>
                  <a:cubicBezTo>
                    <a:pt x="152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7" name="Freeform 188">
              <a:extLst>
                <a:ext uri="{FF2B5EF4-FFF2-40B4-BE49-F238E27FC236}">
                  <a16:creationId xmlns:a16="http://schemas.microsoft.com/office/drawing/2014/main" id="{641FC643-254B-FD49-9F67-551521EC7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484" y="5541368"/>
              <a:ext cx="258738" cy="109524"/>
            </a:xfrm>
            <a:custGeom>
              <a:avLst/>
              <a:gdLst>
                <a:gd name="T0" fmla="*/ 38 w 597"/>
                <a:gd name="T1" fmla="*/ 250 h 251"/>
                <a:gd name="T2" fmla="*/ 38 w 597"/>
                <a:gd name="T3" fmla="*/ 250 h 251"/>
                <a:gd name="T4" fmla="*/ 8 w 597"/>
                <a:gd name="T5" fmla="*/ 231 h 251"/>
                <a:gd name="T6" fmla="*/ 8 w 597"/>
                <a:gd name="T7" fmla="*/ 231 h 251"/>
                <a:gd name="T8" fmla="*/ 23 w 597"/>
                <a:gd name="T9" fmla="*/ 186 h 251"/>
                <a:gd name="T10" fmla="*/ 23 w 597"/>
                <a:gd name="T11" fmla="*/ 186 h 251"/>
                <a:gd name="T12" fmla="*/ 554 w 597"/>
                <a:gd name="T13" fmla="*/ 3 h 251"/>
                <a:gd name="T14" fmla="*/ 554 w 597"/>
                <a:gd name="T15" fmla="*/ 3 h 251"/>
                <a:gd name="T16" fmla="*/ 593 w 597"/>
                <a:gd name="T17" fmla="*/ 30 h 251"/>
                <a:gd name="T18" fmla="*/ 593 w 597"/>
                <a:gd name="T19" fmla="*/ 30 h 251"/>
                <a:gd name="T20" fmla="*/ 567 w 597"/>
                <a:gd name="T21" fmla="*/ 69 h 251"/>
                <a:gd name="T22" fmla="*/ 567 w 597"/>
                <a:gd name="T23" fmla="*/ 69 h 251"/>
                <a:gd name="T24" fmla="*/ 53 w 597"/>
                <a:gd name="T25" fmla="*/ 246 h 251"/>
                <a:gd name="T26" fmla="*/ 53 w 597"/>
                <a:gd name="T27" fmla="*/ 246 h 251"/>
                <a:gd name="T28" fmla="*/ 38 w 597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7" h="251">
                  <a:moveTo>
                    <a:pt x="38" y="250"/>
                  </a:moveTo>
                  <a:lnTo>
                    <a:pt x="38" y="250"/>
                  </a:lnTo>
                  <a:cubicBezTo>
                    <a:pt x="25" y="250"/>
                    <a:pt x="14" y="243"/>
                    <a:pt x="8" y="231"/>
                  </a:cubicBezTo>
                  <a:lnTo>
                    <a:pt x="8" y="231"/>
                  </a:lnTo>
                  <a:cubicBezTo>
                    <a:pt x="0" y="215"/>
                    <a:pt x="7" y="195"/>
                    <a:pt x="23" y="186"/>
                  </a:cubicBezTo>
                  <a:lnTo>
                    <a:pt x="23" y="186"/>
                  </a:lnTo>
                  <a:cubicBezTo>
                    <a:pt x="285" y="57"/>
                    <a:pt x="543" y="5"/>
                    <a:pt x="554" y="3"/>
                  </a:cubicBezTo>
                  <a:lnTo>
                    <a:pt x="554" y="3"/>
                  </a:lnTo>
                  <a:cubicBezTo>
                    <a:pt x="572" y="0"/>
                    <a:pt x="589" y="11"/>
                    <a:pt x="593" y="30"/>
                  </a:cubicBezTo>
                  <a:lnTo>
                    <a:pt x="593" y="30"/>
                  </a:lnTo>
                  <a:cubicBezTo>
                    <a:pt x="596" y="48"/>
                    <a:pt x="584" y="65"/>
                    <a:pt x="567" y="69"/>
                  </a:cubicBezTo>
                  <a:lnTo>
                    <a:pt x="567" y="69"/>
                  </a:lnTo>
                  <a:cubicBezTo>
                    <a:pt x="564" y="69"/>
                    <a:pt x="307" y="121"/>
                    <a:pt x="53" y="246"/>
                  </a:cubicBezTo>
                  <a:lnTo>
                    <a:pt x="53" y="246"/>
                  </a:lnTo>
                  <a:cubicBezTo>
                    <a:pt x="48" y="249"/>
                    <a:pt x="43" y="250"/>
                    <a:pt x="38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8" name="Freeform 189">
              <a:extLst>
                <a:ext uri="{FF2B5EF4-FFF2-40B4-BE49-F238E27FC236}">
                  <a16:creationId xmlns:a16="http://schemas.microsoft.com/office/drawing/2014/main" id="{BE27F43B-825B-5A48-B74C-235FDDBF7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15" y="5066761"/>
              <a:ext cx="352391" cy="396828"/>
            </a:xfrm>
            <a:custGeom>
              <a:avLst/>
              <a:gdLst>
                <a:gd name="T0" fmla="*/ 287 w 808"/>
                <a:gd name="T1" fmla="*/ 885 h 915"/>
                <a:gd name="T2" fmla="*/ 287 w 808"/>
                <a:gd name="T3" fmla="*/ 885 h 915"/>
                <a:gd name="T4" fmla="*/ 764 w 808"/>
                <a:gd name="T5" fmla="*/ 0 h 915"/>
                <a:gd name="T6" fmla="*/ 764 w 808"/>
                <a:gd name="T7" fmla="*/ 0 h 915"/>
                <a:gd name="T8" fmla="*/ 287 w 808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915">
                  <a:moveTo>
                    <a:pt x="287" y="885"/>
                  </a:moveTo>
                  <a:lnTo>
                    <a:pt x="287" y="885"/>
                  </a:lnTo>
                  <a:cubicBezTo>
                    <a:pt x="287" y="885"/>
                    <a:pt x="807" y="914"/>
                    <a:pt x="764" y="0"/>
                  </a:cubicBezTo>
                  <a:lnTo>
                    <a:pt x="764" y="0"/>
                  </a:lnTo>
                  <a:cubicBezTo>
                    <a:pt x="764" y="0"/>
                    <a:pt x="0" y="485"/>
                    <a:pt x="287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69" name="Freeform 190">
              <a:extLst>
                <a:ext uri="{FF2B5EF4-FFF2-40B4-BE49-F238E27FC236}">
                  <a16:creationId xmlns:a16="http://schemas.microsoft.com/office/drawing/2014/main" id="{9C30148F-7A92-F644-9AF6-A5CEA2027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478" y="5601686"/>
              <a:ext cx="411122" cy="373018"/>
            </a:xfrm>
            <a:custGeom>
              <a:avLst/>
              <a:gdLst>
                <a:gd name="T0" fmla="*/ 0 w 943"/>
                <a:gd name="T1" fmla="*/ 336 h 857"/>
                <a:gd name="T2" fmla="*/ 0 w 943"/>
                <a:gd name="T3" fmla="*/ 336 h 857"/>
                <a:gd name="T4" fmla="*/ 942 w 943"/>
                <a:gd name="T5" fmla="*/ 691 h 857"/>
                <a:gd name="T6" fmla="*/ 942 w 943"/>
                <a:gd name="T7" fmla="*/ 691 h 857"/>
                <a:gd name="T8" fmla="*/ 0 w 943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857">
                  <a:moveTo>
                    <a:pt x="0" y="336"/>
                  </a:moveTo>
                  <a:lnTo>
                    <a:pt x="0" y="336"/>
                  </a:lnTo>
                  <a:cubicBezTo>
                    <a:pt x="0" y="336"/>
                    <a:pt x="41" y="856"/>
                    <a:pt x="942" y="691"/>
                  </a:cubicBezTo>
                  <a:lnTo>
                    <a:pt x="942" y="691"/>
                  </a:lnTo>
                  <a:cubicBezTo>
                    <a:pt x="942" y="691"/>
                    <a:pt x="358" y="0"/>
                    <a:pt x="0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0" name="Freeform 191">
              <a:extLst>
                <a:ext uri="{FF2B5EF4-FFF2-40B4-BE49-F238E27FC236}">
                  <a16:creationId xmlns:a16="http://schemas.microsoft.com/office/drawing/2014/main" id="{4D3EC6E4-B261-6447-8ADA-F721EC771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63" y="5203270"/>
              <a:ext cx="374614" cy="412702"/>
            </a:xfrm>
            <a:custGeom>
              <a:avLst/>
              <a:gdLst>
                <a:gd name="T0" fmla="*/ 368 w 858"/>
                <a:gd name="T1" fmla="*/ 945 h 946"/>
                <a:gd name="T2" fmla="*/ 368 w 858"/>
                <a:gd name="T3" fmla="*/ 945 h 946"/>
                <a:gd name="T4" fmla="*/ 713 w 858"/>
                <a:gd name="T5" fmla="*/ 0 h 946"/>
                <a:gd name="T6" fmla="*/ 713 w 858"/>
                <a:gd name="T7" fmla="*/ 0 h 946"/>
                <a:gd name="T8" fmla="*/ 368 w 858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8" h="946">
                  <a:moveTo>
                    <a:pt x="368" y="945"/>
                  </a:moveTo>
                  <a:lnTo>
                    <a:pt x="368" y="945"/>
                  </a:lnTo>
                  <a:cubicBezTo>
                    <a:pt x="368" y="945"/>
                    <a:pt x="0" y="576"/>
                    <a:pt x="713" y="0"/>
                  </a:cubicBezTo>
                  <a:lnTo>
                    <a:pt x="713" y="0"/>
                  </a:lnTo>
                  <a:cubicBezTo>
                    <a:pt x="713" y="0"/>
                    <a:pt x="857" y="894"/>
                    <a:pt x="36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1" name="Freeform 192">
              <a:extLst>
                <a:ext uri="{FF2B5EF4-FFF2-40B4-BE49-F238E27FC236}">
                  <a16:creationId xmlns:a16="http://schemas.microsoft.com/office/drawing/2014/main" id="{7D800ABF-CF26-F04E-A51C-82DD63881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433" y="5774703"/>
              <a:ext cx="412710" cy="373019"/>
            </a:xfrm>
            <a:custGeom>
              <a:avLst/>
              <a:gdLst>
                <a:gd name="T0" fmla="*/ 0 w 946"/>
                <a:gd name="T1" fmla="*/ 367 h 857"/>
                <a:gd name="T2" fmla="*/ 0 w 946"/>
                <a:gd name="T3" fmla="*/ 367 h 857"/>
                <a:gd name="T4" fmla="*/ 945 w 946"/>
                <a:gd name="T5" fmla="*/ 713 h 857"/>
                <a:gd name="T6" fmla="*/ 945 w 946"/>
                <a:gd name="T7" fmla="*/ 713 h 857"/>
                <a:gd name="T8" fmla="*/ 0 w 946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6" h="857">
                  <a:moveTo>
                    <a:pt x="0" y="367"/>
                  </a:moveTo>
                  <a:lnTo>
                    <a:pt x="0" y="367"/>
                  </a:lnTo>
                  <a:cubicBezTo>
                    <a:pt x="0" y="367"/>
                    <a:pt x="370" y="0"/>
                    <a:pt x="945" y="713"/>
                  </a:cubicBezTo>
                  <a:lnTo>
                    <a:pt x="945" y="713"/>
                  </a:lnTo>
                  <a:cubicBezTo>
                    <a:pt x="945" y="713"/>
                    <a:pt x="51" y="856"/>
                    <a:pt x="0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2" name="Freeform 193">
              <a:extLst>
                <a:ext uri="{FF2B5EF4-FFF2-40B4-BE49-F238E27FC236}">
                  <a16:creationId xmlns:a16="http://schemas.microsoft.com/office/drawing/2014/main" id="{30CFD97B-93BB-F84F-B3BA-763F79771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801" y="5363589"/>
              <a:ext cx="373027" cy="411114"/>
            </a:xfrm>
            <a:custGeom>
              <a:avLst/>
              <a:gdLst>
                <a:gd name="T0" fmla="*/ 367 w 857"/>
                <a:gd name="T1" fmla="*/ 944 h 945"/>
                <a:gd name="T2" fmla="*/ 367 w 857"/>
                <a:gd name="T3" fmla="*/ 944 h 945"/>
                <a:gd name="T4" fmla="*/ 712 w 857"/>
                <a:gd name="T5" fmla="*/ 0 h 945"/>
                <a:gd name="T6" fmla="*/ 712 w 857"/>
                <a:gd name="T7" fmla="*/ 0 h 945"/>
                <a:gd name="T8" fmla="*/ 367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367" y="944"/>
                  </a:moveTo>
                  <a:lnTo>
                    <a:pt x="367" y="944"/>
                  </a:lnTo>
                  <a:cubicBezTo>
                    <a:pt x="367" y="944"/>
                    <a:pt x="0" y="575"/>
                    <a:pt x="712" y="0"/>
                  </a:cubicBezTo>
                  <a:lnTo>
                    <a:pt x="712" y="0"/>
                  </a:lnTo>
                  <a:cubicBezTo>
                    <a:pt x="712" y="0"/>
                    <a:pt x="856" y="893"/>
                    <a:pt x="367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3" name="Freeform 194">
              <a:extLst>
                <a:ext uri="{FF2B5EF4-FFF2-40B4-BE49-F238E27FC236}">
                  <a16:creationId xmlns:a16="http://schemas.microsoft.com/office/drawing/2014/main" id="{92AFE2DB-A61E-6D48-A0D8-18B9D0796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608" y="5463589"/>
              <a:ext cx="1476233" cy="600005"/>
            </a:xfrm>
            <a:custGeom>
              <a:avLst/>
              <a:gdLst>
                <a:gd name="T0" fmla="*/ 64 w 3392"/>
                <a:gd name="T1" fmla="*/ 1376 h 1377"/>
                <a:gd name="T2" fmla="*/ 64 w 3392"/>
                <a:gd name="T3" fmla="*/ 1376 h 1377"/>
                <a:gd name="T4" fmla="*/ 15 w 3392"/>
                <a:gd name="T5" fmla="*/ 1348 h 1377"/>
                <a:gd name="T6" fmla="*/ 15 w 3392"/>
                <a:gd name="T7" fmla="*/ 1348 h 1377"/>
                <a:gd name="T8" fmla="*/ 36 w 3392"/>
                <a:gd name="T9" fmla="*/ 1272 h 1377"/>
                <a:gd name="T10" fmla="*/ 36 w 3392"/>
                <a:gd name="T11" fmla="*/ 1272 h 1377"/>
                <a:gd name="T12" fmla="*/ 3320 w 3392"/>
                <a:gd name="T13" fmla="*/ 6 h 1377"/>
                <a:gd name="T14" fmla="*/ 3320 w 3392"/>
                <a:gd name="T15" fmla="*/ 6 h 1377"/>
                <a:gd name="T16" fmla="*/ 3386 w 3392"/>
                <a:gd name="T17" fmla="*/ 50 h 1377"/>
                <a:gd name="T18" fmla="*/ 3386 w 3392"/>
                <a:gd name="T19" fmla="*/ 50 h 1377"/>
                <a:gd name="T20" fmla="*/ 3342 w 3392"/>
                <a:gd name="T21" fmla="*/ 115 h 1377"/>
                <a:gd name="T22" fmla="*/ 3342 w 3392"/>
                <a:gd name="T23" fmla="*/ 115 h 1377"/>
                <a:gd name="T24" fmla="*/ 91 w 3392"/>
                <a:gd name="T25" fmla="*/ 1369 h 1377"/>
                <a:gd name="T26" fmla="*/ 91 w 3392"/>
                <a:gd name="T27" fmla="*/ 1369 h 1377"/>
                <a:gd name="T28" fmla="*/ 64 w 3392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2" h="1377">
                  <a:moveTo>
                    <a:pt x="64" y="1376"/>
                  </a:moveTo>
                  <a:lnTo>
                    <a:pt x="64" y="1376"/>
                  </a:lnTo>
                  <a:cubicBezTo>
                    <a:pt x="45" y="1376"/>
                    <a:pt x="26" y="1366"/>
                    <a:pt x="15" y="1348"/>
                  </a:cubicBezTo>
                  <a:lnTo>
                    <a:pt x="15" y="1348"/>
                  </a:lnTo>
                  <a:cubicBezTo>
                    <a:pt x="0" y="1321"/>
                    <a:pt x="9" y="1287"/>
                    <a:pt x="36" y="1272"/>
                  </a:cubicBezTo>
                  <a:lnTo>
                    <a:pt x="36" y="1272"/>
                  </a:lnTo>
                  <a:cubicBezTo>
                    <a:pt x="53" y="1262"/>
                    <a:pt x="1741" y="311"/>
                    <a:pt x="3320" y="6"/>
                  </a:cubicBezTo>
                  <a:lnTo>
                    <a:pt x="3320" y="6"/>
                  </a:lnTo>
                  <a:cubicBezTo>
                    <a:pt x="3351" y="0"/>
                    <a:pt x="3380" y="20"/>
                    <a:pt x="3386" y="50"/>
                  </a:cubicBezTo>
                  <a:lnTo>
                    <a:pt x="3386" y="50"/>
                  </a:lnTo>
                  <a:cubicBezTo>
                    <a:pt x="3391" y="80"/>
                    <a:pt x="3372" y="109"/>
                    <a:pt x="3342" y="115"/>
                  </a:cubicBezTo>
                  <a:lnTo>
                    <a:pt x="3342" y="115"/>
                  </a:lnTo>
                  <a:cubicBezTo>
                    <a:pt x="1780" y="417"/>
                    <a:pt x="108" y="1360"/>
                    <a:pt x="91" y="1369"/>
                  </a:cubicBezTo>
                  <a:lnTo>
                    <a:pt x="91" y="1369"/>
                  </a:lnTo>
                  <a:cubicBezTo>
                    <a:pt x="82" y="1374"/>
                    <a:pt x="73" y="1376"/>
                    <a:pt x="64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4" name="Freeform 195">
              <a:extLst>
                <a:ext uri="{FF2B5EF4-FFF2-40B4-BE49-F238E27FC236}">
                  <a16:creationId xmlns:a16="http://schemas.microsoft.com/office/drawing/2014/main" id="{9133FEEC-760F-D84F-A467-53C14C4F5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845" y="5317557"/>
              <a:ext cx="122225" cy="268256"/>
            </a:xfrm>
            <a:custGeom>
              <a:avLst/>
              <a:gdLst>
                <a:gd name="T0" fmla="*/ 40 w 279"/>
                <a:gd name="T1" fmla="*/ 612 h 613"/>
                <a:gd name="T2" fmla="*/ 40 w 279"/>
                <a:gd name="T3" fmla="*/ 612 h 613"/>
                <a:gd name="T4" fmla="*/ 6 w 279"/>
                <a:gd name="T5" fmla="*/ 579 h 613"/>
                <a:gd name="T6" fmla="*/ 6 w 279"/>
                <a:gd name="T7" fmla="*/ 579 h 613"/>
                <a:gd name="T8" fmla="*/ 213 w 279"/>
                <a:gd name="T9" fmla="*/ 18 h 613"/>
                <a:gd name="T10" fmla="*/ 213 w 279"/>
                <a:gd name="T11" fmla="*/ 18 h 613"/>
                <a:gd name="T12" fmla="*/ 260 w 279"/>
                <a:gd name="T13" fmla="*/ 11 h 613"/>
                <a:gd name="T14" fmla="*/ 260 w 279"/>
                <a:gd name="T15" fmla="*/ 11 h 613"/>
                <a:gd name="T16" fmla="*/ 267 w 279"/>
                <a:gd name="T17" fmla="*/ 58 h 613"/>
                <a:gd name="T18" fmla="*/ 267 w 279"/>
                <a:gd name="T19" fmla="*/ 58 h 613"/>
                <a:gd name="T20" fmla="*/ 73 w 279"/>
                <a:gd name="T21" fmla="*/ 577 h 613"/>
                <a:gd name="T22" fmla="*/ 73 w 279"/>
                <a:gd name="T23" fmla="*/ 577 h 613"/>
                <a:gd name="T24" fmla="*/ 41 w 279"/>
                <a:gd name="T25" fmla="*/ 612 h 613"/>
                <a:gd name="T26" fmla="*/ 41 w 279"/>
                <a:gd name="T27" fmla="*/ 612 h 613"/>
                <a:gd name="T28" fmla="*/ 40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40" y="612"/>
                  </a:moveTo>
                  <a:lnTo>
                    <a:pt x="40" y="612"/>
                  </a:lnTo>
                  <a:cubicBezTo>
                    <a:pt x="22" y="612"/>
                    <a:pt x="7" y="597"/>
                    <a:pt x="6" y="579"/>
                  </a:cubicBezTo>
                  <a:lnTo>
                    <a:pt x="6" y="579"/>
                  </a:lnTo>
                  <a:cubicBezTo>
                    <a:pt x="6" y="568"/>
                    <a:pt x="0" y="310"/>
                    <a:pt x="213" y="18"/>
                  </a:cubicBezTo>
                  <a:lnTo>
                    <a:pt x="213" y="18"/>
                  </a:lnTo>
                  <a:cubicBezTo>
                    <a:pt x="224" y="3"/>
                    <a:pt x="245" y="0"/>
                    <a:pt x="260" y="11"/>
                  </a:cubicBezTo>
                  <a:lnTo>
                    <a:pt x="260" y="11"/>
                  </a:lnTo>
                  <a:cubicBezTo>
                    <a:pt x="275" y="22"/>
                    <a:pt x="278" y="42"/>
                    <a:pt x="267" y="58"/>
                  </a:cubicBezTo>
                  <a:lnTo>
                    <a:pt x="267" y="58"/>
                  </a:lnTo>
                  <a:cubicBezTo>
                    <a:pt x="68" y="331"/>
                    <a:pt x="73" y="575"/>
                    <a:pt x="73" y="577"/>
                  </a:cubicBezTo>
                  <a:lnTo>
                    <a:pt x="73" y="577"/>
                  </a:lnTo>
                  <a:cubicBezTo>
                    <a:pt x="74" y="596"/>
                    <a:pt x="59" y="611"/>
                    <a:pt x="41" y="612"/>
                  </a:cubicBezTo>
                  <a:lnTo>
                    <a:pt x="41" y="612"/>
                  </a:lnTo>
                  <a:cubicBezTo>
                    <a:pt x="40" y="612"/>
                    <a:pt x="40" y="612"/>
                    <a:pt x="40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5" name="Freeform 196">
              <a:extLst>
                <a:ext uri="{FF2B5EF4-FFF2-40B4-BE49-F238E27FC236}">
                  <a16:creationId xmlns:a16="http://schemas.microsoft.com/office/drawing/2014/main" id="{F6F6FD7F-64A2-2E4E-B21F-4EF1737C3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27" y="5660416"/>
              <a:ext cx="258738" cy="141271"/>
            </a:xfrm>
            <a:custGeom>
              <a:avLst/>
              <a:gdLst>
                <a:gd name="T0" fmla="*/ 554 w 590"/>
                <a:gd name="T1" fmla="*/ 327 h 328"/>
                <a:gd name="T2" fmla="*/ 554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3 w 590"/>
                <a:gd name="T17" fmla="*/ 15 h 328"/>
                <a:gd name="T18" fmla="*/ 63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7 w 590"/>
                <a:gd name="T25" fmla="*/ 300 h 328"/>
                <a:gd name="T26" fmla="*/ 587 w 590"/>
                <a:gd name="T27" fmla="*/ 300 h 328"/>
                <a:gd name="T28" fmla="*/ 554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4" y="327"/>
                  </a:moveTo>
                  <a:lnTo>
                    <a:pt x="554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3" y="259"/>
                    <a:pt x="20" y="67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2" y="24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3" y="15"/>
                  </a:cubicBezTo>
                  <a:lnTo>
                    <a:pt x="63" y="15"/>
                  </a:lnTo>
                  <a:cubicBezTo>
                    <a:pt x="64" y="17"/>
                    <a:pt x="228" y="198"/>
                    <a:pt x="559" y="261"/>
                  </a:cubicBezTo>
                  <a:lnTo>
                    <a:pt x="559" y="261"/>
                  </a:lnTo>
                  <a:cubicBezTo>
                    <a:pt x="578" y="265"/>
                    <a:pt x="589" y="282"/>
                    <a:pt x="587" y="300"/>
                  </a:cubicBezTo>
                  <a:lnTo>
                    <a:pt x="587" y="300"/>
                  </a:lnTo>
                  <a:cubicBezTo>
                    <a:pt x="583" y="316"/>
                    <a:pt x="569" y="327"/>
                    <a:pt x="554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6" name="Freeform 197">
              <a:extLst>
                <a:ext uri="{FF2B5EF4-FFF2-40B4-BE49-F238E27FC236}">
                  <a16:creationId xmlns:a16="http://schemas.microsoft.com/office/drawing/2014/main" id="{1962A38C-24C8-8648-B9FA-ACF2557D6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732" y="5846132"/>
              <a:ext cx="257150" cy="142858"/>
            </a:xfrm>
            <a:custGeom>
              <a:avLst/>
              <a:gdLst>
                <a:gd name="T0" fmla="*/ 553 w 590"/>
                <a:gd name="T1" fmla="*/ 327 h 328"/>
                <a:gd name="T2" fmla="*/ 553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2 w 590"/>
                <a:gd name="T17" fmla="*/ 15 h 328"/>
                <a:gd name="T18" fmla="*/ 62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6 w 590"/>
                <a:gd name="T25" fmla="*/ 300 h 328"/>
                <a:gd name="T26" fmla="*/ 586 w 590"/>
                <a:gd name="T27" fmla="*/ 300 h 328"/>
                <a:gd name="T28" fmla="*/ 553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3" y="327"/>
                  </a:moveTo>
                  <a:lnTo>
                    <a:pt x="553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2" y="260"/>
                    <a:pt x="19" y="68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1" y="25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2" y="15"/>
                  </a:cubicBezTo>
                  <a:lnTo>
                    <a:pt x="62" y="15"/>
                  </a:lnTo>
                  <a:cubicBezTo>
                    <a:pt x="63" y="17"/>
                    <a:pt x="228" y="199"/>
                    <a:pt x="559" y="261"/>
                  </a:cubicBezTo>
                  <a:lnTo>
                    <a:pt x="559" y="261"/>
                  </a:lnTo>
                  <a:cubicBezTo>
                    <a:pt x="577" y="265"/>
                    <a:pt x="589" y="282"/>
                    <a:pt x="586" y="300"/>
                  </a:cubicBezTo>
                  <a:lnTo>
                    <a:pt x="586" y="300"/>
                  </a:lnTo>
                  <a:cubicBezTo>
                    <a:pt x="583" y="316"/>
                    <a:pt x="569" y="327"/>
                    <a:pt x="553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7" name="Freeform 198">
              <a:extLst>
                <a:ext uri="{FF2B5EF4-FFF2-40B4-BE49-F238E27FC236}">
                  <a16:creationId xmlns:a16="http://schemas.microsoft.com/office/drawing/2014/main" id="{83E043FF-AB7B-BD44-B7F7-BFF034393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4" y="5476288"/>
              <a:ext cx="93653" cy="279367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6 h 642"/>
                <a:gd name="T6" fmla="*/ 61 w 218"/>
                <a:gd name="T7" fmla="*/ 616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6 w 218"/>
                <a:gd name="T21" fmla="*/ 600 h 642"/>
                <a:gd name="T22" fmla="*/ 126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5" y="631"/>
                    <a:pt x="61" y="616"/>
                  </a:cubicBezTo>
                  <a:lnTo>
                    <a:pt x="61" y="616"/>
                  </a:lnTo>
                  <a:cubicBezTo>
                    <a:pt x="58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5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8"/>
                    <a:pt x="126" y="600"/>
                  </a:cubicBezTo>
                  <a:lnTo>
                    <a:pt x="126" y="600"/>
                  </a:lnTo>
                  <a:cubicBezTo>
                    <a:pt x="130" y="618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8" y="641"/>
                    <a:pt x="96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8" name="Freeform 199">
              <a:extLst>
                <a:ext uri="{FF2B5EF4-FFF2-40B4-BE49-F238E27FC236}">
                  <a16:creationId xmlns:a16="http://schemas.microsoft.com/office/drawing/2014/main" id="{8CDD9CD6-3EAF-F44D-9041-0E37FD539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614" y="5654067"/>
              <a:ext cx="93654" cy="280955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5 h 642"/>
                <a:gd name="T6" fmla="*/ 61 w 218"/>
                <a:gd name="T7" fmla="*/ 615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5 w 218"/>
                <a:gd name="T21" fmla="*/ 600 h 642"/>
                <a:gd name="T22" fmla="*/ 125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4" y="631"/>
                    <a:pt x="61" y="615"/>
                  </a:cubicBezTo>
                  <a:lnTo>
                    <a:pt x="61" y="615"/>
                  </a:lnTo>
                  <a:cubicBezTo>
                    <a:pt x="59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4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7"/>
                    <a:pt x="125" y="600"/>
                  </a:cubicBezTo>
                  <a:lnTo>
                    <a:pt x="125" y="600"/>
                  </a:lnTo>
                  <a:cubicBezTo>
                    <a:pt x="130" y="617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9" y="641"/>
                    <a:pt x="95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79" name="Freeform 200">
              <a:extLst>
                <a:ext uri="{FF2B5EF4-FFF2-40B4-BE49-F238E27FC236}">
                  <a16:creationId xmlns:a16="http://schemas.microsoft.com/office/drawing/2014/main" id="{BA70D27D-F5C1-B748-B8B9-47A5AD0C5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405" y="5541368"/>
              <a:ext cx="261912" cy="109524"/>
            </a:xfrm>
            <a:custGeom>
              <a:avLst/>
              <a:gdLst>
                <a:gd name="T0" fmla="*/ 559 w 598"/>
                <a:gd name="T1" fmla="*/ 250 h 251"/>
                <a:gd name="T2" fmla="*/ 559 w 598"/>
                <a:gd name="T3" fmla="*/ 250 h 251"/>
                <a:gd name="T4" fmla="*/ 544 w 598"/>
                <a:gd name="T5" fmla="*/ 246 h 251"/>
                <a:gd name="T6" fmla="*/ 544 w 598"/>
                <a:gd name="T7" fmla="*/ 246 h 251"/>
                <a:gd name="T8" fmla="*/ 30 w 598"/>
                <a:gd name="T9" fmla="*/ 69 h 251"/>
                <a:gd name="T10" fmla="*/ 30 w 598"/>
                <a:gd name="T11" fmla="*/ 69 h 251"/>
                <a:gd name="T12" fmla="*/ 4 w 598"/>
                <a:gd name="T13" fmla="*/ 30 h 251"/>
                <a:gd name="T14" fmla="*/ 4 w 598"/>
                <a:gd name="T15" fmla="*/ 30 h 251"/>
                <a:gd name="T16" fmla="*/ 43 w 598"/>
                <a:gd name="T17" fmla="*/ 3 h 251"/>
                <a:gd name="T18" fmla="*/ 43 w 598"/>
                <a:gd name="T19" fmla="*/ 3 h 251"/>
                <a:gd name="T20" fmla="*/ 574 w 598"/>
                <a:gd name="T21" fmla="*/ 186 h 251"/>
                <a:gd name="T22" fmla="*/ 574 w 598"/>
                <a:gd name="T23" fmla="*/ 186 h 251"/>
                <a:gd name="T24" fmla="*/ 589 w 598"/>
                <a:gd name="T25" fmla="*/ 231 h 251"/>
                <a:gd name="T26" fmla="*/ 589 w 598"/>
                <a:gd name="T27" fmla="*/ 231 h 251"/>
                <a:gd name="T28" fmla="*/ 559 w 598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8" h="251">
                  <a:moveTo>
                    <a:pt x="559" y="250"/>
                  </a:moveTo>
                  <a:lnTo>
                    <a:pt x="559" y="250"/>
                  </a:lnTo>
                  <a:cubicBezTo>
                    <a:pt x="554" y="250"/>
                    <a:pt x="549" y="249"/>
                    <a:pt x="544" y="246"/>
                  </a:cubicBezTo>
                  <a:lnTo>
                    <a:pt x="544" y="246"/>
                  </a:lnTo>
                  <a:cubicBezTo>
                    <a:pt x="290" y="121"/>
                    <a:pt x="33" y="69"/>
                    <a:pt x="30" y="69"/>
                  </a:cubicBezTo>
                  <a:lnTo>
                    <a:pt x="30" y="69"/>
                  </a:lnTo>
                  <a:cubicBezTo>
                    <a:pt x="12" y="65"/>
                    <a:pt x="0" y="48"/>
                    <a:pt x="4" y="30"/>
                  </a:cubicBezTo>
                  <a:lnTo>
                    <a:pt x="4" y="30"/>
                  </a:lnTo>
                  <a:cubicBezTo>
                    <a:pt x="8" y="11"/>
                    <a:pt x="25" y="0"/>
                    <a:pt x="43" y="3"/>
                  </a:cubicBezTo>
                  <a:lnTo>
                    <a:pt x="43" y="3"/>
                  </a:lnTo>
                  <a:cubicBezTo>
                    <a:pt x="54" y="5"/>
                    <a:pt x="312" y="57"/>
                    <a:pt x="574" y="186"/>
                  </a:cubicBezTo>
                  <a:lnTo>
                    <a:pt x="574" y="186"/>
                  </a:lnTo>
                  <a:cubicBezTo>
                    <a:pt x="590" y="195"/>
                    <a:pt x="597" y="215"/>
                    <a:pt x="589" y="231"/>
                  </a:cubicBezTo>
                  <a:lnTo>
                    <a:pt x="589" y="231"/>
                  </a:lnTo>
                  <a:cubicBezTo>
                    <a:pt x="583" y="243"/>
                    <a:pt x="571" y="250"/>
                    <a:pt x="559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99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프로젝트 과정">
            <a:extLst>
              <a:ext uri="{FF2B5EF4-FFF2-40B4-BE49-F238E27FC236}">
                <a16:creationId xmlns:a16="http://schemas.microsoft.com/office/drawing/2014/main" id="{D5FA6BB5-2414-4A16-95BB-629BD7DB4ACB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1. </a:t>
            </a:r>
            <a:r>
              <a:rPr lang="ko-KR" altLang="en-US" sz="3200" b="1" dirty="0">
                <a:latin typeface="+mn-lt"/>
              </a:rPr>
              <a:t>프로젝트 배경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F145D9-27D1-4542-8091-7E5D80B0EDA2}"/>
              </a:ext>
            </a:extLst>
          </p:cNvPr>
          <p:cNvSpPr txBox="1"/>
          <p:nvPr/>
        </p:nvSpPr>
        <p:spPr>
          <a:xfrm>
            <a:off x="528301" y="990005"/>
            <a:ext cx="8248146" cy="89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1.1 </a:t>
            </a:r>
            <a:r>
              <a:rPr lang="ko-KR" altLang="en-US" sz="2000" b="1" dirty="0"/>
              <a:t>프로젝트 개요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    B. Mission</a:t>
            </a:r>
          </a:p>
        </p:txBody>
      </p:sp>
      <p:grpSp>
        <p:nvGrpSpPr>
          <p:cNvPr id="98" name="Group 1">
            <a:extLst>
              <a:ext uri="{FF2B5EF4-FFF2-40B4-BE49-F238E27FC236}">
                <a16:creationId xmlns:a16="http://schemas.microsoft.com/office/drawing/2014/main" id="{1D2F6A80-06AB-467E-939A-98BE05272C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3722" y="2042816"/>
            <a:ext cx="2205983" cy="2052000"/>
            <a:chOff x="8186881" y="825481"/>
            <a:chExt cx="2092800" cy="1946880"/>
          </a:xfrm>
        </p:grpSpPr>
        <p:sp>
          <p:nvSpPr>
            <p:cNvPr id="99" name="Freeform 39">
              <a:extLst>
                <a:ext uri="{FF2B5EF4-FFF2-40B4-BE49-F238E27FC236}">
                  <a16:creationId xmlns:a16="http://schemas.microsoft.com/office/drawing/2014/main" id="{828ED56C-59FA-47B8-954E-E309C4EA4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0620" y="1857677"/>
              <a:ext cx="252469" cy="344595"/>
            </a:xfrm>
            <a:custGeom>
              <a:avLst/>
              <a:gdLst>
                <a:gd name="T0" fmla="*/ 180 w 583"/>
                <a:gd name="T1" fmla="*/ 1 h 788"/>
                <a:gd name="T2" fmla="*/ 180 w 583"/>
                <a:gd name="T3" fmla="*/ 1 h 788"/>
                <a:gd name="T4" fmla="*/ 148 w 583"/>
                <a:gd name="T5" fmla="*/ 0 h 788"/>
                <a:gd name="T6" fmla="*/ 148 w 583"/>
                <a:gd name="T7" fmla="*/ 0 h 788"/>
                <a:gd name="T8" fmla="*/ 126 w 583"/>
                <a:gd name="T9" fmla="*/ 36 h 788"/>
                <a:gd name="T10" fmla="*/ 126 w 583"/>
                <a:gd name="T11" fmla="*/ 36 h 788"/>
                <a:gd name="T12" fmla="*/ 565 w 583"/>
                <a:gd name="T13" fmla="*/ 787 h 788"/>
                <a:gd name="T14" fmla="*/ 565 w 583"/>
                <a:gd name="T15" fmla="*/ 787 h 788"/>
                <a:gd name="T16" fmla="*/ 180 w 583"/>
                <a:gd name="T17" fmla="*/ 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88">
                  <a:moveTo>
                    <a:pt x="180" y="1"/>
                  </a:moveTo>
                  <a:lnTo>
                    <a:pt x="180" y="1"/>
                  </a:lnTo>
                  <a:cubicBezTo>
                    <a:pt x="169" y="0"/>
                    <a:pt x="159" y="0"/>
                    <a:pt x="148" y="0"/>
                  </a:cubicBezTo>
                  <a:lnTo>
                    <a:pt x="148" y="0"/>
                  </a:lnTo>
                  <a:cubicBezTo>
                    <a:pt x="148" y="0"/>
                    <a:pt x="138" y="13"/>
                    <a:pt x="126" y="36"/>
                  </a:cubicBezTo>
                  <a:lnTo>
                    <a:pt x="126" y="36"/>
                  </a:lnTo>
                  <a:cubicBezTo>
                    <a:pt x="78" y="139"/>
                    <a:pt x="0" y="447"/>
                    <a:pt x="565" y="787"/>
                  </a:cubicBezTo>
                  <a:lnTo>
                    <a:pt x="565" y="787"/>
                  </a:lnTo>
                  <a:cubicBezTo>
                    <a:pt x="565" y="787"/>
                    <a:pt x="582" y="26"/>
                    <a:pt x="180" y="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0" name="Freeform 40">
              <a:extLst>
                <a:ext uri="{FF2B5EF4-FFF2-40B4-BE49-F238E27FC236}">
                  <a16:creationId xmlns:a16="http://schemas.microsoft.com/office/drawing/2014/main" id="{BCBD7BC2-E975-459D-96B4-2B15F150B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6195" y="1857677"/>
              <a:ext cx="133380" cy="217556"/>
            </a:xfrm>
            <a:custGeom>
              <a:avLst/>
              <a:gdLst>
                <a:gd name="T0" fmla="*/ 54 w 307"/>
                <a:gd name="T1" fmla="*/ 1 h 498"/>
                <a:gd name="T2" fmla="*/ 54 w 307"/>
                <a:gd name="T3" fmla="*/ 1 h 498"/>
                <a:gd name="T4" fmla="*/ 22 w 307"/>
                <a:gd name="T5" fmla="*/ 0 h 498"/>
                <a:gd name="T6" fmla="*/ 22 w 307"/>
                <a:gd name="T7" fmla="*/ 0 h 498"/>
                <a:gd name="T8" fmla="*/ 0 w 307"/>
                <a:gd name="T9" fmla="*/ 36 h 498"/>
                <a:gd name="T10" fmla="*/ 0 w 307"/>
                <a:gd name="T11" fmla="*/ 36 h 498"/>
                <a:gd name="T12" fmla="*/ 241 w 307"/>
                <a:gd name="T13" fmla="*/ 473 h 498"/>
                <a:gd name="T14" fmla="*/ 241 w 307"/>
                <a:gd name="T15" fmla="*/ 473 h 498"/>
                <a:gd name="T16" fmla="*/ 283 w 307"/>
                <a:gd name="T17" fmla="*/ 489 h 498"/>
                <a:gd name="T18" fmla="*/ 283 w 307"/>
                <a:gd name="T19" fmla="*/ 489 h 498"/>
                <a:gd name="T20" fmla="*/ 300 w 307"/>
                <a:gd name="T21" fmla="*/ 448 h 498"/>
                <a:gd name="T22" fmla="*/ 300 w 307"/>
                <a:gd name="T23" fmla="*/ 448 h 498"/>
                <a:gd name="T24" fmla="*/ 54 w 307"/>
                <a:gd name="T25" fmla="*/ 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7" h="498">
                  <a:moveTo>
                    <a:pt x="54" y="1"/>
                  </a:moveTo>
                  <a:lnTo>
                    <a:pt x="54" y="1"/>
                  </a:lnTo>
                  <a:cubicBezTo>
                    <a:pt x="43" y="0"/>
                    <a:pt x="33" y="0"/>
                    <a:pt x="22" y="0"/>
                  </a:cubicBezTo>
                  <a:lnTo>
                    <a:pt x="22" y="0"/>
                  </a:lnTo>
                  <a:cubicBezTo>
                    <a:pt x="22" y="0"/>
                    <a:pt x="12" y="13"/>
                    <a:pt x="0" y="36"/>
                  </a:cubicBezTo>
                  <a:lnTo>
                    <a:pt x="0" y="36"/>
                  </a:lnTo>
                  <a:cubicBezTo>
                    <a:pt x="73" y="145"/>
                    <a:pt x="161" y="292"/>
                    <a:pt x="241" y="473"/>
                  </a:cubicBezTo>
                  <a:lnTo>
                    <a:pt x="241" y="473"/>
                  </a:lnTo>
                  <a:cubicBezTo>
                    <a:pt x="248" y="489"/>
                    <a:pt x="267" y="497"/>
                    <a:pt x="283" y="489"/>
                  </a:cubicBezTo>
                  <a:lnTo>
                    <a:pt x="283" y="489"/>
                  </a:lnTo>
                  <a:cubicBezTo>
                    <a:pt x="300" y="482"/>
                    <a:pt x="306" y="463"/>
                    <a:pt x="300" y="448"/>
                  </a:cubicBezTo>
                  <a:lnTo>
                    <a:pt x="300" y="448"/>
                  </a:lnTo>
                  <a:cubicBezTo>
                    <a:pt x="217" y="261"/>
                    <a:pt x="128" y="111"/>
                    <a:pt x="54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1" name="Freeform 41">
              <a:extLst>
                <a:ext uri="{FF2B5EF4-FFF2-40B4-BE49-F238E27FC236}">
                  <a16:creationId xmlns:a16="http://schemas.microsoft.com/office/drawing/2014/main" id="{33567A91-DD73-40AA-8F1F-A840E494E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419" y="1724285"/>
              <a:ext cx="335038" cy="287427"/>
            </a:xfrm>
            <a:custGeom>
              <a:avLst/>
              <a:gdLst>
                <a:gd name="T0" fmla="*/ 30 w 766"/>
                <a:gd name="T1" fmla="*/ 185 h 662"/>
                <a:gd name="T2" fmla="*/ 30 w 766"/>
                <a:gd name="T3" fmla="*/ 185 h 662"/>
                <a:gd name="T4" fmla="*/ 2 w 766"/>
                <a:gd name="T5" fmla="*/ 202 h 662"/>
                <a:gd name="T6" fmla="*/ 2 w 766"/>
                <a:gd name="T7" fmla="*/ 202 h 662"/>
                <a:gd name="T8" fmla="*/ 3 w 766"/>
                <a:gd name="T9" fmla="*/ 244 h 662"/>
                <a:gd name="T10" fmla="*/ 3 w 766"/>
                <a:gd name="T11" fmla="*/ 244 h 662"/>
                <a:gd name="T12" fmla="*/ 765 w 766"/>
                <a:gd name="T13" fmla="*/ 661 h 662"/>
                <a:gd name="T14" fmla="*/ 765 w 766"/>
                <a:gd name="T15" fmla="*/ 661 h 662"/>
                <a:gd name="T16" fmla="*/ 30 w 766"/>
                <a:gd name="T17" fmla="*/ 18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662">
                  <a:moveTo>
                    <a:pt x="30" y="185"/>
                  </a:moveTo>
                  <a:lnTo>
                    <a:pt x="30" y="185"/>
                  </a:lnTo>
                  <a:cubicBezTo>
                    <a:pt x="21" y="191"/>
                    <a:pt x="11" y="196"/>
                    <a:pt x="2" y="202"/>
                  </a:cubicBezTo>
                  <a:lnTo>
                    <a:pt x="2" y="202"/>
                  </a:lnTo>
                  <a:cubicBezTo>
                    <a:pt x="2" y="202"/>
                    <a:pt x="0" y="218"/>
                    <a:pt x="3" y="244"/>
                  </a:cubicBezTo>
                  <a:lnTo>
                    <a:pt x="3" y="244"/>
                  </a:lnTo>
                  <a:cubicBezTo>
                    <a:pt x="14" y="357"/>
                    <a:pt x="106" y="660"/>
                    <a:pt x="765" y="661"/>
                  </a:cubicBezTo>
                  <a:lnTo>
                    <a:pt x="765" y="661"/>
                  </a:lnTo>
                  <a:cubicBezTo>
                    <a:pt x="765" y="661"/>
                    <a:pt x="388" y="0"/>
                    <a:pt x="30" y="1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2" name="Freeform 42">
              <a:extLst>
                <a:ext uri="{FF2B5EF4-FFF2-40B4-BE49-F238E27FC236}">
                  <a16:creationId xmlns:a16="http://schemas.microsoft.com/office/drawing/2014/main" id="{7F16F8DE-CDE4-4AE5-93B0-76B8F0E0B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419" y="1805273"/>
              <a:ext cx="212773" cy="139743"/>
            </a:xfrm>
            <a:custGeom>
              <a:avLst/>
              <a:gdLst>
                <a:gd name="T0" fmla="*/ 30 w 490"/>
                <a:gd name="T1" fmla="*/ 0 h 320"/>
                <a:gd name="T2" fmla="*/ 30 w 490"/>
                <a:gd name="T3" fmla="*/ 0 h 320"/>
                <a:gd name="T4" fmla="*/ 2 w 490"/>
                <a:gd name="T5" fmla="*/ 17 h 320"/>
                <a:gd name="T6" fmla="*/ 2 w 490"/>
                <a:gd name="T7" fmla="*/ 17 h 320"/>
                <a:gd name="T8" fmla="*/ 3 w 490"/>
                <a:gd name="T9" fmla="*/ 59 h 320"/>
                <a:gd name="T10" fmla="*/ 3 w 490"/>
                <a:gd name="T11" fmla="*/ 59 h 320"/>
                <a:gd name="T12" fmla="*/ 434 w 490"/>
                <a:gd name="T13" fmla="*/ 309 h 320"/>
                <a:gd name="T14" fmla="*/ 434 w 490"/>
                <a:gd name="T15" fmla="*/ 309 h 320"/>
                <a:gd name="T16" fmla="*/ 479 w 490"/>
                <a:gd name="T17" fmla="*/ 301 h 320"/>
                <a:gd name="T18" fmla="*/ 479 w 490"/>
                <a:gd name="T19" fmla="*/ 301 h 320"/>
                <a:gd name="T20" fmla="*/ 471 w 490"/>
                <a:gd name="T21" fmla="*/ 256 h 320"/>
                <a:gd name="T22" fmla="*/ 471 w 490"/>
                <a:gd name="T23" fmla="*/ 256 h 320"/>
                <a:gd name="T24" fmla="*/ 30 w 490"/>
                <a:gd name="T2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0" h="320">
                  <a:moveTo>
                    <a:pt x="30" y="0"/>
                  </a:moveTo>
                  <a:lnTo>
                    <a:pt x="30" y="0"/>
                  </a:lnTo>
                  <a:cubicBezTo>
                    <a:pt x="21" y="6"/>
                    <a:pt x="11" y="11"/>
                    <a:pt x="2" y="17"/>
                  </a:cubicBezTo>
                  <a:lnTo>
                    <a:pt x="2" y="17"/>
                  </a:lnTo>
                  <a:cubicBezTo>
                    <a:pt x="2" y="17"/>
                    <a:pt x="0" y="33"/>
                    <a:pt x="3" y="59"/>
                  </a:cubicBezTo>
                  <a:lnTo>
                    <a:pt x="3" y="59"/>
                  </a:lnTo>
                  <a:cubicBezTo>
                    <a:pt x="121" y="114"/>
                    <a:pt x="272" y="195"/>
                    <a:pt x="434" y="309"/>
                  </a:cubicBezTo>
                  <a:lnTo>
                    <a:pt x="434" y="309"/>
                  </a:lnTo>
                  <a:cubicBezTo>
                    <a:pt x="449" y="319"/>
                    <a:pt x="469" y="316"/>
                    <a:pt x="479" y="301"/>
                  </a:cubicBezTo>
                  <a:lnTo>
                    <a:pt x="479" y="301"/>
                  </a:lnTo>
                  <a:cubicBezTo>
                    <a:pt x="489" y="287"/>
                    <a:pt x="485" y="267"/>
                    <a:pt x="471" y="256"/>
                  </a:cubicBezTo>
                  <a:lnTo>
                    <a:pt x="471" y="256"/>
                  </a:lnTo>
                  <a:cubicBezTo>
                    <a:pt x="304" y="140"/>
                    <a:pt x="150" y="57"/>
                    <a:pt x="30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3" name="Freeform 43">
              <a:extLst>
                <a:ext uri="{FF2B5EF4-FFF2-40B4-BE49-F238E27FC236}">
                  <a16:creationId xmlns:a16="http://schemas.microsoft.com/office/drawing/2014/main" id="{918328AC-AE0A-47D9-A76E-1CC6B3F05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2243" y="1603598"/>
              <a:ext cx="387438" cy="308071"/>
            </a:xfrm>
            <a:custGeom>
              <a:avLst/>
              <a:gdLst>
                <a:gd name="T0" fmla="*/ 14 w 891"/>
                <a:gd name="T1" fmla="*/ 351 h 708"/>
                <a:gd name="T2" fmla="*/ 14 w 891"/>
                <a:gd name="T3" fmla="*/ 351 h 708"/>
                <a:gd name="T4" fmla="*/ 0 w 891"/>
                <a:gd name="T5" fmla="*/ 380 h 708"/>
                <a:gd name="T6" fmla="*/ 0 w 891"/>
                <a:gd name="T7" fmla="*/ 380 h 708"/>
                <a:gd name="T8" fmla="*/ 24 w 891"/>
                <a:gd name="T9" fmla="*/ 414 h 708"/>
                <a:gd name="T10" fmla="*/ 24 w 891"/>
                <a:gd name="T11" fmla="*/ 414 h 708"/>
                <a:gd name="T12" fmla="*/ 890 w 891"/>
                <a:gd name="T13" fmla="*/ 345 h 708"/>
                <a:gd name="T14" fmla="*/ 890 w 891"/>
                <a:gd name="T15" fmla="*/ 345 h 708"/>
                <a:gd name="T16" fmla="*/ 14 w 891"/>
                <a:gd name="T17" fmla="*/ 35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708">
                  <a:moveTo>
                    <a:pt x="14" y="351"/>
                  </a:moveTo>
                  <a:lnTo>
                    <a:pt x="14" y="351"/>
                  </a:lnTo>
                  <a:cubicBezTo>
                    <a:pt x="9" y="360"/>
                    <a:pt x="4" y="370"/>
                    <a:pt x="0" y="380"/>
                  </a:cubicBezTo>
                  <a:lnTo>
                    <a:pt x="0" y="380"/>
                  </a:lnTo>
                  <a:cubicBezTo>
                    <a:pt x="0" y="380"/>
                    <a:pt x="7" y="394"/>
                    <a:pt x="24" y="414"/>
                  </a:cubicBezTo>
                  <a:lnTo>
                    <a:pt x="24" y="414"/>
                  </a:lnTo>
                  <a:cubicBezTo>
                    <a:pt x="95" y="503"/>
                    <a:pt x="338" y="707"/>
                    <a:pt x="890" y="345"/>
                  </a:cubicBezTo>
                  <a:lnTo>
                    <a:pt x="890" y="345"/>
                  </a:lnTo>
                  <a:cubicBezTo>
                    <a:pt x="890" y="345"/>
                    <a:pt x="212" y="0"/>
                    <a:pt x="14" y="3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4" name="Freeform 44">
              <a:extLst>
                <a:ext uri="{FF2B5EF4-FFF2-40B4-BE49-F238E27FC236}">
                  <a16:creationId xmlns:a16="http://schemas.microsoft.com/office/drawing/2014/main" id="{5965C24E-42FC-4B51-B4CD-C9326273D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2243" y="1741754"/>
              <a:ext cx="241355" cy="41288"/>
            </a:xfrm>
            <a:custGeom>
              <a:avLst/>
              <a:gdLst>
                <a:gd name="T0" fmla="*/ 14 w 556"/>
                <a:gd name="T1" fmla="*/ 34 h 98"/>
                <a:gd name="T2" fmla="*/ 14 w 556"/>
                <a:gd name="T3" fmla="*/ 34 h 98"/>
                <a:gd name="T4" fmla="*/ 0 w 556"/>
                <a:gd name="T5" fmla="*/ 63 h 98"/>
                <a:gd name="T6" fmla="*/ 0 w 556"/>
                <a:gd name="T7" fmla="*/ 63 h 98"/>
                <a:gd name="T8" fmla="*/ 24 w 556"/>
                <a:gd name="T9" fmla="*/ 97 h 98"/>
                <a:gd name="T10" fmla="*/ 24 w 556"/>
                <a:gd name="T11" fmla="*/ 97 h 98"/>
                <a:gd name="T12" fmla="*/ 521 w 556"/>
                <a:gd name="T13" fmla="*/ 70 h 98"/>
                <a:gd name="T14" fmla="*/ 521 w 556"/>
                <a:gd name="T15" fmla="*/ 70 h 98"/>
                <a:gd name="T16" fmla="*/ 554 w 556"/>
                <a:gd name="T17" fmla="*/ 39 h 98"/>
                <a:gd name="T18" fmla="*/ 554 w 556"/>
                <a:gd name="T19" fmla="*/ 39 h 98"/>
                <a:gd name="T20" fmla="*/ 524 w 556"/>
                <a:gd name="T21" fmla="*/ 6 h 98"/>
                <a:gd name="T22" fmla="*/ 524 w 556"/>
                <a:gd name="T23" fmla="*/ 6 h 98"/>
                <a:gd name="T24" fmla="*/ 14 w 556"/>
                <a:gd name="T25" fmla="*/ 3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6" h="98">
                  <a:moveTo>
                    <a:pt x="14" y="34"/>
                  </a:moveTo>
                  <a:lnTo>
                    <a:pt x="14" y="34"/>
                  </a:lnTo>
                  <a:cubicBezTo>
                    <a:pt x="9" y="43"/>
                    <a:pt x="4" y="53"/>
                    <a:pt x="0" y="63"/>
                  </a:cubicBezTo>
                  <a:lnTo>
                    <a:pt x="0" y="63"/>
                  </a:lnTo>
                  <a:cubicBezTo>
                    <a:pt x="0" y="63"/>
                    <a:pt x="7" y="77"/>
                    <a:pt x="24" y="97"/>
                  </a:cubicBezTo>
                  <a:lnTo>
                    <a:pt x="24" y="97"/>
                  </a:lnTo>
                  <a:cubicBezTo>
                    <a:pt x="152" y="79"/>
                    <a:pt x="323" y="64"/>
                    <a:pt x="521" y="70"/>
                  </a:cubicBezTo>
                  <a:lnTo>
                    <a:pt x="521" y="70"/>
                  </a:lnTo>
                  <a:cubicBezTo>
                    <a:pt x="539" y="71"/>
                    <a:pt x="554" y="57"/>
                    <a:pt x="554" y="39"/>
                  </a:cubicBezTo>
                  <a:lnTo>
                    <a:pt x="554" y="39"/>
                  </a:lnTo>
                  <a:cubicBezTo>
                    <a:pt x="555" y="21"/>
                    <a:pt x="541" y="7"/>
                    <a:pt x="524" y="6"/>
                  </a:cubicBezTo>
                  <a:lnTo>
                    <a:pt x="524" y="6"/>
                  </a:lnTo>
                  <a:cubicBezTo>
                    <a:pt x="320" y="0"/>
                    <a:pt x="145" y="15"/>
                    <a:pt x="14" y="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5" name="Freeform 45">
              <a:extLst>
                <a:ext uri="{FF2B5EF4-FFF2-40B4-BE49-F238E27FC236}">
                  <a16:creationId xmlns:a16="http://schemas.microsoft.com/office/drawing/2014/main" id="{E5263B5B-87AC-461D-A350-2CCD11AA1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3472" y="1857677"/>
              <a:ext cx="252470" cy="344595"/>
            </a:xfrm>
            <a:custGeom>
              <a:avLst/>
              <a:gdLst>
                <a:gd name="T0" fmla="*/ 401 w 583"/>
                <a:gd name="T1" fmla="*/ 1 h 788"/>
                <a:gd name="T2" fmla="*/ 401 w 583"/>
                <a:gd name="T3" fmla="*/ 1 h 788"/>
                <a:gd name="T4" fmla="*/ 434 w 583"/>
                <a:gd name="T5" fmla="*/ 0 h 788"/>
                <a:gd name="T6" fmla="*/ 434 w 583"/>
                <a:gd name="T7" fmla="*/ 0 h 788"/>
                <a:gd name="T8" fmla="*/ 456 w 583"/>
                <a:gd name="T9" fmla="*/ 36 h 788"/>
                <a:gd name="T10" fmla="*/ 456 w 583"/>
                <a:gd name="T11" fmla="*/ 36 h 788"/>
                <a:gd name="T12" fmla="*/ 17 w 583"/>
                <a:gd name="T13" fmla="*/ 787 h 788"/>
                <a:gd name="T14" fmla="*/ 17 w 583"/>
                <a:gd name="T15" fmla="*/ 787 h 788"/>
                <a:gd name="T16" fmla="*/ 401 w 583"/>
                <a:gd name="T17" fmla="*/ 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88">
                  <a:moveTo>
                    <a:pt x="401" y="1"/>
                  </a:moveTo>
                  <a:lnTo>
                    <a:pt x="401" y="1"/>
                  </a:lnTo>
                  <a:cubicBezTo>
                    <a:pt x="412" y="0"/>
                    <a:pt x="423" y="0"/>
                    <a:pt x="434" y="0"/>
                  </a:cubicBezTo>
                  <a:lnTo>
                    <a:pt x="434" y="0"/>
                  </a:lnTo>
                  <a:cubicBezTo>
                    <a:pt x="434" y="0"/>
                    <a:pt x="444" y="13"/>
                    <a:pt x="456" y="36"/>
                  </a:cubicBezTo>
                  <a:lnTo>
                    <a:pt x="456" y="36"/>
                  </a:lnTo>
                  <a:cubicBezTo>
                    <a:pt x="504" y="139"/>
                    <a:pt x="582" y="447"/>
                    <a:pt x="17" y="787"/>
                  </a:cubicBezTo>
                  <a:lnTo>
                    <a:pt x="17" y="787"/>
                  </a:lnTo>
                  <a:cubicBezTo>
                    <a:pt x="17" y="787"/>
                    <a:pt x="0" y="26"/>
                    <a:pt x="401" y="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6" name="Freeform 46">
              <a:extLst>
                <a:ext uri="{FF2B5EF4-FFF2-40B4-BE49-F238E27FC236}">
                  <a16:creationId xmlns:a16="http://schemas.microsoft.com/office/drawing/2014/main" id="{4258F8C4-9087-440A-9523-2FD27EA4B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8574" y="1857677"/>
              <a:ext cx="133380" cy="217556"/>
            </a:xfrm>
            <a:custGeom>
              <a:avLst/>
              <a:gdLst>
                <a:gd name="T0" fmla="*/ 252 w 308"/>
                <a:gd name="T1" fmla="*/ 1 h 498"/>
                <a:gd name="T2" fmla="*/ 252 w 308"/>
                <a:gd name="T3" fmla="*/ 1 h 498"/>
                <a:gd name="T4" fmla="*/ 285 w 308"/>
                <a:gd name="T5" fmla="*/ 0 h 498"/>
                <a:gd name="T6" fmla="*/ 285 w 308"/>
                <a:gd name="T7" fmla="*/ 0 h 498"/>
                <a:gd name="T8" fmla="*/ 307 w 308"/>
                <a:gd name="T9" fmla="*/ 36 h 498"/>
                <a:gd name="T10" fmla="*/ 307 w 308"/>
                <a:gd name="T11" fmla="*/ 36 h 498"/>
                <a:gd name="T12" fmla="*/ 66 w 308"/>
                <a:gd name="T13" fmla="*/ 473 h 498"/>
                <a:gd name="T14" fmla="*/ 66 w 308"/>
                <a:gd name="T15" fmla="*/ 473 h 498"/>
                <a:gd name="T16" fmla="*/ 23 w 308"/>
                <a:gd name="T17" fmla="*/ 489 h 498"/>
                <a:gd name="T18" fmla="*/ 23 w 308"/>
                <a:gd name="T19" fmla="*/ 489 h 498"/>
                <a:gd name="T20" fmla="*/ 7 w 308"/>
                <a:gd name="T21" fmla="*/ 448 h 498"/>
                <a:gd name="T22" fmla="*/ 7 w 308"/>
                <a:gd name="T23" fmla="*/ 448 h 498"/>
                <a:gd name="T24" fmla="*/ 252 w 308"/>
                <a:gd name="T25" fmla="*/ 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8" h="498">
                  <a:moveTo>
                    <a:pt x="252" y="1"/>
                  </a:moveTo>
                  <a:lnTo>
                    <a:pt x="252" y="1"/>
                  </a:lnTo>
                  <a:cubicBezTo>
                    <a:pt x="263" y="0"/>
                    <a:pt x="274" y="0"/>
                    <a:pt x="285" y="0"/>
                  </a:cubicBezTo>
                  <a:lnTo>
                    <a:pt x="285" y="0"/>
                  </a:lnTo>
                  <a:cubicBezTo>
                    <a:pt x="285" y="0"/>
                    <a:pt x="295" y="13"/>
                    <a:pt x="307" y="36"/>
                  </a:cubicBezTo>
                  <a:lnTo>
                    <a:pt x="307" y="36"/>
                  </a:lnTo>
                  <a:cubicBezTo>
                    <a:pt x="234" y="145"/>
                    <a:pt x="146" y="292"/>
                    <a:pt x="66" y="473"/>
                  </a:cubicBezTo>
                  <a:lnTo>
                    <a:pt x="66" y="473"/>
                  </a:lnTo>
                  <a:cubicBezTo>
                    <a:pt x="58" y="489"/>
                    <a:pt x="40" y="497"/>
                    <a:pt x="23" y="489"/>
                  </a:cubicBezTo>
                  <a:lnTo>
                    <a:pt x="23" y="489"/>
                  </a:lnTo>
                  <a:cubicBezTo>
                    <a:pt x="7" y="482"/>
                    <a:pt x="0" y="463"/>
                    <a:pt x="7" y="448"/>
                  </a:cubicBezTo>
                  <a:lnTo>
                    <a:pt x="7" y="448"/>
                  </a:lnTo>
                  <a:cubicBezTo>
                    <a:pt x="90" y="261"/>
                    <a:pt x="178" y="111"/>
                    <a:pt x="252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7" name="Freeform 47">
              <a:extLst>
                <a:ext uri="{FF2B5EF4-FFF2-40B4-BE49-F238E27FC236}">
                  <a16:creationId xmlns:a16="http://schemas.microsoft.com/office/drawing/2014/main" id="{10F87990-AA96-4C71-9D69-1AA377C84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9280" y="1724285"/>
              <a:ext cx="333451" cy="287427"/>
            </a:xfrm>
            <a:custGeom>
              <a:avLst/>
              <a:gdLst>
                <a:gd name="T0" fmla="*/ 735 w 766"/>
                <a:gd name="T1" fmla="*/ 185 h 662"/>
                <a:gd name="T2" fmla="*/ 735 w 766"/>
                <a:gd name="T3" fmla="*/ 185 h 662"/>
                <a:gd name="T4" fmla="*/ 763 w 766"/>
                <a:gd name="T5" fmla="*/ 202 h 662"/>
                <a:gd name="T6" fmla="*/ 763 w 766"/>
                <a:gd name="T7" fmla="*/ 202 h 662"/>
                <a:gd name="T8" fmla="*/ 762 w 766"/>
                <a:gd name="T9" fmla="*/ 244 h 662"/>
                <a:gd name="T10" fmla="*/ 762 w 766"/>
                <a:gd name="T11" fmla="*/ 244 h 662"/>
                <a:gd name="T12" fmla="*/ 0 w 766"/>
                <a:gd name="T13" fmla="*/ 661 h 662"/>
                <a:gd name="T14" fmla="*/ 0 w 766"/>
                <a:gd name="T15" fmla="*/ 661 h 662"/>
                <a:gd name="T16" fmla="*/ 735 w 766"/>
                <a:gd name="T17" fmla="*/ 18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662">
                  <a:moveTo>
                    <a:pt x="735" y="185"/>
                  </a:moveTo>
                  <a:lnTo>
                    <a:pt x="735" y="185"/>
                  </a:lnTo>
                  <a:cubicBezTo>
                    <a:pt x="744" y="191"/>
                    <a:pt x="754" y="196"/>
                    <a:pt x="763" y="202"/>
                  </a:cubicBezTo>
                  <a:lnTo>
                    <a:pt x="763" y="202"/>
                  </a:lnTo>
                  <a:cubicBezTo>
                    <a:pt x="763" y="202"/>
                    <a:pt x="765" y="218"/>
                    <a:pt x="762" y="244"/>
                  </a:cubicBezTo>
                  <a:lnTo>
                    <a:pt x="762" y="244"/>
                  </a:lnTo>
                  <a:cubicBezTo>
                    <a:pt x="751" y="357"/>
                    <a:pt x="659" y="660"/>
                    <a:pt x="0" y="661"/>
                  </a:cubicBezTo>
                  <a:lnTo>
                    <a:pt x="0" y="661"/>
                  </a:lnTo>
                  <a:cubicBezTo>
                    <a:pt x="0" y="661"/>
                    <a:pt x="377" y="0"/>
                    <a:pt x="735" y="1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8" name="Freeform 48">
              <a:extLst>
                <a:ext uri="{FF2B5EF4-FFF2-40B4-BE49-F238E27FC236}">
                  <a16:creationId xmlns:a16="http://schemas.microsoft.com/office/drawing/2014/main" id="{51BB8324-EFED-4A41-A242-B54B68139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957" y="1805273"/>
              <a:ext cx="212773" cy="139743"/>
            </a:xfrm>
            <a:custGeom>
              <a:avLst/>
              <a:gdLst>
                <a:gd name="T0" fmla="*/ 459 w 490"/>
                <a:gd name="T1" fmla="*/ 0 h 320"/>
                <a:gd name="T2" fmla="*/ 459 w 490"/>
                <a:gd name="T3" fmla="*/ 0 h 320"/>
                <a:gd name="T4" fmla="*/ 487 w 490"/>
                <a:gd name="T5" fmla="*/ 17 h 320"/>
                <a:gd name="T6" fmla="*/ 487 w 490"/>
                <a:gd name="T7" fmla="*/ 17 h 320"/>
                <a:gd name="T8" fmla="*/ 486 w 490"/>
                <a:gd name="T9" fmla="*/ 59 h 320"/>
                <a:gd name="T10" fmla="*/ 486 w 490"/>
                <a:gd name="T11" fmla="*/ 59 h 320"/>
                <a:gd name="T12" fmla="*/ 55 w 490"/>
                <a:gd name="T13" fmla="*/ 309 h 320"/>
                <a:gd name="T14" fmla="*/ 55 w 490"/>
                <a:gd name="T15" fmla="*/ 309 h 320"/>
                <a:gd name="T16" fmla="*/ 10 w 490"/>
                <a:gd name="T17" fmla="*/ 301 h 320"/>
                <a:gd name="T18" fmla="*/ 10 w 490"/>
                <a:gd name="T19" fmla="*/ 301 h 320"/>
                <a:gd name="T20" fmla="*/ 18 w 490"/>
                <a:gd name="T21" fmla="*/ 256 h 320"/>
                <a:gd name="T22" fmla="*/ 18 w 490"/>
                <a:gd name="T23" fmla="*/ 256 h 320"/>
                <a:gd name="T24" fmla="*/ 459 w 490"/>
                <a:gd name="T2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0" h="320">
                  <a:moveTo>
                    <a:pt x="459" y="0"/>
                  </a:moveTo>
                  <a:lnTo>
                    <a:pt x="459" y="0"/>
                  </a:lnTo>
                  <a:cubicBezTo>
                    <a:pt x="468" y="6"/>
                    <a:pt x="478" y="11"/>
                    <a:pt x="487" y="17"/>
                  </a:cubicBezTo>
                  <a:lnTo>
                    <a:pt x="487" y="17"/>
                  </a:lnTo>
                  <a:cubicBezTo>
                    <a:pt x="487" y="17"/>
                    <a:pt x="489" y="33"/>
                    <a:pt x="486" y="59"/>
                  </a:cubicBezTo>
                  <a:lnTo>
                    <a:pt x="486" y="59"/>
                  </a:lnTo>
                  <a:cubicBezTo>
                    <a:pt x="368" y="114"/>
                    <a:pt x="217" y="195"/>
                    <a:pt x="55" y="309"/>
                  </a:cubicBezTo>
                  <a:lnTo>
                    <a:pt x="55" y="309"/>
                  </a:lnTo>
                  <a:cubicBezTo>
                    <a:pt x="40" y="319"/>
                    <a:pt x="20" y="316"/>
                    <a:pt x="10" y="301"/>
                  </a:cubicBezTo>
                  <a:lnTo>
                    <a:pt x="10" y="301"/>
                  </a:lnTo>
                  <a:cubicBezTo>
                    <a:pt x="0" y="287"/>
                    <a:pt x="4" y="267"/>
                    <a:pt x="18" y="256"/>
                  </a:cubicBezTo>
                  <a:lnTo>
                    <a:pt x="18" y="256"/>
                  </a:lnTo>
                  <a:cubicBezTo>
                    <a:pt x="185" y="140"/>
                    <a:pt x="339" y="57"/>
                    <a:pt x="459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09" name="Freeform 49">
              <a:extLst>
                <a:ext uri="{FF2B5EF4-FFF2-40B4-BE49-F238E27FC236}">
                  <a16:creationId xmlns:a16="http://schemas.microsoft.com/office/drawing/2014/main" id="{0722EE60-D1F0-4A14-A758-E4614685A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6881" y="1603598"/>
              <a:ext cx="387438" cy="308071"/>
            </a:xfrm>
            <a:custGeom>
              <a:avLst/>
              <a:gdLst>
                <a:gd name="T0" fmla="*/ 875 w 891"/>
                <a:gd name="T1" fmla="*/ 351 h 708"/>
                <a:gd name="T2" fmla="*/ 875 w 891"/>
                <a:gd name="T3" fmla="*/ 351 h 708"/>
                <a:gd name="T4" fmla="*/ 890 w 891"/>
                <a:gd name="T5" fmla="*/ 380 h 708"/>
                <a:gd name="T6" fmla="*/ 890 w 891"/>
                <a:gd name="T7" fmla="*/ 380 h 708"/>
                <a:gd name="T8" fmla="*/ 866 w 891"/>
                <a:gd name="T9" fmla="*/ 414 h 708"/>
                <a:gd name="T10" fmla="*/ 866 w 891"/>
                <a:gd name="T11" fmla="*/ 414 h 708"/>
                <a:gd name="T12" fmla="*/ 0 w 891"/>
                <a:gd name="T13" fmla="*/ 345 h 708"/>
                <a:gd name="T14" fmla="*/ 0 w 891"/>
                <a:gd name="T15" fmla="*/ 345 h 708"/>
                <a:gd name="T16" fmla="*/ 875 w 891"/>
                <a:gd name="T17" fmla="*/ 35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708">
                  <a:moveTo>
                    <a:pt x="875" y="351"/>
                  </a:moveTo>
                  <a:lnTo>
                    <a:pt x="875" y="351"/>
                  </a:lnTo>
                  <a:cubicBezTo>
                    <a:pt x="881" y="360"/>
                    <a:pt x="885" y="370"/>
                    <a:pt x="890" y="380"/>
                  </a:cubicBezTo>
                  <a:lnTo>
                    <a:pt x="890" y="380"/>
                  </a:lnTo>
                  <a:cubicBezTo>
                    <a:pt x="890" y="380"/>
                    <a:pt x="882" y="394"/>
                    <a:pt x="866" y="414"/>
                  </a:cubicBezTo>
                  <a:lnTo>
                    <a:pt x="866" y="414"/>
                  </a:lnTo>
                  <a:cubicBezTo>
                    <a:pt x="794" y="503"/>
                    <a:pt x="551" y="707"/>
                    <a:pt x="0" y="345"/>
                  </a:cubicBezTo>
                  <a:lnTo>
                    <a:pt x="0" y="345"/>
                  </a:lnTo>
                  <a:cubicBezTo>
                    <a:pt x="0" y="345"/>
                    <a:pt x="678" y="0"/>
                    <a:pt x="875" y="3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0" name="Freeform 50">
              <a:extLst>
                <a:ext uri="{FF2B5EF4-FFF2-40B4-BE49-F238E27FC236}">
                  <a16:creationId xmlns:a16="http://schemas.microsoft.com/office/drawing/2014/main" id="{134C3B09-A30A-4B3C-8CD4-C0812D2D0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964" y="1741754"/>
              <a:ext cx="241355" cy="41288"/>
            </a:xfrm>
            <a:custGeom>
              <a:avLst/>
              <a:gdLst>
                <a:gd name="T0" fmla="*/ 540 w 556"/>
                <a:gd name="T1" fmla="*/ 34 h 98"/>
                <a:gd name="T2" fmla="*/ 540 w 556"/>
                <a:gd name="T3" fmla="*/ 34 h 98"/>
                <a:gd name="T4" fmla="*/ 555 w 556"/>
                <a:gd name="T5" fmla="*/ 63 h 98"/>
                <a:gd name="T6" fmla="*/ 555 w 556"/>
                <a:gd name="T7" fmla="*/ 63 h 98"/>
                <a:gd name="T8" fmla="*/ 531 w 556"/>
                <a:gd name="T9" fmla="*/ 97 h 98"/>
                <a:gd name="T10" fmla="*/ 531 w 556"/>
                <a:gd name="T11" fmla="*/ 97 h 98"/>
                <a:gd name="T12" fmla="*/ 34 w 556"/>
                <a:gd name="T13" fmla="*/ 70 h 98"/>
                <a:gd name="T14" fmla="*/ 34 w 556"/>
                <a:gd name="T15" fmla="*/ 70 h 98"/>
                <a:gd name="T16" fmla="*/ 1 w 556"/>
                <a:gd name="T17" fmla="*/ 39 h 98"/>
                <a:gd name="T18" fmla="*/ 1 w 556"/>
                <a:gd name="T19" fmla="*/ 39 h 98"/>
                <a:gd name="T20" fmla="*/ 31 w 556"/>
                <a:gd name="T21" fmla="*/ 6 h 98"/>
                <a:gd name="T22" fmla="*/ 31 w 556"/>
                <a:gd name="T23" fmla="*/ 6 h 98"/>
                <a:gd name="T24" fmla="*/ 540 w 556"/>
                <a:gd name="T25" fmla="*/ 3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6" h="98">
                  <a:moveTo>
                    <a:pt x="540" y="34"/>
                  </a:moveTo>
                  <a:lnTo>
                    <a:pt x="540" y="34"/>
                  </a:lnTo>
                  <a:cubicBezTo>
                    <a:pt x="546" y="43"/>
                    <a:pt x="550" y="53"/>
                    <a:pt x="555" y="63"/>
                  </a:cubicBezTo>
                  <a:lnTo>
                    <a:pt x="555" y="63"/>
                  </a:lnTo>
                  <a:cubicBezTo>
                    <a:pt x="555" y="63"/>
                    <a:pt x="547" y="77"/>
                    <a:pt x="531" y="97"/>
                  </a:cubicBezTo>
                  <a:lnTo>
                    <a:pt x="531" y="97"/>
                  </a:lnTo>
                  <a:cubicBezTo>
                    <a:pt x="403" y="79"/>
                    <a:pt x="232" y="64"/>
                    <a:pt x="34" y="70"/>
                  </a:cubicBezTo>
                  <a:lnTo>
                    <a:pt x="34" y="70"/>
                  </a:lnTo>
                  <a:cubicBezTo>
                    <a:pt x="16" y="71"/>
                    <a:pt x="1" y="57"/>
                    <a:pt x="1" y="39"/>
                  </a:cubicBezTo>
                  <a:lnTo>
                    <a:pt x="1" y="39"/>
                  </a:lnTo>
                  <a:cubicBezTo>
                    <a:pt x="0" y="21"/>
                    <a:pt x="14" y="7"/>
                    <a:pt x="31" y="6"/>
                  </a:cubicBezTo>
                  <a:lnTo>
                    <a:pt x="31" y="6"/>
                  </a:lnTo>
                  <a:cubicBezTo>
                    <a:pt x="235" y="0"/>
                    <a:pt x="409" y="15"/>
                    <a:pt x="540" y="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1" name="Freeform 51">
              <a:extLst>
                <a:ext uri="{FF2B5EF4-FFF2-40B4-BE49-F238E27FC236}">
                  <a16:creationId xmlns:a16="http://schemas.microsoft.com/office/drawing/2014/main" id="{439976B6-C85C-4756-8B46-56645CF53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1281" y="2071561"/>
              <a:ext cx="497279" cy="495360"/>
            </a:xfrm>
            <a:custGeom>
              <a:avLst/>
              <a:gdLst>
                <a:gd name="T0" fmla="*/ 475488 w 1141"/>
                <a:gd name="T1" fmla="*/ 494924 h 1136"/>
                <a:gd name="T2" fmla="*/ 475488 w 1141"/>
                <a:gd name="T3" fmla="*/ 494924 h 1136"/>
                <a:gd name="T4" fmla="*/ 461977 w 1141"/>
                <a:gd name="T5" fmla="*/ 489255 h 1136"/>
                <a:gd name="T6" fmla="*/ 7409 w 1141"/>
                <a:gd name="T7" fmla="*/ 34448 h 1136"/>
                <a:gd name="T8" fmla="*/ 7409 w 1141"/>
                <a:gd name="T9" fmla="*/ 34448 h 1136"/>
                <a:gd name="T10" fmla="*/ 7409 w 1141"/>
                <a:gd name="T11" fmla="*/ 7413 h 1136"/>
                <a:gd name="T12" fmla="*/ 7409 w 1141"/>
                <a:gd name="T13" fmla="*/ 7413 h 1136"/>
                <a:gd name="T14" fmla="*/ 34866 w 1141"/>
                <a:gd name="T15" fmla="*/ 7413 h 1136"/>
                <a:gd name="T16" fmla="*/ 489434 w 1141"/>
                <a:gd name="T17" fmla="*/ 461784 h 1136"/>
                <a:gd name="T18" fmla="*/ 489434 w 1141"/>
                <a:gd name="T19" fmla="*/ 461784 h 1136"/>
                <a:gd name="T20" fmla="*/ 489434 w 1141"/>
                <a:gd name="T21" fmla="*/ 489255 h 1136"/>
                <a:gd name="T22" fmla="*/ 489434 w 1141"/>
                <a:gd name="T23" fmla="*/ 489255 h 1136"/>
                <a:gd name="T24" fmla="*/ 475488 w 1141"/>
                <a:gd name="T25" fmla="*/ 494924 h 11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1" h="1136">
                  <a:moveTo>
                    <a:pt x="1091" y="1135"/>
                  </a:moveTo>
                  <a:lnTo>
                    <a:pt x="1091" y="1135"/>
                  </a:lnTo>
                  <a:cubicBezTo>
                    <a:pt x="1080" y="1135"/>
                    <a:pt x="1069" y="1131"/>
                    <a:pt x="1060" y="1122"/>
                  </a:cubicBezTo>
                  <a:lnTo>
                    <a:pt x="17" y="79"/>
                  </a:lnTo>
                  <a:cubicBezTo>
                    <a:pt x="0" y="62"/>
                    <a:pt x="0" y="34"/>
                    <a:pt x="17" y="17"/>
                  </a:cubicBezTo>
                  <a:cubicBezTo>
                    <a:pt x="35" y="0"/>
                    <a:pt x="63" y="0"/>
                    <a:pt x="80" y="17"/>
                  </a:cubicBezTo>
                  <a:lnTo>
                    <a:pt x="1123" y="1059"/>
                  </a:lnTo>
                  <a:cubicBezTo>
                    <a:pt x="1140" y="1077"/>
                    <a:pt x="1140" y="1105"/>
                    <a:pt x="1123" y="1122"/>
                  </a:cubicBezTo>
                  <a:cubicBezTo>
                    <a:pt x="1114" y="1131"/>
                    <a:pt x="1103" y="1135"/>
                    <a:pt x="1091" y="113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2" name="Freeform 52">
              <a:extLst>
                <a:ext uri="{FF2B5EF4-FFF2-40B4-BE49-F238E27FC236}">
                  <a16:creationId xmlns:a16="http://schemas.microsoft.com/office/drawing/2014/main" id="{B2685422-AA7D-4018-A6EC-D4A26634A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1700" y="2254675"/>
              <a:ext cx="38109" cy="244551"/>
            </a:xfrm>
            <a:custGeom>
              <a:avLst/>
              <a:gdLst>
                <a:gd name="T0" fmla="*/ 44 w 89"/>
                <a:gd name="T1" fmla="*/ 563 h 564"/>
                <a:gd name="T2" fmla="*/ 44 w 89"/>
                <a:gd name="T3" fmla="*/ 563 h 564"/>
                <a:gd name="T4" fmla="*/ 0 w 89"/>
                <a:gd name="T5" fmla="*/ 519 h 564"/>
                <a:gd name="T6" fmla="*/ 0 w 89"/>
                <a:gd name="T7" fmla="*/ 44 h 564"/>
                <a:gd name="T8" fmla="*/ 0 w 89"/>
                <a:gd name="T9" fmla="*/ 44 h 564"/>
                <a:gd name="T10" fmla="*/ 44 w 89"/>
                <a:gd name="T11" fmla="*/ 0 h 564"/>
                <a:gd name="T12" fmla="*/ 44 w 89"/>
                <a:gd name="T13" fmla="*/ 0 h 564"/>
                <a:gd name="T14" fmla="*/ 88 w 89"/>
                <a:gd name="T15" fmla="*/ 44 h 564"/>
                <a:gd name="T16" fmla="*/ 88 w 89"/>
                <a:gd name="T17" fmla="*/ 519 h 564"/>
                <a:gd name="T18" fmla="*/ 88 w 89"/>
                <a:gd name="T19" fmla="*/ 519 h 564"/>
                <a:gd name="T20" fmla="*/ 44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4" y="563"/>
                  </a:moveTo>
                  <a:lnTo>
                    <a:pt x="44" y="563"/>
                  </a:lnTo>
                  <a:cubicBezTo>
                    <a:pt x="19" y="563"/>
                    <a:pt x="0" y="543"/>
                    <a:pt x="0" y="519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19"/>
                    <a:pt x="19" y="0"/>
                    <a:pt x="44" y="0"/>
                  </a:cubicBezTo>
                  <a:lnTo>
                    <a:pt x="44" y="0"/>
                  </a:lnTo>
                  <a:cubicBezTo>
                    <a:pt x="68" y="0"/>
                    <a:pt x="88" y="19"/>
                    <a:pt x="88" y="44"/>
                  </a:cubicBezTo>
                  <a:lnTo>
                    <a:pt x="88" y="519"/>
                  </a:lnTo>
                  <a:lnTo>
                    <a:pt x="88" y="519"/>
                  </a:lnTo>
                  <a:cubicBezTo>
                    <a:pt x="88" y="543"/>
                    <a:pt x="68" y="563"/>
                    <a:pt x="44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3" name="Freeform 53">
              <a:extLst>
                <a:ext uri="{FF2B5EF4-FFF2-40B4-BE49-F238E27FC236}">
                  <a16:creationId xmlns:a16="http://schemas.microsoft.com/office/drawing/2014/main" id="{F600D0FD-5EF1-43D7-898D-266935EC0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4607" y="2396007"/>
              <a:ext cx="38109" cy="246138"/>
            </a:xfrm>
            <a:custGeom>
              <a:avLst/>
              <a:gdLst>
                <a:gd name="T0" fmla="*/ 44 w 89"/>
                <a:gd name="T1" fmla="*/ 563 h 564"/>
                <a:gd name="T2" fmla="*/ 44 w 89"/>
                <a:gd name="T3" fmla="*/ 563 h 564"/>
                <a:gd name="T4" fmla="*/ 0 w 89"/>
                <a:gd name="T5" fmla="*/ 518 h 564"/>
                <a:gd name="T6" fmla="*/ 0 w 89"/>
                <a:gd name="T7" fmla="*/ 44 h 564"/>
                <a:gd name="T8" fmla="*/ 0 w 89"/>
                <a:gd name="T9" fmla="*/ 44 h 564"/>
                <a:gd name="T10" fmla="*/ 44 w 89"/>
                <a:gd name="T11" fmla="*/ 0 h 564"/>
                <a:gd name="T12" fmla="*/ 44 w 89"/>
                <a:gd name="T13" fmla="*/ 0 h 564"/>
                <a:gd name="T14" fmla="*/ 88 w 89"/>
                <a:gd name="T15" fmla="*/ 44 h 564"/>
                <a:gd name="T16" fmla="*/ 88 w 89"/>
                <a:gd name="T17" fmla="*/ 518 h 564"/>
                <a:gd name="T18" fmla="*/ 88 w 89"/>
                <a:gd name="T19" fmla="*/ 518 h 564"/>
                <a:gd name="T20" fmla="*/ 44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4" y="563"/>
                  </a:moveTo>
                  <a:lnTo>
                    <a:pt x="44" y="563"/>
                  </a:lnTo>
                  <a:cubicBezTo>
                    <a:pt x="19" y="563"/>
                    <a:pt x="0" y="543"/>
                    <a:pt x="0" y="518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19"/>
                    <a:pt x="19" y="0"/>
                    <a:pt x="44" y="0"/>
                  </a:cubicBezTo>
                  <a:lnTo>
                    <a:pt x="44" y="0"/>
                  </a:lnTo>
                  <a:cubicBezTo>
                    <a:pt x="68" y="0"/>
                    <a:pt x="88" y="19"/>
                    <a:pt x="88" y="44"/>
                  </a:cubicBezTo>
                  <a:lnTo>
                    <a:pt x="88" y="518"/>
                  </a:lnTo>
                  <a:lnTo>
                    <a:pt x="88" y="518"/>
                  </a:lnTo>
                  <a:cubicBezTo>
                    <a:pt x="88" y="543"/>
                    <a:pt x="68" y="563"/>
                    <a:pt x="44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4" name="Freeform 54">
              <a:extLst>
                <a:ext uri="{FF2B5EF4-FFF2-40B4-BE49-F238E27FC236}">
                  <a16:creationId xmlns:a16="http://schemas.microsoft.com/office/drawing/2014/main" id="{37EADC32-1F68-4CAD-8B34-589153828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9639" y="2246736"/>
              <a:ext cx="246119" cy="38112"/>
            </a:xfrm>
            <a:custGeom>
              <a:avLst/>
              <a:gdLst>
                <a:gd name="T0" fmla="*/ 519 w 564"/>
                <a:gd name="T1" fmla="*/ 87 h 88"/>
                <a:gd name="T2" fmla="*/ 44 w 564"/>
                <a:gd name="T3" fmla="*/ 87 h 88"/>
                <a:gd name="T4" fmla="*/ 44 w 564"/>
                <a:gd name="T5" fmla="*/ 87 h 88"/>
                <a:gd name="T6" fmla="*/ 0 w 564"/>
                <a:gd name="T7" fmla="*/ 44 h 88"/>
                <a:gd name="T8" fmla="*/ 0 w 564"/>
                <a:gd name="T9" fmla="*/ 44 h 88"/>
                <a:gd name="T10" fmla="*/ 44 w 564"/>
                <a:gd name="T11" fmla="*/ 0 h 88"/>
                <a:gd name="T12" fmla="*/ 519 w 564"/>
                <a:gd name="T13" fmla="*/ 0 h 88"/>
                <a:gd name="T14" fmla="*/ 519 w 564"/>
                <a:gd name="T15" fmla="*/ 0 h 88"/>
                <a:gd name="T16" fmla="*/ 563 w 564"/>
                <a:gd name="T17" fmla="*/ 44 h 88"/>
                <a:gd name="T18" fmla="*/ 563 w 564"/>
                <a:gd name="T19" fmla="*/ 44 h 88"/>
                <a:gd name="T20" fmla="*/ 519 w 564"/>
                <a:gd name="T21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88">
                  <a:moveTo>
                    <a:pt x="519" y="87"/>
                  </a:moveTo>
                  <a:lnTo>
                    <a:pt x="44" y="87"/>
                  </a:lnTo>
                  <a:lnTo>
                    <a:pt x="44" y="87"/>
                  </a:lnTo>
                  <a:cubicBezTo>
                    <a:pt x="20" y="87"/>
                    <a:pt x="0" y="67"/>
                    <a:pt x="0" y="44"/>
                  </a:cubicBezTo>
                  <a:lnTo>
                    <a:pt x="0" y="44"/>
                  </a:lnTo>
                  <a:cubicBezTo>
                    <a:pt x="0" y="19"/>
                    <a:pt x="20" y="0"/>
                    <a:pt x="44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3" y="0"/>
                    <a:pt x="563" y="19"/>
                    <a:pt x="563" y="44"/>
                  </a:cubicBezTo>
                  <a:lnTo>
                    <a:pt x="563" y="44"/>
                  </a:lnTo>
                  <a:cubicBezTo>
                    <a:pt x="563" y="67"/>
                    <a:pt x="543" y="87"/>
                    <a:pt x="519" y="8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5" name="Freeform 55">
              <a:extLst>
                <a:ext uri="{FF2B5EF4-FFF2-40B4-BE49-F238E27FC236}">
                  <a16:creationId xmlns:a16="http://schemas.microsoft.com/office/drawing/2014/main" id="{CF438D5F-1443-4CFD-86D0-1B5E9A00B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0959" y="2388067"/>
              <a:ext cx="246118" cy="38112"/>
            </a:xfrm>
            <a:custGeom>
              <a:avLst/>
              <a:gdLst>
                <a:gd name="T0" fmla="*/ 519 w 564"/>
                <a:gd name="T1" fmla="*/ 89 h 90"/>
                <a:gd name="T2" fmla="*/ 44 w 564"/>
                <a:gd name="T3" fmla="*/ 89 h 90"/>
                <a:gd name="T4" fmla="*/ 44 w 564"/>
                <a:gd name="T5" fmla="*/ 89 h 90"/>
                <a:gd name="T6" fmla="*/ 0 w 564"/>
                <a:gd name="T7" fmla="*/ 44 h 90"/>
                <a:gd name="T8" fmla="*/ 0 w 564"/>
                <a:gd name="T9" fmla="*/ 44 h 90"/>
                <a:gd name="T10" fmla="*/ 44 w 564"/>
                <a:gd name="T11" fmla="*/ 0 h 90"/>
                <a:gd name="T12" fmla="*/ 519 w 564"/>
                <a:gd name="T13" fmla="*/ 0 h 90"/>
                <a:gd name="T14" fmla="*/ 519 w 564"/>
                <a:gd name="T15" fmla="*/ 0 h 90"/>
                <a:gd name="T16" fmla="*/ 563 w 564"/>
                <a:gd name="T17" fmla="*/ 44 h 90"/>
                <a:gd name="T18" fmla="*/ 563 w 564"/>
                <a:gd name="T19" fmla="*/ 44 h 90"/>
                <a:gd name="T20" fmla="*/ 519 w 564"/>
                <a:gd name="T21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90">
                  <a:moveTo>
                    <a:pt x="519" y="89"/>
                  </a:moveTo>
                  <a:lnTo>
                    <a:pt x="44" y="89"/>
                  </a:lnTo>
                  <a:lnTo>
                    <a:pt x="44" y="89"/>
                  </a:lnTo>
                  <a:cubicBezTo>
                    <a:pt x="19" y="89"/>
                    <a:pt x="0" y="69"/>
                    <a:pt x="0" y="44"/>
                  </a:cubicBezTo>
                  <a:lnTo>
                    <a:pt x="0" y="44"/>
                  </a:lnTo>
                  <a:cubicBezTo>
                    <a:pt x="0" y="20"/>
                    <a:pt x="19" y="0"/>
                    <a:pt x="44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3" y="0"/>
                    <a:pt x="563" y="20"/>
                    <a:pt x="563" y="44"/>
                  </a:cubicBezTo>
                  <a:lnTo>
                    <a:pt x="563" y="44"/>
                  </a:lnTo>
                  <a:cubicBezTo>
                    <a:pt x="563" y="69"/>
                    <a:pt x="543" y="89"/>
                    <a:pt x="519" y="8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6" name="Freeform 56">
              <a:extLst>
                <a:ext uri="{FF2B5EF4-FFF2-40B4-BE49-F238E27FC236}">
                  <a16:creationId xmlns:a16="http://schemas.microsoft.com/office/drawing/2014/main" id="{4A649778-E50D-4422-A36A-C1CD1A2EF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3223" y="2526223"/>
              <a:ext cx="38109" cy="246138"/>
            </a:xfrm>
            <a:custGeom>
              <a:avLst/>
              <a:gdLst>
                <a:gd name="T0" fmla="*/ 45 w 89"/>
                <a:gd name="T1" fmla="*/ 563 h 564"/>
                <a:gd name="T2" fmla="*/ 45 w 89"/>
                <a:gd name="T3" fmla="*/ 563 h 564"/>
                <a:gd name="T4" fmla="*/ 0 w 89"/>
                <a:gd name="T5" fmla="*/ 519 h 564"/>
                <a:gd name="T6" fmla="*/ 0 w 89"/>
                <a:gd name="T7" fmla="*/ 44 h 564"/>
                <a:gd name="T8" fmla="*/ 0 w 89"/>
                <a:gd name="T9" fmla="*/ 44 h 564"/>
                <a:gd name="T10" fmla="*/ 45 w 89"/>
                <a:gd name="T11" fmla="*/ 0 h 564"/>
                <a:gd name="T12" fmla="*/ 45 w 89"/>
                <a:gd name="T13" fmla="*/ 0 h 564"/>
                <a:gd name="T14" fmla="*/ 88 w 89"/>
                <a:gd name="T15" fmla="*/ 44 h 564"/>
                <a:gd name="T16" fmla="*/ 88 w 89"/>
                <a:gd name="T17" fmla="*/ 519 h 564"/>
                <a:gd name="T18" fmla="*/ 88 w 89"/>
                <a:gd name="T19" fmla="*/ 519 h 564"/>
                <a:gd name="T20" fmla="*/ 45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5" y="563"/>
                  </a:moveTo>
                  <a:lnTo>
                    <a:pt x="45" y="563"/>
                  </a:lnTo>
                  <a:cubicBezTo>
                    <a:pt x="20" y="563"/>
                    <a:pt x="0" y="544"/>
                    <a:pt x="0" y="519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20"/>
                    <a:pt x="20" y="0"/>
                    <a:pt x="45" y="0"/>
                  </a:cubicBezTo>
                  <a:lnTo>
                    <a:pt x="45" y="0"/>
                  </a:lnTo>
                  <a:cubicBezTo>
                    <a:pt x="68" y="0"/>
                    <a:pt x="88" y="20"/>
                    <a:pt x="88" y="44"/>
                  </a:cubicBezTo>
                  <a:lnTo>
                    <a:pt x="88" y="519"/>
                  </a:lnTo>
                  <a:lnTo>
                    <a:pt x="88" y="519"/>
                  </a:lnTo>
                  <a:cubicBezTo>
                    <a:pt x="88" y="544"/>
                    <a:pt x="68" y="563"/>
                    <a:pt x="45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7" name="Freeform 57">
              <a:extLst>
                <a:ext uri="{FF2B5EF4-FFF2-40B4-BE49-F238E27FC236}">
                  <a16:creationId xmlns:a16="http://schemas.microsoft.com/office/drawing/2014/main" id="{1DAD0C5E-E742-4F06-A182-BF590BF42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2751" y="2518282"/>
              <a:ext cx="244531" cy="39700"/>
            </a:xfrm>
            <a:custGeom>
              <a:avLst/>
              <a:gdLst>
                <a:gd name="T0" fmla="*/ 519 w 565"/>
                <a:gd name="T1" fmla="*/ 89 h 90"/>
                <a:gd name="T2" fmla="*/ 45 w 565"/>
                <a:gd name="T3" fmla="*/ 89 h 90"/>
                <a:gd name="T4" fmla="*/ 45 w 565"/>
                <a:gd name="T5" fmla="*/ 89 h 90"/>
                <a:gd name="T6" fmla="*/ 0 w 565"/>
                <a:gd name="T7" fmla="*/ 45 h 90"/>
                <a:gd name="T8" fmla="*/ 0 w 565"/>
                <a:gd name="T9" fmla="*/ 45 h 90"/>
                <a:gd name="T10" fmla="*/ 45 w 565"/>
                <a:gd name="T11" fmla="*/ 0 h 90"/>
                <a:gd name="T12" fmla="*/ 519 w 565"/>
                <a:gd name="T13" fmla="*/ 0 h 90"/>
                <a:gd name="T14" fmla="*/ 519 w 565"/>
                <a:gd name="T15" fmla="*/ 0 h 90"/>
                <a:gd name="T16" fmla="*/ 564 w 565"/>
                <a:gd name="T17" fmla="*/ 45 h 90"/>
                <a:gd name="T18" fmla="*/ 564 w 565"/>
                <a:gd name="T19" fmla="*/ 45 h 90"/>
                <a:gd name="T20" fmla="*/ 519 w 565"/>
                <a:gd name="T21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5" h="90">
                  <a:moveTo>
                    <a:pt x="519" y="89"/>
                  </a:moveTo>
                  <a:lnTo>
                    <a:pt x="45" y="89"/>
                  </a:lnTo>
                  <a:lnTo>
                    <a:pt x="45" y="89"/>
                  </a:lnTo>
                  <a:cubicBezTo>
                    <a:pt x="20" y="89"/>
                    <a:pt x="0" y="69"/>
                    <a:pt x="0" y="45"/>
                  </a:cubicBezTo>
                  <a:lnTo>
                    <a:pt x="0" y="45"/>
                  </a:lnTo>
                  <a:cubicBezTo>
                    <a:pt x="0" y="20"/>
                    <a:pt x="20" y="0"/>
                    <a:pt x="45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4" y="0"/>
                    <a:pt x="564" y="20"/>
                    <a:pt x="564" y="45"/>
                  </a:cubicBezTo>
                  <a:lnTo>
                    <a:pt x="564" y="45"/>
                  </a:lnTo>
                  <a:cubicBezTo>
                    <a:pt x="564" y="69"/>
                    <a:pt x="544" y="89"/>
                    <a:pt x="519" y="8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18" name="Freeform 58">
              <a:extLst>
                <a:ext uri="{FF2B5EF4-FFF2-40B4-BE49-F238E27FC236}">
                  <a16:creationId xmlns:a16="http://schemas.microsoft.com/office/drawing/2014/main" id="{DAF4257E-F143-45A2-9257-00230E0DE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281" y="1111561"/>
              <a:ext cx="1743360" cy="1455360"/>
            </a:xfrm>
            <a:custGeom>
              <a:avLst/>
              <a:gdLst>
                <a:gd name="T0" fmla="*/ 1570983 w 4005"/>
                <a:gd name="T1" fmla="*/ 755341 h 3341"/>
                <a:gd name="T2" fmla="*/ 871898 w 4005"/>
                <a:gd name="T3" fmla="*/ 1454924 h 3341"/>
                <a:gd name="T4" fmla="*/ 171942 w 4005"/>
                <a:gd name="T5" fmla="*/ 755341 h 3341"/>
                <a:gd name="T6" fmla="*/ 171942 w 4005"/>
                <a:gd name="T7" fmla="*/ 755341 h 3341"/>
                <a:gd name="T8" fmla="*/ 171942 w 4005"/>
                <a:gd name="T9" fmla="*/ 129375 h 3341"/>
                <a:gd name="T10" fmla="*/ 171942 w 4005"/>
                <a:gd name="T11" fmla="*/ 129375 h 3341"/>
                <a:gd name="T12" fmla="*/ 484920 w 4005"/>
                <a:gd name="T13" fmla="*/ 0 h 3341"/>
                <a:gd name="T14" fmla="*/ 484920 w 4005"/>
                <a:gd name="T15" fmla="*/ 0 h 3341"/>
                <a:gd name="T16" fmla="*/ 591567 w 4005"/>
                <a:gd name="T17" fmla="*/ 13068 h 3341"/>
                <a:gd name="T18" fmla="*/ 592002 w 4005"/>
                <a:gd name="T19" fmla="*/ 13068 h 3341"/>
                <a:gd name="T20" fmla="*/ 592002 w 4005"/>
                <a:gd name="T21" fmla="*/ 13068 h 3341"/>
                <a:gd name="T22" fmla="*/ 797897 w 4005"/>
                <a:gd name="T23" fmla="*/ 129375 h 3341"/>
                <a:gd name="T24" fmla="*/ 871898 w 4005"/>
                <a:gd name="T25" fmla="*/ 202992 h 3341"/>
                <a:gd name="T26" fmla="*/ 945463 w 4005"/>
                <a:gd name="T27" fmla="*/ 129375 h 3341"/>
                <a:gd name="T28" fmla="*/ 945463 w 4005"/>
                <a:gd name="T29" fmla="*/ 129375 h 3341"/>
                <a:gd name="T30" fmla="*/ 1258440 w 4005"/>
                <a:gd name="T31" fmla="*/ 0 h 3341"/>
                <a:gd name="T32" fmla="*/ 1258440 w 4005"/>
                <a:gd name="T33" fmla="*/ 0 h 3341"/>
                <a:gd name="T34" fmla="*/ 1570983 w 4005"/>
                <a:gd name="T35" fmla="*/ 129375 h 3341"/>
                <a:gd name="T36" fmla="*/ 1570983 w 4005"/>
                <a:gd name="T37" fmla="*/ 129375 h 3341"/>
                <a:gd name="T38" fmla="*/ 1570983 w 4005"/>
                <a:gd name="T39" fmla="*/ 755341 h 334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05" h="3341">
                  <a:moveTo>
                    <a:pt x="3609" y="1734"/>
                  </a:moveTo>
                  <a:lnTo>
                    <a:pt x="2003" y="3340"/>
                  </a:lnTo>
                  <a:lnTo>
                    <a:pt x="395" y="1734"/>
                  </a:lnTo>
                  <a:cubicBezTo>
                    <a:pt x="0" y="1339"/>
                    <a:pt x="0" y="692"/>
                    <a:pt x="395" y="297"/>
                  </a:cubicBezTo>
                  <a:cubicBezTo>
                    <a:pt x="594" y="99"/>
                    <a:pt x="854" y="0"/>
                    <a:pt x="1114" y="0"/>
                  </a:cubicBezTo>
                  <a:cubicBezTo>
                    <a:pt x="1197" y="0"/>
                    <a:pt x="1279" y="10"/>
                    <a:pt x="1359" y="30"/>
                  </a:cubicBezTo>
                  <a:lnTo>
                    <a:pt x="1360" y="30"/>
                  </a:lnTo>
                  <a:cubicBezTo>
                    <a:pt x="1533" y="72"/>
                    <a:pt x="1698" y="162"/>
                    <a:pt x="1833" y="297"/>
                  </a:cubicBezTo>
                  <a:lnTo>
                    <a:pt x="2003" y="466"/>
                  </a:lnTo>
                  <a:lnTo>
                    <a:pt x="2172" y="297"/>
                  </a:lnTo>
                  <a:cubicBezTo>
                    <a:pt x="2369" y="99"/>
                    <a:pt x="2630" y="0"/>
                    <a:pt x="2891" y="0"/>
                  </a:cubicBezTo>
                  <a:cubicBezTo>
                    <a:pt x="3151" y="0"/>
                    <a:pt x="3411" y="99"/>
                    <a:pt x="3609" y="297"/>
                  </a:cubicBezTo>
                  <a:cubicBezTo>
                    <a:pt x="4004" y="692"/>
                    <a:pt x="4004" y="1339"/>
                    <a:pt x="3609" y="17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19" name="Freeform 59">
              <a:extLst>
                <a:ext uri="{FF2B5EF4-FFF2-40B4-BE49-F238E27FC236}">
                  <a16:creationId xmlns:a16="http://schemas.microsoft.com/office/drawing/2014/main" id="{FC9E97AF-E222-4A18-A8A4-3104BC4FC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8161" y="1211401"/>
              <a:ext cx="435839" cy="328321"/>
            </a:xfrm>
            <a:custGeom>
              <a:avLst/>
              <a:gdLst>
                <a:gd name="T0" fmla="*/ 22183 w 1002"/>
                <a:gd name="T1" fmla="*/ 42673 h 754"/>
                <a:gd name="T2" fmla="*/ 22183 w 1002"/>
                <a:gd name="T3" fmla="*/ 42673 h 754"/>
                <a:gd name="T4" fmla="*/ 20444 w 1002"/>
                <a:gd name="T5" fmla="*/ 9144 h 754"/>
                <a:gd name="T6" fmla="*/ 20444 w 1002"/>
                <a:gd name="T7" fmla="*/ 9144 h 754"/>
                <a:gd name="T8" fmla="*/ 229229 w 1002"/>
                <a:gd name="T9" fmla="*/ 20030 h 754"/>
                <a:gd name="T10" fmla="*/ 229229 w 1002"/>
                <a:gd name="T11" fmla="*/ 20030 h 754"/>
                <a:gd name="T12" fmla="*/ 433229 w 1002"/>
                <a:gd name="T13" fmla="*/ 302630 h 754"/>
                <a:gd name="T14" fmla="*/ 433229 w 1002"/>
                <a:gd name="T15" fmla="*/ 302630 h 754"/>
                <a:gd name="T16" fmla="*/ 400607 w 1002"/>
                <a:gd name="T17" fmla="*/ 308291 h 754"/>
                <a:gd name="T18" fmla="*/ 400607 w 1002"/>
                <a:gd name="T19" fmla="*/ 308291 h 754"/>
                <a:gd name="T20" fmla="*/ 204870 w 1002"/>
                <a:gd name="T21" fmla="*/ 72718 h 754"/>
                <a:gd name="T22" fmla="*/ 204870 w 1002"/>
                <a:gd name="T23" fmla="*/ 72718 h 754"/>
                <a:gd name="T24" fmla="*/ 22183 w 1002"/>
                <a:gd name="T25" fmla="*/ 42673 h 7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2" h="754">
                  <a:moveTo>
                    <a:pt x="51" y="98"/>
                  </a:moveTo>
                  <a:lnTo>
                    <a:pt x="51" y="98"/>
                  </a:lnTo>
                  <a:cubicBezTo>
                    <a:pt x="3" y="97"/>
                    <a:pt x="0" y="28"/>
                    <a:pt x="47" y="21"/>
                  </a:cubicBezTo>
                  <a:cubicBezTo>
                    <a:pt x="190" y="0"/>
                    <a:pt x="355" y="0"/>
                    <a:pt x="527" y="46"/>
                  </a:cubicBezTo>
                  <a:cubicBezTo>
                    <a:pt x="844" y="133"/>
                    <a:pt x="975" y="435"/>
                    <a:pt x="996" y="695"/>
                  </a:cubicBezTo>
                  <a:cubicBezTo>
                    <a:pt x="1001" y="741"/>
                    <a:pt x="934" y="753"/>
                    <a:pt x="921" y="708"/>
                  </a:cubicBezTo>
                  <a:cubicBezTo>
                    <a:pt x="861" y="504"/>
                    <a:pt x="736" y="248"/>
                    <a:pt x="471" y="167"/>
                  </a:cubicBezTo>
                  <a:cubicBezTo>
                    <a:pt x="316" y="120"/>
                    <a:pt x="174" y="101"/>
                    <a:pt x="51" y="9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0" name="Freeform 60">
              <a:extLst>
                <a:ext uri="{FF2B5EF4-FFF2-40B4-BE49-F238E27FC236}">
                  <a16:creationId xmlns:a16="http://schemas.microsoft.com/office/drawing/2014/main" id="{468142D5-DC94-430D-B9B6-690416CDC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9484" y="1111320"/>
              <a:ext cx="955892" cy="1456191"/>
            </a:xfrm>
            <a:custGeom>
              <a:avLst/>
              <a:gdLst>
                <a:gd name="T0" fmla="*/ 2196 w 2197"/>
                <a:gd name="T1" fmla="*/ 3146 h 3341"/>
                <a:gd name="T2" fmla="*/ 2003 w 2197"/>
                <a:gd name="T3" fmla="*/ 3340 h 3341"/>
                <a:gd name="T4" fmla="*/ 395 w 2197"/>
                <a:gd name="T5" fmla="*/ 1734 h 3341"/>
                <a:gd name="T6" fmla="*/ 395 w 2197"/>
                <a:gd name="T7" fmla="*/ 1734 h 3341"/>
                <a:gd name="T8" fmla="*/ 395 w 2197"/>
                <a:gd name="T9" fmla="*/ 297 h 3341"/>
                <a:gd name="T10" fmla="*/ 395 w 2197"/>
                <a:gd name="T11" fmla="*/ 297 h 3341"/>
                <a:gd name="T12" fmla="*/ 1114 w 2197"/>
                <a:gd name="T13" fmla="*/ 0 h 3341"/>
                <a:gd name="T14" fmla="*/ 1114 w 2197"/>
                <a:gd name="T15" fmla="*/ 0 h 3341"/>
                <a:gd name="T16" fmla="*/ 1359 w 2197"/>
                <a:gd name="T17" fmla="*/ 30 h 3341"/>
                <a:gd name="T18" fmla="*/ 1359 w 2197"/>
                <a:gd name="T19" fmla="*/ 30 h 3341"/>
                <a:gd name="T20" fmla="*/ 503 w 2197"/>
                <a:gd name="T21" fmla="*/ 858 h 3341"/>
                <a:gd name="T22" fmla="*/ 503 w 2197"/>
                <a:gd name="T23" fmla="*/ 858 h 3341"/>
                <a:gd name="T24" fmla="*/ 2196 w 2197"/>
                <a:gd name="T25" fmla="*/ 3146 h 3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7" h="3341">
                  <a:moveTo>
                    <a:pt x="2196" y="3146"/>
                  </a:moveTo>
                  <a:lnTo>
                    <a:pt x="2003" y="3340"/>
                  </a:lnTo>
                  <a:lnTo>
                    <a:pt x="395" y="1734"/>
                  </a:lnTo>
                  <a:lnTo>
                    <a:pt x="395" y="1734"/>
                  </a:lnTo>
                  <a:cubicBezTo>
                    <a:pt x="0" y="1339"/>
                    <a:pt x="0" y="692"/>
                    <a:pt x="395" y="297"/>
                  </a:cubicBezTo>
                  <a:lnTo>
                    <a:pt x="395" y="297"/>
                  </a:lnTo>
                  <a:cubicBezTo>
                    <a:pt x="594" y="99"/>
                    <a:pt x="854" y="0"/>
                    <a:pt x="1114" y="0"/>
                  </a:cubicBezTo>
                  <a:lnTo>
                    <a:pt x="1114" y="0"/>
                  </a:lnTo>
                  <a:cubicBezTo>
                    <a:pt x="1197" y="0"/>
                    <a:pt x="1279" y="10"/>
                    <a:pt x="1359" y="30"/>
                  </a:cubicBezTo>
                  <a:lnTo>
                    <a:pt x="1359" y="30"/>
                  </a:lnTo>
                  <a:cubicBezTo>
                    <a:pt x="1341" y="30"/>
                    <a:pt x="556" y="22"/>
                    <a:pt x="503" y="858"/>
                  </a:cubicBezTo>
                  <a:lnTo>
                    <a:pt x="503" y="858"/>
                  </a:lnTo>
                  <a:cubicBezTo>
                    <a:pt x="452" y="1652"/>
                    <a:pt x="1305" y="2089"/>
                    <a:pt x="2196" y="314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1" name="Freeform 61">
              <a:extLst>
                <a:ext uri="{FF2B5EF4-FFF2-40B4-BE49-F238E27FC236}">
                  <a16:creationId xmlns:a16="http://schemas.microsoft.com/office/drawing/2014/main" id="{90D936C6-D7B0-45F4-82EF-6CE147AF1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1681" y="858121"/>
              <a:ext cx="506880" cy="506880"/>
            </a:xfrm>
            <a:custGeom>
              <a:avLst/>
              <a:gdLst>
                <a:gd name="T0" fmla="*/ 479493 w 1166"/>
                <a:gd name="T1" fmla="*/ 506445 h 1166"/>
                <a:gd name="T2" fmla="*/ 0 w 1166"/>
                <a:gd name="T3" fmla="*/ 26952 h 1166"/>
                <a:gd name="T4" fmla="*/ 26952 w 1166"/>
                <a:gd name="T5" fmla="*/ 0 h 1166"/>
                <a:gd name="T6" fmla="*/ 506445 w 1166"/>
                <a:gd name="T7" fmla="*/ 479493 h 1166"/>
                <a:gd name="T8" fmla="*/ 479493 w 1166"/>
                <a:gd name="T9" fmla="*/ 506445 h 1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6" h="1166">
                  <a:moveTo>
                    <a:pt x="1103" y="1165"/>
                  </a:moveTo>
                  <a:lnTo>
                    <a:pt x="0" y="62"/>
                  </a:lnTo>
                  <a:lnTo>
                    <a:pt x="62" y="0"/>
                  </a:lnTo>
                  <a:lnTo>
                    <a:pt x="1165" y="1103"/>
                  </a:lnTo>
                  <a:lnTo>
                    <a:pt x="1103" y="116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22" name="Freeform 62">
              <a:extLst>
                <a:ext uri="{FF2B5EF4-FFF2-40B4-BE49-F238E27FC236}">
                  <a16:creationId xmlns:a16="http://schemas.microsoft.com/office/drawing/2014/main" id="{090CC151-7E5E-45A5-B03E-4B7FCD99A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7389" y="825481"/>
              <a:ext cx="247706" cy="244551"/>
            </a:xfrm>
            <a:custGeom>
              <a:avLst/>
              <a:gdLst>
                <a:gd name="T0" fmla="*/ 249 w 570"/>
                <a:gd name="T1" fmla="*/ 561 h 562"/>
                <a:gd name="T2" fmla="*/ 249 w 570"/>
                <a:gd name="T3" fmla="*/ 561 h 562"/>
                <a:gd name="T4" fmla="*/ 208 w 570"/>
                <a:gd name="T5" fmla="*/ 534 h 562"/>
                <a:gd name="T6" fmla="*/ 7 w 570"/>
                <a:gd name="T7" fmla="*/ 65 h 562"/>
                <a:gd name="T8" fmla="*/ 7 w 570"/>
                <a:gd name="T9" fmla="*/ 65 h 562"/>
                <a:gd name="T10" fmla="*/ 16 w 570"/>
                <a:gd name="T11" fmla="*/ 16 h 562"/>
                <a:gd name="T12" fmla="*/ 16 w 570"/>
                <a:gd name="T13" fmla="*/ 16 h 562"/>
                <a:gd name="T14" fmla="*/ 64 w 570"/>
                <a:gd name="T15" fmla="*/ 7 h 562"/>
                <a:gd name="T16" fmla="*/ 536 w 570"/>
                <a:gd name="T17" fmla="*/ 206 h 562"/>
                <a:gd name="T18" fmla="*/ 536 w 570"/>
                <a:gd name="T19" fmla="*/ 206 h 562"/>
                <a:gd name="T20" fmla="*/ 560 w 570"/>
                <a:gd name="T21" fmla="*/ 264 h 562"/>
                <a:gd name="T22" fmla="*/ 560 w 570"/>
                <a:gd name="T23" fmla="*/ 264 h 562"/>
                <a:gd name="T24" fmla="*/ 501 w 570"/>
                <a:gd name="T25" fmla="*/ 288 h 562"/>
                <a:gd name="T26" fmla="*/ 131 w 570"/>
                <a:gd name="T27" fmla="*/ 131 h 562"/>
                <a:gd name="T28" fmla="*/ 289 w 570"/>
                <a:gd name="T29" fmla="*/ 500 h 562"/>
                <a:gd name="T30" fmla="*/ 289 w 570"/>
                <a:gd name="T31" fmla="*/ 500 h 562"/>
                <a:gd name="T32" fmla="*/ 266 w 570"/>
                <a:gd name="T33" fmla="*/ 557 h 562"/>
                <a:gd name="T34" fmla="*/ 266 w 570"/>
                <a:gd name="T35" fmla="*/ 557 h 562"/>
                <a:gd name="T36" fmla="*/ 249 w 570"/>
                <a:gd name="T37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0" h="562">
                  <a:moveTo>
                    <a:pt x="249" y="561"/>
                  </a:moveTo>
                  <a:lnTo>
                    <a:pt x="249" y="561"/>
                  </a:lnTo>
                  <a:cubicBezTo>
                    <a:pt x="231" y="561"/>
                    <a:pt x="215" y="551"/>
                    <a:pt x="208" y="534"/>
                  </a:cubicBezTo>
                  <a:lnTo>
                    <a:pt x="7" y="65"/>
                  </a:lnTo>
                  <a:lnTo>
                    <a:pt x="7" y="65"/>
                  </a:lnTo>
                  <a:cubicBezTo>
                    <a:pt x="0" y="48"/>
                    <a:pt x="3" y="29"/>
                    <a:pt x="16" y="16"/>
                  </a:cubicBezTo>
                  <a:lnTo>
                    <a:pt x="16" y="16"/>
                  </a:lnTo>
                  <a:cubicBezTo>
                    <a:pt x="29" y="3"/>
                    <a:pt x="48" y="0"/>
                    <a:pt x="64" y="7"/>
                  </a:cubicBezTo>
                  <a:lnTo>
                    <a:pt x="536" y="206"/>
                  </a:lnTo>
                  <a:lnTo>
                    <a:pt x="536" y="206"/>
                  </a:lnTo>
                  <a:cubicBezTo>
                    <a:pt x="558" y="215"/>
                    <a:pt x="569" y="241"/>
                    <a:pt x="560" y="264"/>
                  </a:cubicBezTo>
                  <a:lnTo>
                    <a:pt x="560" y="264"/>
                  </a:lnTo>
                  <a:cubicBezTo>
                    <a:pt x="550" y="287"/>
                    <a:pt x="524" y="297"/>
                    <a:pt x="501" y="288"/>
                  </a:cubicBezTo>
                  <a:lnTo>
                    <a:pt x="131" y="131"/>
                  </a:lnTo>
                  <a:lnTo>
                    <a:pt x="289" y="500"/>
                  </a:lnTo>
                  <a:lnTo>
                    <a:pt x="289" y="500"/>
                  </a:lnTo>
                  <a:cubicBezTo>
                    <a:pt x="299" y="522"/>
                    <a:pt x="288" y="548"/>
                    <a:pt x="266" y="557"/>
                  </a:cubicBezTo>
                  <a:lnTo>
                    <a:pt x="266" y="557"/>
                  </a:lnTo>
                  <a:cubicBezTo>
                    <a:pt x="261" y="560"/>
                    <a:pt x="255" y="561"/>
                    <a:pt x="249" y="56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grpSp>
        <p:nvGrpSpPr>
          <p:cNvPr id="123" name="Group 1">
            <a:extLst>
              <a:ext uri="{FF2B5EF4-FFF2-40B4-BE49-F238E27FC236}">
                <a16:creationId xmlns:a16="http://schemas.microsoft.com/office/drawing/2014/main" id="{DC8F3EAD-4860-4AC9-B916-41CBC7AFDE1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11131" y="2042817"/>
            <a:ext cx="2205983" cy="2052000"/>
            <a:chOff x="8186881" y="825481"/>
            <a:chExt cx="2092800" cy="1946880"/>
          </a:xfrm>
        </p:grpSpPr>
        <p:sp>
          <p:nvSpPr>
            <p:cNvPr id="124" name="Freeform 39">
              <a:extLst>
                <a:ext uri="{FF2B5EF4-FFF2-40B4-BE49-F238E27FC236}">
                  <a16:creationId xmlns:a16="http://schemas.microsoft.com/office/drawing/2014/main" id="{95F5F31E-94B3-4915-A353-897D7EF8A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0620" y="1857677"/>
              <a:ext cx="252469" cy="344595"/>
            </a:xfrm>
            <a:custGeom>
              <a:avLst/>
              <a:gdLst>
                <a:gd name="T0" fmla="*/ 180 w 583"/>
                <a:gd name="T1" fmla="*/ 1 h 788"/>
                <a:gd name="T2" fmla="*/ 180 w 583"/>
                <a:gd name="T3" fmla="*/ 1 h 788"/>
                <a:gd name="T4" fmla="*/ 148 w 583"/>
                <a:gd name="T5" fmla="*/ 0 h 788"/>
                <a:gd name="T6" fmla="*/ 148 w 583"/>
                <a:gd name="T7" fmla="*/ 0 h 788"/>
                <a:gd name="T8" fmla="*/ 126 w 583"/>
                <a:gd name="T9" fmla="*/ 36 h 788"/>
                <a:gd name="T10" fmla="*/ 126 w 583"/>
                <a:gd name="T11" fmla="*/ 36 h 788"/>
                <a:gd name="T12" fmla="*/ 565 w 583"/>
                <a:gd name="T13" fmla="*/ 787 h 788"/>
                <a:gd name="T14" fmla="*/ 565 w 583"/>
                <a:gd name="T15" fmla="*/ 787 h 788"/>
                <a:gd name="T16" fmla="*/ 180 w 583"/>
                <a:gd name="T17" fmla="*/ 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88">
                  <a:moveTo>
                    <a:pt x="180" y="1"/>
                  </a:moveTo>
                  <a:lnTo>
                    <a:pt x="180" y="1"/>
                  </a:lnTo>
                  <a:cubicBezTo>
                    <a:pt x="169" y="0"/>
                    <a:pt x="159" y="0"/>
                    <a:pt x="148" y="0"/>
                  </a:cubicBezTo>
                  <a:lnTo>
                    <a:pt x="148" y="0"/>
                  </a:lnTo>
                  <a:cubicBezTo>
                    <a:pt x="148" y="0"/>
                    <a:pt x="138" y="13"/>
                    <a:pt x="126" y="36"/>
                  </a:cubicBezTo>
                  <a:lnTo>
                    <a:pt x="126" y="36"/>
                  </a:lnTo>
                  <a:cubicBezTo>
                    <a:pt x="78" y="139"/>
                    <a:pt x="0" y="447"/>
                    <a:pt x="565" y="787"/>
                  </a:cubicBezTo>
                  <a:lnTo>
                    <a:pt x="565" y="787"/>
                  </a:lnTo>
                  <a:cubicBezTo>
                    <a:pt x="565" y="787"/>
                    <a:pt x="582" y="26"/>
                    <a:pt x="180" y="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5" name="Freeform 40">
              <a:extLst>
                <a:ext uri="{FF2B5EF4-FFF2-40B4-BE49-F238E27FC236}">
                  <a16:creationId xmlns:a16="http://schemas.microsoft.com/office/drawing/2014/main" id="{B3CAC222-6C87-47F2-A024-4516195C8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6195" y="1857677"/>
              <a:ext cx="133380" cy="217556"/>
            </a:xfrm>
            <a:custGeom>
              <a:avLst/>
              <a:gdLst>
                <a:gd name="T0" fmla="*/ 54 w 307"/>
                <a:gd name="T1" fmla="*/ 1 h 498"/>
                <a:gd name="T2" fmla="*/ 54 w 307"/>
                <a:gd name="T3" fmla="*/ 1 h 498"/>
                <a:gd name="T4" fmla="*/ 22 w 307"/>
                <a:gd name="T5" fmla="*/ 0 h 498"/>
                <a:gd name="T6" fmla="*/ 22 w 307"/>
                <a:gd name="T7" fmla="*/ 0 h 498"/>
                <a:gd name="T8" fmla="*/ 0 w 307"/>
                <a:gd name="T9" fmla="*/ 36 h 498"/>
                <a:gd name="T10" fmla="*/ 0 w 307"/>
                <a:gd name="T11" fmla="*/ 36 h 498"/>
                <a:gd name="T12" fmla="*/ 241 w 307"/>
                <a:gd name="T13" fmla="*/ 473 h 498"/>
                <a:gd name="T14" fmla="*/ 241 w 307"/>
                <a:gd name="T15" fmla="*/ 473 h 498"/>
                <a:gd name="T16" fmla="*/ 283 w 307"/>
                <a:gd name="T17" fmla="*/ 489 h 498"/>
                <a:gd name="T18" fmla="*/ 283 w 307"/>
                <a:gd name="T19" fmla="*/ 489 h 498"/>
                <a:gd name="T20" fmla="*/ 300 w 307"/>
                <a:gd name="T21" fmla="*/ 448 h 498"/>
                <a:gd name="T22" fmla="*/ 300 w 307"/>
                <a:gd name="T23" fmla="*/ 448 h 498"/>
                <a:gd name="T24" fmla="*/ 54 w 307"/>
                <a:gd name="T25" fmla="*/ 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7" h="498">
                  <a:moveTo>
                    <a:pt x="54" y="1"/>
                  </a:moveTo>
                  <a:lnTo>
                    <a:pt x="54" y="1"/>
                  </a:lnTo>
                  <a:cubicBezTo>
                    <a:pt x="43" y="0"/>
                    <a:pt x="33" y="0"/>
                    <a:pt x="22" y="0"/>
                  </a:cubicBezTo>
                  <a:lnTo>
                    <a:pt x="22" y="0"/>
                  </a:lnTo>
                  <a:cubicBezTo>
                    <a:pt x="22" y="0"/>
                    <a:pt x="12" y="13"/>
                    <a:pt x="0" y="36"/>
                  </a:cubicBezTo>
                  <a:lnTo>
                    <a:pt x="0" y="36"/>
                  </a:lnTo>
                  <a:cubicBezTo>
                    <a:pt x="73" y="145"/>
                    <a:pt x="161" y="292"/>
                    <a:pt x="241" y="473"/>
                  </a:cubicBezTo>
                  <a:lnTo>
                    <a:pt x="241" y="473"/>
                  </a:lnTo>
                  <a:cubicBezTo>
                    <a:pt x="248" y="489"/>
                    <a:pt x="267" y="497"/>
                    <a:pt x="283" y="489"/>
                  </a:cubicBezTo>
                  <a:lnTo>
                    <a:pt x="283" y="489"/>
                  </a:lnTo>
                  <a:cubicBezTo>
                    <a:pt x="300" y="482"/>
                    <a:pt x="306" y="463"/>
                    <a:pt x="300" y="448"/>
                  </a:cubicBezTo>
                  <a:lnTo>
                    <a:pt x="300" y="448"/>
                  </a:lnTo>
                  <a:cubicBezTo>
                    <a:pt x="217" y="261"/>
                    <a:pt x="128" y="111"/>
                    <a:pt x="54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6" name="Freeform 41">
              <a:extLst>
                <a:ext uri="{FF2B5EF4-FFF2-40B4-BE49-F238E27FC236}">
                  <a16:creationId xmlns:a16="http://schemas.microsoft.com/office/drawing/2014/main" id="{EAFD8A48-6766-4F28-BE70-B22BA2008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419" y="1724285"/>
              <a:ext cx="335038" cy="287427"/>
            </a:xfrm>
            <a:custGeom>
              <a:avLst/>
              <a:gdLst>
                <a:gd name="T0" fmla="*/ 30 w 766"/>
                <a:gd name="T1" fmla="*/ 185 h 662"/>
                <a:gd name="T2" fmla="*/ 30 w 766"/>
                <a:gd name="T3" fmla="*/ 185 h 662"/>
                <a:gd name="T4" fmla="*/ 2 w 766"/>
                <a:gd name="T5" fmla="*/ 202 h 662"/>
                <a:gd name="T6" fmla="*/ 2 w 766"/>
                <a:gd name="T7" fmla="*/ 202 h 662"/>
                <a:gd name="T8" fmla="*/ 3 w 766"/>
                <a:gd name="T9" fmla="*/ 244 h 662"/>
                <a:gd name="T10" fmla="*/ 3 w 766"/>
                <a:gd name="T11" fmla="*/ 244 h 662"/>
                <a:gd name="T12" fmla="*/ 765 w 766"/>
                <a:gd name="T13" fmla="*/ 661 h 662"/>
                <a:gd name="T14" fmla="*/ 765 w 766"/>
                <a:gd name="T15" fmla="*/ 661 h 662"/>
                <a:gd name="T16" fmla="*/ 30 w 766"/>
                <a:gd name="T17" fmla="*/ 18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662">
                  <a:moveTo>
                    <a:pt x="30" y="185"/>
                  </a:moveTo>
                  <a:lnTo>
                    <a:pt x="30" y="185"/>
                  </a:lnTo>
                  <a:cubicBezTo>
                    <a:pt x="21" y="191"/>
                    <a:pt x="11" y="196"/>
                    <a:pt x="2" y="202"/>
                  </a:cubicBezTo>
                  <a:lnTo>
                    <a:pt x="2" y="202"/>
                  </a:lnTo>
                  <a:cubicBezTo>
                    <a:pt x="2" y="202"/>
                    <a:pt x="0" y="218"/>
                    <a:pt x="3" y="244"/>
                  </a:cubicBezTo>
                  <a:lnTo>
                    <a:pt x="3" y="244"/>
                  </a:lnTo>
                  <a:cubicBezTo>
                    <a:pt x="14" y="357"/>
                    <a:pt x="106" y="660"/>
                    <a:pt x="765" y="661"/>
                  </a:cubicBezTo>
                  <a:lnTo>
                    <a:pt x="765" y="661"/>
                  </a:lnTo>
                  <a:cubicBezTo>
                    <a:pt x="765" y="661"/>
                    <a:pt x="388" y="0"/>
                    <a:pt x="30" y="1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7" name="Freeform 42">
              <a:extLst>
                <a:ext uri="{FF2B5EF4-FFF2-40B4-BE49-F238E27FC236}">
                  <a16:creationId xmlns:a16="http://schemas.microsoft.com/office/drawing/2014/main" id="{63D66331-8D40-4F69-B0C7-FBCF2FFA3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419" y="1805273"/>
              <a:ext cx="212773" cy="139743"/>
            </a:xfrm>
            <a:custGeom>
              <a:avLst/>
              <a:gdLst>
                <a:gd name="T0" fmla="*/ 30 w 490"/>
                <a:gd name="T1" fmla="*/ 0 h 320"/>
                <a:gd name="T2" fmla="*/ 30 w 490"/>
                <a:gd name="T3" fmla="*/ 0 h 320"/>
                <a:gd name="T4" fmla="*/ 2 w 490"/>
                <a:gd name="T5" fmla="*/ 17 h 320"/>
                <a:gd name="T6" fmla="*/ 2 w 490"/>
                <a:gd name="T7" fmla="*/ 17 h 320"/>
                <a:gd name="T8" fmla="*/ 3 w 490"/>
                <a:gd name="T9" fmla="*/ 59 h 320"/>
                <a:gd name="T10" fmla="*/ 3 w 490"/>
                <a:gd name="T11" fmla="*/ 59 h 320"/>
                <a:gd name="T12" fmla="*/ 434 w 490"/>
                <a:gd name="T13" fmla="*/ 309 h 320"/>
                <a:gd name="T14" fmla="*/ 434 w 490"/>
                <a:gd name="T15" fmla="*/ 309 h 320"/>
                <a:gd name="T16" fmla="*/ 479 w 490"/>
                <a:gd name="T17" fmla="*/ 301 h 320"/>
                <a:gd name="T18" fmla="*/ 479 w 490"/>
                <a:gd name="T19" fmla="*/ 301 h 320"/>
                <a:gd name="T20" fmla="*/ 471 w 490"/>
                <a:gd name="T21" fmla="*/ 256 h 320"/>
                <a:gd name="T22" fmla="*/ 471 w 490"/>
                <a:gd name="T23" fmla="*/ 256 h 320"/>
                <a:gd name="T24" fmla="*/ 30 w 490"/>
                <a:gd name="T2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0" h="320">
                  <a:moveTo>
                    <a:pt x="30" y="0"/>
                  </a:moveTo>
                  <a:lnTo>
                    <a:pt x="30" y="0"/>
                  </a:lnTo>
                  <a:cubicBezTo>
                    <a:pt x="21" y="6"/>
                    <a:pt x="11" y="11"/>
                    <a:pt x="2" y="17"/>
                  </a:cubicBezTo>
                  <a:lnTo>
                    <a:pt x="2" y="17"/>
                  </a:lnTo>
                  <a:cubicBezTo>
                    <a:pt x="2" y="17"/>
                    <a:pt x="0" y="33"/>
                    <a:pt x="3" y="59"/>
                  </a:cubicBezTo>
                  <a:lnTo>
                    <a:pt x="3" y="59"/>
                  </a:lnTo>
                  <a:cubicBezTo>
                    <a:pt x="121" y="114"/>
                    <a:pt x="272" y="195"/>
                    <a:pt x="434" y="309"/>
                  </a:cubicBezTo>
                  <a:lnTo>
                    <a:pt x="434" y="309"/>
                  </a:lnTo>
                  <a:cubicBezTo>
                    <a:pt x="449" y="319"/>
                    <a:pt x="469" y="316"/>
                    <a:pt x="479" y="301"/>
                  </a:cubicBezTo>
                  <a:lnTo>
                    <a:pt x="479" y="301"/>
                  </a:lnTo>
                  <a:cubicBezTo>
                    <a:pt x="489" y="287"/>
                    <a:pt x="485" y="267"/>
                    <a:pt x="471" y="256"/>
                  </a:cubicBezTo>
                  <a:lnTo>
                    <a:pt x="471" y="256"/>
                  </a:lnTo>
                  <a:cubicBezTo>
                    <a:pt x="304" y="140"/>
                    <a:pt x="150" y="57"/>
                    <a:pt x="30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8" name="Freeform 43">
              <a:extLst>
                <a:ext uri="{FF2B5EF4-FFF2-40B4-BE49-F238E27FC236}">
                  <a16:creationId xmlns:a16="http://schemas.microsoft.com/office/drawing/2014/main" id="{B73C00B8-F22C-4D23-87D1-4178C4509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2243" y="1603598"/>
              <a:ext cx="387438" cy="308071"/>
            </a:xfrm>
            <a:custGeom>
              <a:avLst/>
              <a:gdLst>
                <a:gd name="T0" fmla="*/ 14 w 891"/>
                <a:gd name="T1" fmla="*/ 351 h 708"/>
                <a:gd name="T2" fmla="*/ 14 w 891"/>
                <a:gd name="T3" fmla="*/ 351 h 708"/>
                <a:gd name="T4" fmla="*/ 0 w 891"/>
                <a:gd name="T5" fmla="*/ 380 h 708"/>
                <a:gd name="T6" fmla="*/ 0 w 891"/>
                <a:gd name="T7" fmla="*/ 380 h 708"/>
                <a:gd name="T8" fmla="*/ 24 w 891"/>
                <a:gd name="T9" fmla="*/ 414 h 708"/>
                <a:gd name="T10" fmla="*/ 24 w 891"/>
                <a:gd name="T11" fmla="*/ 414 h 708"/>
                <a:gd name="T12" fmla="*/ 890 w 891"/>
                <a:gd name="T13" fmla="*/ 345 h 708"/>
                <a:gd name="T14" fmla="*/ 890 w 891"/>
                <a:gd name="T15" fmla="*/ 345 h 708"/>
                <a:gd name="T16" fmla="*/ 14 w 891"/>
                <a:gd name="T17" fmla="*/ 35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708">
                  <a:moveTo>
                    <a:pt x="14" y="351"/>
                  </a:moveTo>
                  <a:lnTo>
                    <a:pt x="14" y="351"/>
                  </a:lnTo>
                  <a:cubicBezTo>
                    <a:pt x="9" y="360"/>
                    <a:pt x="4" y="370"/>
                    <a:pt x="0" y="380"/>
                  </a:cubicBezTo>
                  <a:lnTo>
                    <a:pt x="0" y="380"/>
                  </a:lnTo>
                  <a:cubicBezTo>
                    <a:pt x="0" y="380"/>
                    <a:pt x="7" y="394"/>
                    <a:pt x="24" y="414"/>
                  </a:cubicBezTo>
                  <a:lnTo>
                    <a:pt x="24" y="414"/>
                  </a:lnTo>
                  <a:cubicBezTo>
                    <a:pt x="95" y="503"/>
                    <a:pt x="338" y="707"/>
                    <a:pt x="890" y="345"/>
                  </a:cubicBezTo>
                  <a:lnTo>
                    <a:pt x="890" y="345"/>
                  </a:lnTo>
                  <a:cubicBezTo>
                    <a:pt x="890" y="345"/>
                    <a:pt x="212" y="0"/>
                    <a:pt x="14" y="3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29" name="Freeform 44">
              <a:extLst>
                <a:ext uri="{FF2B5EF4-FFF2-40B4-BE49-F238E27FC236}">
                  <a16:creationId xmlns:a16="http://schemas.microsoft.com/office/drawing/2014/main" id="{3DE61458-E52C-4F04-A05B-2494033C5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2243" y="1741754"/>
              <a:ext cx="241355" cy="41288"/>
            </a:xfrm>
            <a:custGeom>
              <a:avLst/>
              <a:gdLst>
                <a:gd name="T0" fmla="*/ 14 w 556"/>
                <a:gd name="T1" fmla="*/ 34 h 98"/>
                <a:gd name="T2" fmla="*/ 14 w 556"/>
                <a:gd name="T3" fmla="*/ 34 h 98"/>
                <a:gd name="T4" fmla="*/ 0 w 556"/>
                <a:gd name="T5" fmla="*/ 63 h 98"/>
                <a:gd name="T6" fmla="*/ 0 w 556"/>
                <a:gd name="T7" fmla="*/ 63 h 98"/>
                <a:gd name="T8" fmla="*/ 24 w 556"/>
                <a:gd name="T9" fmla="*/ 97 h 98"/>
                <a:gd name="T10" fmla="*/ 24 w 556"/>
                <a:gd name="T11" fmla="*/ 97 h 98"/>
                <a:gd name="T12" fmla="*/ 521 w 556"/>
                <a:gd name="T13" fmla="*/ 70 h 98"/>
                <a:gd name="T14" fmla="*/ 521 w 556"/>
                <a:gd name="T15" fmla="*/ 70 h 98"/>
                <a:gd name="T16" fmla="*/ 554 w 556"/>
                <a:gd name="T17" fmla="*/ 39 h 98"/>
                <a:gd name="T18" fmla="*/ 554 w 556"/>
                <a:gd name="T19" fmla="*/ 39 h 98"/>
                <a:gd name="T20" fmla="*/ 524 w 556"/>
                <a:gd name="T21" fmla="*/ 6 h 98"/>
                <a:gd name="T22" fmla="*/ 524 w 556"/>
                <a:gd name="T23" fmla="*/ 6 h 98"/>
                <a:gd name="T24" fmla="*/ 14 w 556"/>
                <a:gd name="T25" fmla="*/ 3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6" h="98">
                  <a:moveTo>
                    <a:pt x="14" y="34"/>
                  </a:moveTo>
                  <a:lnTo>
                    <a:pt x="14" y="34"/>
                  </a:lnTo>
                  <a:cubicBezTo>
                    <a:pt x="9" y="43"/>
                    <a:pt x="4" y="53"/>
                    <a:pt x="0" y="63"/>
                  </a:cubicBezTo>
                  <a:lnTo>
                    <a:pt x="0" y="63"/>
                  </a:lnTo>
                  <a:cubicBezTo>
                    <a:pt x="0" y="63"/>
                    <a:pt x="7" y="77"/>
                    <a:pt x="24" y="97"/>
                  </a:cubicBezTo>
                  <a:lnTo>
                    <a:pt x="24" y="97"/>
                  </a:lnTo>
                  <a:cubicBezTo>
                    <a:pt x="152" y="79"/>
                    <a:pt x="323" y="64"/>
                    <a:pt x="521" y="70"/>
                  </a:cubicBezTo>
                  <a:lnTo>
                    <a:pt x="521" y="70"/>
                  </a:lnTo>
                  <a:cubicBezTo>
                    <a:pt x="539" y="71"/>
                    <a:pt x="554" y="57"/>
                    <a:pt x="554" y="39"/>
                  </a:cubicBezTo>
                  <a:lnTo>
                    <a:pt x="554" y="39"/>
                  </a:lnTo>
                  <a:cubicBezTo>
                    <a:pt x="555" y="21"/>
                    <a:pt x="541" y="7"/>
                    <a:pt x="524" y="6"/>
                  </a:cubicBezTo>
                  <a:lnTo>
                    <a:pt x="524" y="6"/>
                  </a:lnTo>
                  <a:cubicBezTo>
                    <a:pt x="320" y="0"/>
                    <a:pt x="145" y="15"/>
                    <a:pt x="14" y="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0" name="Freeform 45">
              <a:extLst>
                <a:ext uri="{FF2B5EF4-FFF2-40B4-BE49-F238E27FC236}">
                  <a16:creationId xmlns:a16="http://schemas.microsoft.com/office/drawing/2014/main" id="{3B128DFF-5218-4A49-A1E9-3A21DA99C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3472" y="1857677"/>
              <a:ext cx="252470" cy="344595"/>
            </a:xfrm>
            <a:custGeom>
              <a:avLst/>
              <a:gdLst>
                <a:gd name="T0" fmla="*/ 401 w 583"/>
                <a:gd name="T1" fmla="*/ 1 h 788"/>
                <a:gd name="T2" fmla="*/ 401 w 583"/>
                <a:gd name="T3" fmla="*/ 1 h 788"/>
                <a:gd name="T4" fmla="*/ 434 w 583"/>
                <a:gd name="T5" fmla="*/ 0 h 788"/>
                <a:gd name="T6" fmla="*/ 434 w 583"/>
                <a:gd name="T7" fmla="*/ 0 h 788"/>
                <a:gd name="T8" fmla="*/ 456 w 583"/>
                <a:gd name="T9" fmla="*/ 36 h 788"/>
                <a:gd name="T10" fmla="*/ 456 w 583"/>
                <a:gd name="T11" fmla="*/ 36 h 788"/>
                <a:gd name="T12" fmla="*/ 17 w 583"/>
                <a:gd name="T13" fmla="*/ 787 h 788"/>
                <a:gd name="T14" fmla="*/ 17 w 583"/>
                <a:gd name="T15" fmla="*/ 787 h 788"/>
                <a:gd name="T16" fmla="*/ 401 w 583"/>
                <a:gd name="T17" fmla="*/ 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88">
                  <a:moveTo>
                    <a:pt x="401" y="1"/>
                  </a:moveTo>
                  <a:lnTo>
                    <a:pt x="401" y="1"/>
                  </a:lnTo>
                  <a:cubicBezTo>
                    <a:pt x="412" y="0"/>
                    <a:pt x="423" y="0"/>
                    <a:pt x="434" y="0"/>
                  </a:cubicBezTo>
                  <a:lnTo>
                    <a:pt x="434" y="0"/>
                  </a:lnTo>
                  <a:cubicBezTo>
                    <a:pt x="434" y="0"/>
                    <a:pt x="444" y="13"/>
                    <a:pt x="456" y="36"/>
                  </a:cubicBezTo>
                  <a:lnTo>
                    <a:pt x="456" y="36"/>
                  </a:lnTo>
                  <a:cubicBezTo>
                    <a:pt x="504" y="139"/>
                    <a:pt x="582" y="447"/>
                    <a:pt x="17" y="787"/>
                  </a:cubicBezTo>
                  <a:lnTo>
                    <a:pt x="17" y="787"/>
                  </a:lnTo>
                  <a:cubicBezTo>
                    <a:pt x="17" y="787"/>
                    <a:pt x="0" y="26"/>
                    <a:pt x="401" y="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1" name="Freeform 46">
              <a:extLst>
                <a:ext uri="{FF2B5EF4-FFF2-40B4-BE49-F238E27FC236}">
                  <a16:creationId xmlns:a16="http://schemas.microsoft.com/office/drawing/2014/main" id="{AE46E852-4E5B-459D-A122-941218960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8574" y="1857677"/>
              <a:ext cx="133380" cy="217556"/>
            </a:xfrm>
            <a:custGeom>
              <a:avLst/>
              <a:gdLst>
                <a:gd name="T0" fmla="*/ 252 w 308"/>
                <a:gd name="T1" fmla="*/ 1 h 498"/>
                <a:gd name="T2" fmla="*/ 252 w 308"/>
                <a:gd name="T3" fmla="*/ 1 h 498"/>
                <a:gd name="T4" fmla="*/ 285 w 308"/>
                <a:gd name="T5" fmla="*/ 0 h 498"/>
                <a:gd name="T6" fmla="*/ 285 w 308"/>
                <a:gd name="T7" fmla="*/ 0 h 498"/>
                <a:gd name="T8" fmla="*/ 307 w 308"/>
                <a:gd name="T9" fmla="*/ 36 h 498"/>
                <a:gd name="T10" fmla="*/ 307 w 308"/>
                <a:gd name="T11" fmla="*/ 36 h 498"/>
                <a:gd name="T12" fmla="*/ 66 w 308"/>
                <a:gd name="T13" fmla="*/ 473 h 498"/>
                <a:gd name="T14" fmla="*/ 66 w 308"/>
                <a:gd name="T15" fmla="*/ 473 h 498"/>
                <a:gd name="T16" fmla="*/ 23 w 308"/>
                <a:gd name="T17" fmla="*/ 489 h 498"/>
                <a:gd name="T18" fmla="*/ 23 w 308"/>
                <a:gd name="T19" fmla="*/ 489 h 498"/>
                <a:gd name="T20" fmla="*/ 7 w 308"/>
                <a:gd name="T21" fmla="*/ 448 h 498"/>
                <a:gd name="T22" fmla="*/ 7 w 308"/>
                <a:gd name="T23" fmla="*/ 448 h 498"/>
                <a:gd name="T24" fmla="*/ 252 w 308"/>
                <a:gd name="T25" fmla="*/ 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8" h="498">
                  <a:moveTo>
                    <a:pt x="252" y="1"/>
                  </a:moveTo>
                  <a:lnTo>
                    <a:pt x="252" y="1"/>
                  </a:lnTo>
                  <a:cubicBezTo>
                    <a:pt x="263" y="0"/>
                    <a:pt x="274" y="0"/>
                    <a:pt x="285" y="0"/>
                  </a:cubicBezTo>
                  <a:lnTo>
                    <a:pt x="285" y="0"/>
                  </a:lnTo>
                  <a:cubicBezTo>
                    <a:pt x="285" y="0"/>
                    <a:pt x="295" y="13"/>
                    <a:pt x="307" y="36"/>
                  </a:cubicBezTo>
                  <a:lnTo>
                    <a:pt x="307" y="36"/>
                  </a:lnTo>
                  <a:cubicBezTo>
                    <a:pt x="234" y="145"/>
                    <a:pt x="146" y="292"/>
                    <a:pt x="66" y="473"/>
                  </a:cubicBezTo>
                  <a:lnTo>
                    <a:pt x="66" y="473"/>
                  </a:lnTo>
                  <a:cubicBezTo>
                    <a:pt x="58" y="489"/>
                    <a:pt x="40" y="497"/>
                    <a:pt x="23" y="489"/>
                  </a:cubicBezTo>
                  <a:lnTo>
                    <a:pt x="23" y="489"/>
                  </a:lnTo>
                  <a:cubicBezTo>
                    <a:pt x="7" y="482"/>
                    <a:pt x="0" y="463"/>
                    <a:pt x="7" y="448"/>
                  </a:cubicBezTo>
                  <a:lnTo>
                    <a:pt x="7" y="448"/>
                  </a:lnTo>
                  <a:cubicBezTo>
                    <a:pt x="90" y="261"/>
                    <a:pt x="178" y="111"/>
                    <a:pt x="252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2" name="Freeform 47">
              <a:extLst>
                <a:ext uri="{FF2B5EF4-FFF2-40B4-BE49-F238E27FC236}">
                  <a16:creationId xmlns:a16="http://schemas.microsoft.com/office/drawing/2014/main" id="{F02B5D6D-7097-45D8-A588-E460B826D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9280" y="1724285"/>
              <a:ext cx="333451" cy="287427"/>
            </a:xfrm>
            <a:custGeom>
              <a:avLst/>
              <a:gdLst>
                <a:gd name="T0" fmla="*/ 735 w 766"/>
                <a:gd name="T1" fmla="*/ 185 h 662"/>
                <a:gd name="T2" fmla="*/ 735 w 766"/>
                <a:gd name="T3" fmla="*/ 185 h 662"/>
                <a:gd name="T4" fmla="*/ 763 w 766"/>
                <a:gd name="T5" fmla="*/ 202 h 662"/>
                <a:gd name="T6" fmla="*/ 763 w 766"/>
                <a:gd name="T7" fmla="*/ 202 h 662"/>
                <a:gd name="T8" fmla="*/ 762 w 766"/>
                <a:gd name="T9" fmla="*/ 244 h 662"/>
                <a:gd name="T10" fmla="*/ 762 w 766"/>
                <a:gd name="T11" fmla="*/ 244 h 662"/>
                <a:gd name="T12" fmla="*/ 0 w 766"/>
                <a:gd name="T13" fmla="*/ 661 h 662"/>
                <a:gd name="T14" fmla="*/ 0 w 766"/>
                <a:gd name="T15" fmla="*/ 661 h 662"/>
                <a:gd name="T16" fmla="*/ 735 w 766"/>
                <a:gd name="T17" fmla="*/ 18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662">
                  <a:moveTo>
                    <a:pt x="735" y="185"/>
                  </a:moveTo>
                  <a:lnTo>
                    <a:pt x="735" y="185"/>
                  </a:lnTo>
                  <a:cubicBezTo>
                    <a:pt x="744" y="191"/>
                    <a:pt x="754" y="196"/>
                    <a:pt x="763" y="202"/>
                  </a:cubicBezTo>
                  <a:lnTo>
                    <a:pt x="763" y="202"/>
                  </a:lnTo>
                  <a:cubicBezTo>
                    <a:pt x="763" y="202"/>
                    <a:pt x="765" y="218"/>
                    <a:pt x="762" y="244"/>
                  </a:cubicBezTo>
                  <a:lnTo>
                    <a:pt x="762" y="244"/>
                  </a:lnTo>
                  <a:cubicBezTo>
                    <a:pt x="751" y="357"/>
                    <a:pt x="659" y="660"/>
                    <a:pt x="0" y="661"/>
                  </a:cubicBezTo>
                  <a:lnTo>
                    <a:pt x="0" y="661"/>
                  </a:lnTo>
                  <a:cubicBezTo>
                    <a:pt x="0" y="661"/>
                    <a:pt x="377" y="0"/>
                    <a:pt x="735" y="1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3" name="Freeform 48">
              <a:extLst>
                <a:ext uri="{FF2B5EF4-FFF2-40B4-BE49-F238E27FC236}">
                  <a16:creationId xmlns:a16="http://schemas.microsoft.com/office/drawing/2014/main" id="{45D82636-95EB-475E-B79A-0DDFF3047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957" y="1805273"/>
              <a:ext cx="212773" cy="139743"/>
            </a:xfrm>
            <a:custGeom>
              <a:avLst/>
              <a:gdLst>
                <a:gd name="T0" fmla="*/ 459 w 490"/>
                <a:gd name="T1" fmla="*/ 0 h 320"/>
                <a:gd name="T2" fmla="*/ 459 w 490"/>
                <a:gd name="T3" fmla="*/ 0 h 320"/>
                <a:gd name="T4" fmla="*/ 487 w 490"/>
                <a:gd name="T5" fmla="*/ 17 h 320"/>
                <a:gd name="T6" fmla="*/ 487 w 490"/>
                <a:gd name="T7" fmla="*/ 17 h 320"/>
                <a:gd name="T8" fmla="*/ 486 w 490"/>
                <a:gd name="T9" fmla="*/ 59 h 320"/>
                <a:gd name="T10" fmla="*/ 486 w 490"/>
                <a:gd name="T11" fmla="*/ 59 h 320"/>
                <a:gd name="T12" fmla="*/ 55 w 490"/>
                <a:gd name="T13" fmla="*/ 309 h 320"/>
                <a:gd name="T14" fmla="*/ 55 w 490"/>
                <a:gd name="T15" fmla="*/ 309 h 320"/>
                <a:gd name="T16" fmla="*/ 10 w 490"/>
                <a:gd name="T17" fmla="*/ 301 h 320"/>
                <a:gd name="T18" fmla="*/ 10 w 490"/>
                <a:gd name="T19" fmla="*/ 301 h 320"/>
                <a:gd name="T20" fmla="*/ 18 w 490"/>
                <a:gd name="T21" fmla="*/ 256 h 320"/>
                <a:gd name="T22" fmla="*/ 18 w 490"/>
                <a:gd name="T23" fmla="*/ 256 h 320"/>
                <a:gd name="T24" fmla="*/ 459 w 490"/>
                <a:gd name="T2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0" h="320">
                  <a:moveTo>
                    <a:pt x="459" y="0"/>
                  </a:moveTo>
                  <a:lnTo>
                    <a:pt x="459" y="0"/>
                  </a:lnTo>
                  <a:cubicBezTo>
                    <a:pt x="468" y="6"/>
                    <a:pt x="478" y="11"/>
                    <a:pt x="487" y="17"/>
                  </a:cubicBezTo>
                  <a:lnTo>
                    <a:pt x="487" y="17"/>
                  </a:lnTo>
                  <a:cubicBezTo>
                    <a:pt x="487" y="17"/>
                    <a:pt x="489" y="33"/>
                    <a:pt x="486" y="59"/>
                  </a:cubicBezTo>
                  <a:lnTo>
                    <a:pt x="486" y="59"/>
                  </a:lnTo>
                  <a:cubicBezTo>
                    <a:pt x="368" y="114"/>
                    <a:pt x="217" y="195"/>
                    <a:pt x="55" y="309"/>
                  </a:cubicBezTo>
                  <a:lnTo>
                    <a:pt x="55" y="309"/>
                  </a:lnTo>
                  <a:cubicBezTo>
                    <a:pt x="40" y="319"/>
                    <a:pt x="20" y="316"/>
                    <a:pt x="10" y="301"/>
                  </a:cubicBezTo>
                  <a:lnTo>
                    <a:pt x="10" y="301"/>
                  </a:lnTo>
                  <a:cubicBezTo>
                    <a:pt x="0" y="287"/>
                    <a:pt x="4" y="267"/>
                    <a:pt x="18" y="256"/>
                  </a:cubicBezTo>
                  <a:lnTo>
                    <a:pt x="18" y="256"/>
                  </a:lnTo>
                  <a:cubicBezTo>
                    <a:pt x="185" y="140"/>
                    <a:pt x="339" y="57"/>
                    <a:pt x="459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4" name="Freeform 49">
              <a:extLst>
                <a:ext uri="{FF2B5EF4-FFF2-40B4-BE49-F238E27FC236}">
                  <a16:creationId xmlns:a16="http://schemas.microsoft.com/office/drawing/2014/main" id="{2F2CB0A9-7A52-4FFC-8B97-0EE94C431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6881" y="1603598"/>
              <a:ext cx="387438" cy="308071"/>
            </a:xfrm>
            <a:custGeom>
              <a:avLst/>
              <a:gdLst>
                <a:gd name="T0" fmla="*/ 875 w 891"/>
                <a:gd name="T1" fmla="*/ 351 h 708"/>
                <a:gd name="T2" fmla="*/ 875 w 891"/>
                <a:gd name="T3" fmla="*/ 351 h 708"/>
                <a:gd name="T4" fmla="*/ 890 w 891"/>
                <a:gd name="T5" fmla="*/ 380 h 708"/>
                <a:gd name="T6" fmla="*/ 890 w 891"/>
                <a:gd name="T7" fmla="*/ 380 h 708"/>
                <a:gd name="T8" fmla="*/ 866 w 891"/>
                <a:gd name="T9" fmla="*/ 414 h 708"/>
                <a:gd name="T10" fmla="*/ 866 w 891"/>
                <a:gd name="T11" fmla="*/ 414 h 708"/>
                <a:gd name="T12" fmla="*/ 0 w 891"/>
                <a:gd name="T13" fmla="*/ 345 h 708"/>
                <a:gd name="T14" fmla="*/ 0 w 891"/>
                <a:gd name="T15" fmla="*/ 345 h 708"/>
                <a:gd name="T16" fmla="*/ 875 w 891"/>
                <a:gd name="T17" fmla="*/ 35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708">
                  <a:moveTo>
                    <a:pt x="875" y="351"/>
                  </a:moveTo>
                  <a:lnTo>
                    <a:pt x="875" y="351"/>
                  </a:lnTo>
                  <a:cubicBezTo>
                    <a:pt x="881" y="360"/>
                    <a:pt x="885" y="370"/>
                    <a:pt x="890" y="380"/>
                  </a:cubicBezTo>
                  <a:lnTo>
                    <a:pt x="890" y="380"/>
                  </a:lnTo>
                  <a:cubicBezTo>
                    <a:pt x="890" y="380"/>
                    <a:pt x="882" y="394"/>
                    <a:pt x="866" y="414"/>
                  </a:cubicBezTo>
                  <a:lnTo>
                    <a:pt x="866" y="414"/>
                  </a:lnTo>
                  <a:cubicBezTo>
                    <a:pt x="794" y="503"/>
                    <a:pt x="551" y="707"/>
                    <a:pt x="0" y="345"/>
                  </a:cubicBezTo>
                  <a:lnTo>
                    <a:pt x="0" y="345"/>
                  </a:lnTo>
                  <a:cubicBezTo>
                    <a:pt x="0" y="345"/>
                    <a:pt x="678" y="0"/>
                    <a:pt x="875" y="3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5" name="Freeform 50">
              <a:extLst>
                <a:ext uri="{FF2B5EF4-FFF2-40B4-BE49-F238E27FC236}">
                  <a16:creationId xmlns:a16="http://schemas.microsoft.com/office/drawing/2014/main" id="{73F1141D-C143-4668-B6FD-AA931DF18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964" y="1741754"/>
              <a:ext cx="241355" cy="41288"/>
            </a:xfrm>
            <a:custGeom>
              <a:avLst/>
              <a:gdLst>
                <a:gd name="T0" fmla="*/ 540 w 556"/>
                <a:gd name="T1" fmla="*/ 34 h 98"/>
                <a:gd name="T2" fmla="*/ 540 w 556"/>
                <a:gd name="T3" fmla="*/ 34 h 98"/>
                <a:gd name="T4" fmla="*/ 555 w 556"/>
                <a:gd name="T5" fmla="*/ 63 h 98"/>
                <a:gd name="T6" fmla="*/ 555 w 556"/>
                <a:gd name="T7" fmla="*/ 63 h 98"/>
                <a:gd name="T8" fmla="*/ 531 w 556"/>
                <a:gd name="T9" fmla="*/ 97 h 98"/>
                <a:gd name="T10" fmla="*/ 531 w 556"/>
                <a:gd name="T11" fmla="*/ 97 h 98"/>
                <a:gd name="T12" fmla="*/ 34 w 556"/>
                <a:gd name="T13" fmla="*/ 70 h 98"/>
                <a:gd name="T14" fmla="*/ 34 w 556"/>
                <a:gd name="T15" fmla="*/ 70 h 98"/>
                <a:gd name="T16" fmla="*/ 1 w 556"/>
                <a:gd name="T17" fmla="*/ 39 h 98"/>
                <a:gd name="T18" fmla="*/ 1 w 556"/>
                <a:gd name="T19" fmla="*/ 39 h 98"/>
                <a:gd name="T20" fmla="*/ 31 w 556"/>
                <a:gd name="T21" fmla="*/ 6 h 98"/>
                <a:gd name="T22" fmla="*/ 31 w 556"/>
                <a:gd name="T23" fmla="*/ 6 h 98"/>
                <a:gd name="T24" fmla="*/ 540 w 556"/>
                <a:gd name="T25" fmla="*/ 3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6" h="98">
                  <a:moveTo>
                    <a:pt x="540" y="34"/>
                  </a:moveTo>
                  <a:lnTo>
                    <a:pt x="540" y="34"/>
                  </a:lnTo>
                  <a:cubicBezTo>
                    <a:pt x="546" y="43"/>
                    <a:pt x="550" y="53"/>
                    <a:pt x="555" y="63"/>
                  </a:cubicBezTo>
                  <a:lnTo>
                    <a:pt x="555" y="63"/>
                  </a:lnTo>
                  <a:cubicBezTo>
                    <a:pt x="555" y="63"/>
                    <a:pt x="547" y="77"/>
                    <a:pt x="531" y="97"/>
                  </a:cubicBezTo>
                  <a:lnTo>
                    <a:pt x="531" y="97"/>
                  </a:lnTo>
                  <a:cubicBezTo>
                    <a:pt x="403" y="79"/>
                    <a:pt x="232" y="64"/>
                    <a:pt x="34" y="70"/>
                  </a:cubicBezTo>
                  <a:lnTo>
                    <a:pt x="34" y="70"/>
                  </a:lnTo>
                  <a:cubicBezTo>
                    <a:pt x="16" y="71"/>
                    <a:pt x="1" y="57"/>
                    <a:pt x="1" y="39"/>
                  </a:cubicBezTo>
                  <a:lnTo>
                    <a:pt x="1" y="39"/>
                  </a:lnTo>
                  <a:cubicBezTo>
                    <a:pt x="0" y="21"/>
                    <a:pt x="14" y="7"/>
                    <a:pt x="31" y="6"/>
                  </a:cubicBezTo>
                  <a:lnTo>
                    <a:pt x="31" y="6"/>
                  </a:lnTo>
                  <a:cubicBezTo>
                    <a:pt x="235" y="0"/>
                    <a:pt x="409" y="15"/>
                    <a:pt x="540" y="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6" name="Freeform 51">
              <a:extLst>
                <a:ext uri="{FF2B5EF4-FFF2-40B4-BE49-F238E27FC236}">
                  <a16:creationId xmlns:a16="http://schemas.microsoft.com/office/drawing/2014/main" id="{AEC89BC6-C685-4D2F-91B7-74E862D83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1281" y="2071561"/>
              <a:ext cx="497279" cy="495360"/>
            </a:xfrm>
            <a:custGeom>
              <a:avLst/>
              <a:gdLst>
                <a:gd name="T0" fmla="*/ 475488 w 1141"/>
                <a:gd name="T1" fmla="*/ 494924 h 1136"/>
                <a:gd name="T2" fmla="*/ 475488 w 1141"/>
                <a:gd name="T3" fmla="*/ 494924 h 1136"/>
                <a:gd name="T4" fmla="*/ 461977 w 1141"/>
                <a:gd name="T5" fmla="*/ 489255 h 1136"/>
                <a:gd name="T6" fmla="*/ 7409 w 1141"/>
                <a:gd name="T7" fmla="*/ 34448 h 1136"/>
                <a:gd name="T8" fmla="*/ 7409 w 1141"/>
                <a:gd name="T9" fmla="*/ 34448 h 1136"/>
                <a:gd name="T10" fmla="*/ 7409 w 1141"/>
                <a:gd name="T11" fmla="*/ 7413 h 1136"/>
                <a:gd name="T12" fmla="*/ 7409 w 1141"/>
                <a:gd name="T13" fmla="*/ 7413 h 1136"/>
                <a:gd name="T14" fmla="*/ 34866 w 1141"/>
                <a:gd name="T15" fmla="*/ 7413 h 1136"/>
                <a:gd name="T16" fmla="*/ 489434 w 1141"/>
                <a:gd name="T17" fmla="*/ 461784 h 1136"/>
                <a:gd name="T18" fmla="*/ 489434 w 1141"/>
                <a:gd name="T19" fmla="*/ 461784 h 1136"/>
                <a:gd name="T20" fmla="*/ 489434 w 1141"/>
                <a:gd name="T21" fmla="*/ 489255 h 1136"/>
                <a:gd name="T22" fmla="*/ 489434 w 1141"/>
                <a:gd name="T23" fmla="*/ 489255 h 1136"/>
                <a:gd name="T24" fmla="*/ 475488 w 1141"/>
                <a:gd name="T25" fmla="*/ 494924 h 11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1" h="1136">
                  <a:moveTo>
                    <a:pt x="1091" y="1135"/>
                  </a:moveTo>
                  <a:lnTo>
                    <a:pt x="1091" y="1135"/>
                  </a:lnTo>
                  <a:cubicBezTo>
                    <a:pt x="1080" y="1135"/>
                    <a:pt x="1069" y="1131"/>
                    <a:pt x="1060" y="1122"/>
                  </a:cubicBezTo>
                  <a:lnTo>
                    <a:pt x="17" y="79"/>
                  </a:lnTo>
                  <a:cubicBezTo>
                    <a:pt x="0" y="62"/>
                    <a:pt x="0" y="34"/>
                    <a:pt x="17" y="17"/>
                  </a:cubicBezTo>
                  <a:cubicBezTo>
                    <a:pt x="35" y="0"/>
                    <a:pt x="63" y="0"/>
                    <a:pt x="80" y="17"/>
                  </a:cubicBezTo>
                  <a:lnTo>
                    <a:pt x="1123" y="1059"/>
                  </a:lnTo>
                  <a:cubicBezTo>
                    <a:pt x="1140" y="1077"/>
                    <a:pt x="1140" y="1105"/>
                    <a:pt x="1123" y="1122"/>
                  </a:cubicBezTo>
                  <a:cubicBezTo>
                    <a:pt x="1114" y="1131"/>
                    <a:pt x="1103" y="1135"/>
                    <a:pt x="1091" y="113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37" name="Freeform 52">
              <a:extLst>
                <a:ext uri="{FF2B5EF4-FFF2-40B4-BE49-F238E27FC236}">
                  <a16:creationId xmlns:a16="http://schemas.microsoft.com/office/drawing/2014/main" id="{5D05142A-F52B-41CE-822F-FC2FCC34A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1700" y="2254675"/>
              <a:ext cx="38109" cy="244551"/>
            </a:xfrm>
            <a:custGeom>
              <a:avLst/>
              <a:gdLst>
                <a:gd name="T0" fmla="*/ 44 w 89"/>
                <a:gd name="T1" fmla="*/ 563 h 564"/>
                <a:gd name="T2" fmla="*/ 44 w 89"/>
                <a:gd name="T3" fmla="*/ 563 h 564"/>
                <a:gd name="T4" fmla="*/ 0 w 89"/>
                <a:gd name="T5" fmla="*/ 519 h 564"/>
                <a:gd name="T6" fmla="*/ 0 w 89"/>
                <a:gd name="T7" fmla="*/ 44 h 564"/>
                <a:gd name="T8" fmla="*/ 0 w 89"/>
                <a:gd name="T9" fmla="*/ 44 h 564"/>
                <a:gd name="T10" fmla="*/ 44 w 89"/>
                <a:gd name="T11" fmla="*/ 0 h 564"/>
                <a:gd name="T12" fmla="*/ 44 w 89"/>
                <a:gd name="T13" fmla="*/ 0 h 564"/>
                <a:gd name="T14" fmla="*/ 88 w 89"/>
                <a:gd name="T15" fmla="*/ 44 h 564"/>
                <a:gd name="T16" fmla="*/ 88 w 89"/>
                <a:gd name="T17" fmla="*/ 519 h 564"/>
                <a:gd name="T18" fmla="*/ 88 w 89"/>
                <a:gd name="T19" fmla="*/ 519 h 564"/>
                <a:gd name="T20" fmla="*/ 44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4" y="563"/>
                  </a:moveTo>
                  <a:lnTo>
                    <a:pt x="44" y="563"/>
                  </a:lnTo>
                  <a:cubicBezTo>
                    <a:pt x="19" y="563"/>
                    <a:pt x="0" y="543"/>
                    <a:pt x="0" y="519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19"/>
                    <a:pt x="19" y="0"/>
                    <a:pt x="44" y="0"/>
                  </a:cubicBezTo>
                  <a:lnTo>
                    <a:pt x="44" y="0"/>
                  </a:lnTo>
                  <a:cubicBezTo>
                    <a:pt x="68" y="0"/>
                    <a:pt x="88" y="19"/>
                    <a:pt x="88" y="44"/>
                  </a:cubicBezTo>
                  <a:lnTo>
                    <a:pt x="88" y="519"/>
                  </a:lnTo>
                  <a:lnTo>
                    <a:pt x="88" y="519"/>
                  </a:lnTo>
                  <a:cubicBezTo>
                    <a:pt x="88" y="543"/>
                    <a:pt x="68" y="563"/>
                    <a:pt x="44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8" name="Freeform 53">
              <a:extLst>
                <a:ext uri="{FF2B5EF4-FFF2-40B4-BE49-F238E27FC236}">
                  <a16:creationId xmlns:a16="http://schemas.microsoft.com/office/drawing/2014/main" id="{DF16CE34-5390-4A5D-9773-A333A52C5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4607" y="2396007"/>
              <a:ext cx="38109" cy="246138"/>
            </a:xfrm>
            <a:custGeom>
              <a:avLst/>
              <a:gdLst>
                <a:gd name="T0" fmla="*/ 44 w 89"/>
                <a:gd name="T1" fmla="*/ 563 h 564"/>
                <a:gd name="T2" fmla="*/ 44 w 89"/>
                <a:gd name="T3" fmla="*/ 563 h 564"/>
                <a:gd name="T4" fmla="*/ 0 w 89"/>
                <a:gd name="T5" fmla="*/ 518 h 564"/>
                <a:gd name="T6" fmla="*/ 0 w 89"/>
                <a:gd name="T7" fmla="*/ 44 h 564"/>
                <a:gd name="T8" fmla="*/ 0 w 89"/>
                <a:gd name="T9" fmla="*/ 44 h 564"/>
                <a:gd name="T10" fmla="*/ 44 w 89"/>
                <a:gd name="T11" fmla="*/ 0 h 564"/>
                <a:gd name="T12" fmla="*/ 44 w 89"/>
                <a:gd name="T13" fmla="*/ 0 h 564"/>
                <a:gd name="T14" fmla="*/ 88 w 89"/>
                <a:gd name="T15" fmla="*/ 44 h 564"/>
                <a:gd name="T16" fmla="*/ 88 w 89"/>
                <a:gd name="T17" fmla="*/ 518 h 564"/>
                <a:gd name="T18" fmla="*/ 88 w 89"/>
                <a:gd name="T19" fmla="*/ 518 h 564"/>
                <a:gd name="T20" fmla="*/ 44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4" y="563"/>
                  </a:moveTo>
                  <a:lnTo>
                    <a:pt x="44" y="563"/>
                  </a:lnTo>
                  <a:cubicBezTo>
                    <a:pt x="19" y="563"/>
                    <a:pt x="0" y="543"/>
                    <a:pt x="0" y="518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19"/>
                    <a:pt x="19" y="0"/>
                    <a:pt x="44" y="0"/>
                  </a:cubicBezTo>
                  <a:lnTo>
                    <a:pt x="44" y="0"/>
                  </a:lnTo>
                  <a:cubicBezTo>
                    <a:pt x="68" y="0"/>
                    <a:pt x="88" y="19"/>
                    <a:pt x="88" y="44"/>
                  </a:cubicBezTo>
                  <a:lnTo>
                    <a:pt x="88" y="518"/>
                  </a:lnTo>
                  <a:lnTo>
                    <a:pt x="88" y="518"/>
                  </a:lnTo>
                  <a:cubicBezTo>
                    <a:pt x="88" y="543"/>
                    <a:pt x="68" y="563"/>
                    <a:pt x="44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39" name="Freeform 54">
              <a:extLst>
                <a:ext uri="{FF2B5EF4-FFF2-40B4-BE49-F238E27FC236}">
                  <a16:creationId xmlns:a16="http://schemas.microsoft.com/office/drawing/2014/main" id="{BB0EEC05-52D9-4BCC-996E-F342CFB92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9639" y="2246736"/>
              <a:ext cx="246119" cy="38112"/>
            </a:xfrm>
            <a:custGeom>
              <a:avLst/>
              <a:gdLst>
                <a:gd name="T0" fmla="*/ 519 w 564"/>
                <a:gd name="T1" fmla="*/ 87 h 88"/>
                <a:gd name="T2" fmla="*/ 44 w 564"/>
                <a:gd name="T3" fmla="*/ 87 h 88"/>
                <a:gd name="T4" fmla="*/ 44 w 564"/>
                <a:gd name="T5" fmla="*/ 87 h 88"/>
                <a:gd name="T6" fmla="*/ 0 w 564"/>
                <a:gd name="T7" fmla="*/ 44 h 88"/>
                <a:gd name="T8" fmla="*/ 0 w 564"/>
                <a:gd name="T9" fmla="*/ 44 h 88"/>
                <a:gd name="T10" fmla="*/ 44 w 564"/>
                <a:gd name="T11" fmla="*/ 0 h 88"/>
                <a:gd name="T12" fmla="*/ 519 w 564"/>
                <a:gd name="T13" fmla="*/ 0 h 88"/>
                <a:gd name="T14" fmla="*/ 519 w 564"/>
                <a:gd name="T15" fmla="*/ 0 h 88"/>
                <a:gd name="T16" fmla="*/ 563 w 564"/>
                <a:gd name="T17" fmla="*/ 44 h 88"/>
                <a:gd name="T18" fmla="*/ 563 w 564"/>
                <a:gd name="T19" fmla="*/ 44 h 88"/>
                <a:gd name="T20" fmla="*/ 519 w 564"/>
                <a:gd name="T21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88">
                  <a:moveTo>
                    <a:pt x="519" y="87"/>
                  </a:moveTo>
                  <a:lnTo>
                    <a:pt x="44" y="87"/>
                  </a:lnTo>
                  <a:lnTo>
                    <a:pt x="44" y="87"/>
                  </a:lnTo>
                  <a:cubicBezTo>
                    <a:pt x="20" y="87"/>
                    <a:pt x="0" y="67"/>
                    <a:pt x="0" y="44"/>
                  </a:cubicBezTo>
                  <a:lnTo>
                    <a:pt x="0" y="44"/>
                  </a:lnTo>
                  <a:cubicBezTo>
                    <a:pt x="0" y="19"/>
                    <a:pt x="20" y="0"/>
                    <a:pt x="44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3" y="0"/>
                    <a:pt x="563" y="19"/>
                    <a:pt x="563" y="44"/>
                  </a:cubicBezTo>
                  <a:lnTo>
                    <a:pt x="563" y="44"/>
                  </a:lnTo>
                  <a:cubicBezTo>
                    <a:pt x="563" y="67"/>
                    <a:pt x="543" y="87"/>
                    <a:pt x="519" y="8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0" name="Freeform 55">
              <a:extLst>
                <a:ext uri="{FF2B5EF4-FFF2-40B4-BE49-F238E27FC236}">
                  <a16:creationId xmlns:a16="http://schemas.microsoft.com/office/drawing/2014/main" id="{384D5F23-063C-48C6-9B20-1E7ED9B16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0959" y="2388067"/>
              <a:ext cx="246118" cy="38112"/>
            </a:xfrm>
            <a:custGeom>
              <a:avLst/>
              <a:gdLst>
                <a:gd name="T0" fmla="*/ 519 w 564"/>
                <a:gd name="T1" fmla="*/ 89 h 90"/>
                <a:gd name="T2" fmla="*/ 44 w 564"/>
                <a:gd name="T3" fmla="*/ 89 h 90"/>
                <a:gd name="T4" fmla="*/ 44 w 564"/>
                <a:gd name="T5" fmla="*/ 89 h 90"/>
                <a:gd name="T6" fmla="*/ 0 w 564"/>
                <a:gd name="T7" fmla="*/ 44 h 90"/>
                <a:gd name="T8" fmla="*/ 0 w 564"/>
                <a:gd name="T9" fmla="*/ 44 h 90"/>
                <a:gd name="T10" fmla="*/ 44 w 564"/>
                <a:gd name="T11" fmla="*/ 0 h 90"/>
                <a:gd name="T12" fmla="*/ 519 w 564"/>
                <a:gd name="T13" fmla="*/ 0 h 90"/>
                <a:gd name="T14" fmla="*/ 519 w 564"/>
                <a:gd name="T15" fmla="*/ 0 h 90"/>
                <a:gd name="T16" fmla="*/ 563 w 564"/>
                <a:gd name="T17" fmla="*/ 44 h 90"/>
                <a:gd name="T18" fmla="*/ 563 w 564"/>
                <a:gd name="T19" fmla="*/ 44 h 90"/>
                <a:gd name="T20" fmla="*/ 519 w 564"/>
                <a:gd name="T21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90">
                  <a:moveTo>
                    <a:pt x="519" y="89"/>
                  </a:moveTo>
                  <a:lnTo>
                    <a:pt x="44" y="89"/>
                  </a:lnTo>
                  <a:lnTo>
                    <a:pt x="44" y="89"/>
                  </a:lnTo>
                  <a:cubicBezTo>
                    <a:pt x="19" y="89"/>
                    <a:pt x="0" y="69"/>
                    <a:pt x="0" y="44"/>
                  </a:cubicBezTo>
                  <a:lnTo>
                    <a:pt x="0" y="44"/>
                  </a:lnTo>
                  <a:cubicBezTo>
                    <a:pt x="0" y="20"/>
                    <a:pt x="19" y="0"/>
                    <a:pt x="44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3" y="0"/>
                    <a:pt x="563" y="20"/>
                    <a:pt x="563" y="44"/>
                  </a:cubicBezTo>
                  <a:lnTo>
                    <a:pt x="563" y="44"/>
                  </a:lnTo>
                  <a:cubicBezTo>
                    <a:pt x="563" y="69"/>
                    <a:pt x="543" y="89"/>
                    <a:pt x="519" y="8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1" name="Freeform 56">
              <a:extLst>
                <a:ext uri="{FF2B5EF4-FFF2-40B4-BE49-F238E27FC236}">
                  <a16:creationId xmlns:a16="http://schemas.microsoft.com/office/drawing/2014/main" id="{40F9A6BC-A8FA-4E17-8E96-3CD2C9E71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3223" y="2526223"/>
              <a:ext cx="38109" cy="246138"/>
            </a:xfrm>
            <a:custGeom>
              <a:avLst/>
              <a:gdLst>
                <a:gd name="T0" fmla="*/ 45 w 89"/>
                <a:gd name="T1" fmla="*/ 563 h 564"/>
                <a:gd name="T2" fmla="*/ 45 w 89"/>
                <a:gd name="T3" fmla="*/ 563 h 564"/>
                <a:gd name="T4" fmla="*/ 0 w 89"/>
                <a:gd name="T5" fmla="*/ 519 h 564"/>
                <a:gd name="T6" fmla="*/ 0 w 89"/>
                <a:gd name="T7" fmla="*/ 44 h 564"/>
                <a:gd name="T8" fmla="*/ 0 w 89"/>
                <a:gd name="T9" fmla="*/ 44 h 564"/>
                <a:gd name="T10" fmla="*/ 45 w 89"/>
                <a:gd name="T11" fmla="*/ 0 h 564"/>
                <a:gd name="T12" fmla="*/ 45 w 89"/>
                <a:gd name="T13" fmla="*/ 0 h 564"/>
                <a:gd name="T14" fmla="*/ 88 w 89"/>
                <a:gd name="T15" fmla="*/ 44 h 564"/>
                <a:gd name="T16" fmla="*/ 88 w 89"/>
                <a:gd name="T17" fmla="*/ 519 h 564"/>
                <a:gd name="T18" fmla="*/ 88 w 89"/>
                <a:gd name="T19" fmla="*/ 519 h 564"/>
                <a:gd name="T20" fmla="*/ 45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5" y="563"/>
                  </a:moveTo>
                  <a:lnTo>
                    <a:pt x="45" y="563"/>
                  </a:lnTo>
                  <a:cubicBezTo>
                    <a:pt x="20" y="563"/>
                    <a:pt x="0" y="544"/>
                    <a:pt x="0" y="519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20"/>
                    <a:pt x="20" y="0"/>
                    <a:pt x="45" y="0"/>
                  </a:cubicBezTo>
                  <a:lnTo>
                    <a:pt x="45" y="0"/>
                  </a:lnTo>
                  <a:cubicBezTo>
                    <a:pt x="68" y="0"/>
                    <a:pt x="88" y="20"/>
                    <a:pt x="88" y="44"/>
                  </a:cubicBezTo>
                  <a:lnTo>
                    <a:pt x="88" y="519"/>
                  </a:lnTo>
                  <a:lnTo>
                    <a:pt x="88" y="519"/>
                  </a:lnTo>
                  <a:cubicBezTo>
                    <a:pt x="88" y="544"/>
                    <a:pt x="68" y="563"/>
                    <a:pt x="45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2" name="Freeform 57">
              <a:extLst>
                <a:ext uri="{FF2B5EF4-FFF2-40B4-BE49-F238E27FC236}">
                  <a16:creationId xmlns:a16="http://schemas.microsoft.com/office/drawing/2014/main" id="{1CA6D9F3-D50D-4687-8568-3FD5854C7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2751" y="2518282"/>
              <a:ext cx="244531" cy="39700"/>
            </a:xfrm>
            <a:custGeom>
              <a:avLst/>
              <a:gdLst>
                <a:gd name="T0" fmla="*/ 519 w 565"/>
                <a:gd name="T1" fmla="*/ 89 h 90"/>
                <a:gd name="T2" fmla="*/ 45 w 565"/>
                <a:gd name="T3" fmla="*/ 89 h 90"/>
                <a:gd name="T4" fmla="*/ 45 w 565"/>
                <a:gd name="T5" fmla="*/ 89 h 90"/>
                <a:gd name="T6" fmla="*/ 0 w 565"/>
                <a:gd name="T7" fmla="*/ 45 h 90"/>
                <a:gd name="T8" fmla="*/ 0 w 565"/>
                <a:gd name="T9" fmla="*/ 45 h 90"/>
                <a:gd name="T10" fmla="*/ 45 w 565"/>
                <a:gd name="T11" fmla="*/ 0 h 90"/>
                <a:gd name="T12" fmla="*/ 519 w 565"/>
                <a:gd name="T13" fmla="*/ 0 h 90"/>
                <a:gd name="T14" fmla="*/ 519 w 565"/>
                <a:gd name="T15" fmla="*/ 0 h 90"/>
                <a:gd name="T16" fmla="*/ 564 w 565"/>
                <a:gd name="T17" fmla="*/ 45 h 90"/>
                <a:gd name="T18" fmla="*/ 564 w 565"/>
                <a:gd name="T19" fmla="*/ 45 h 90"/>
                <a:gd name="T20" fmla="*/ 519 w 565"/>
                <a:gd name="T21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5" h="90">
                  <a:moveTo>
                    <a:pt x="519" y="89"/>
                  </a:moveTo>
                  <a:lnTo>
                    <a:pt x="45" y="89"/>
                  </a:lnTo>
                  <a:lnTo>
                    <a:pt x="45" y="89"/>
                  </a:lnTo>
                  <a:cubicBezTo>
                    <a:pt x="20" y="89"/>
                    <a:pt x="0" y="69"/>
                    <a:pt x="0" y="45"/>
                  </a:cubicBezTo>
                  <a:lnTo>
                    <a:pt x="0" y="45"/>
                  </a:lnTo>
                  <a:cubicBezTo>
                    <a:pt x="0" y="20"/>
                    <a:pt x="20" y="0"/>
                    <a:pt x="45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4" y="0"/>
                    <a:pt x="564" y="20"/>
                    <a:pt x="564" y="45"/>
                  </a:cubicBezTo>
                  <a:lnTo>
                    <a:pt x="564" y="45"/>
                  </a:lnTo>
                  <a:cubicBezTo>
                    <a:pt x="564" y="69"/>
                    <a:pt x="544" y="89"/>
                    <a:pt x="519" y="8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3" name="Freeform 58">
              <a:extLst>
                <a:ext uri="{FF2B5EF4-FFF2-40B4-BE49-F238E27FC236}">
                  <a16:creationId xmlns:a16="http://schemas.microsoft.com/office/drawing/2014/main" id="{AC857112-4871-479C-8D2D-56D8EDC9F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281" y="1111561"/>
              <a:ext cx="1743360" cy="1455360"/>
            </a:xfrm>
            <a:custGeom>
              <a:avLst/>
              <a:gdLst>
                <a:gd name="T0" fmla="*/ 1570983 w 4005"/>
                <a:gd name="T1" fmla="*/ 755341 h 3341"/>
                <a:gd name="T2" fmla="*/ 871898 w 4005"/>
                <a:gd name="T3" fmla="*/ 1454924 h 3341"/>
                <a:gd name="T4" fmla="*/ 171942 w 4005"/>
                <a:gd name="T5" fmla="*/ 755341 h 3341"/>
                <a:gd name="T6" fmla="*/ 171942 w 4005"/>
                <a:gd name="T7" fmla="*/ 755341 h 3341"/>
                <a:gd name="T8" fmla="*/ 171942 w 4005"/>
                <a:gd name="T9" fmla="*/ 129375 h 3341"/>
                <a:gd name="T10" fmla="*/ 171942 w 4005"/>
                <a:gd name="T11" fmla="*/ 129375 h 3341"/>
                <a:gd name="T12" fmla="*/ 484920 w 4005"/>
                <a:gd name="T13" fmla="*/ 0 h 3341"/>
                <a:gd name="T14" fmla="*/ 484920 w 4005"/>
                <a:gd name="T15" fmla="*/ 0 h 3341"/>
                <a:gd name="T16" fmla="*/ 591567 w 4005"/>
                <a:gd name="T17" fmla="*/ 13068 h 3341"/>
                <a:gd name="T18" fmla="*/ 592002 w 4005"/>
                <a:gd name="T19" fmla="*/ 13068 h 3341"/>
                <a:gd name="T20" fmla="*/ 592002 w 4005"/>
                <a:gd name="T21" fmla="*/ 13068 h 3341"/>
                <a:gd name="T22" fmla="*/ 797897 w 4005"/>
                <a:gd name="T23" fmla="*/ 129375 h 3341"/>
                <a:gd name="T24" fmla="*/ 871898 w 4005"/>
                <a:gd name="T25" fmla="*/ 202992 h 3341"/>
                <a:gd name="T26" fmla="*/ 945463 w 4005"/>
                <a:gd name="T27" fmla="*/ 129375 h 3341"/>
                <a:gd name="T28" fmla="*/ 945463 w 4005"/>
                <a:gd name="T29" fmla="*/ 129375 h 3341"/>
                <a:gd name="T30" fmla="*/ 1258440 w 4005"/>
                <a:gd name="T31" fmla="*/ 0 h 3341"/>
                <a:gd name="T32" fmla="*/ 1258440 w 4005"/>
                <a:gd name="T33" fmla="*/ 0 h 3341"/>
                <a:gd name="T34" fmla="*/ 1570983 w 4005"/>
                <a:gd name="T35" fmla="*/ 129375 h 3341"/>
                <a:gd name="T36" fmla="*/ 1570983 w 4005"/>
                <a:gd name="T37" fmla="*/ 129375 h 3341"/>
                <a:gd name="T38" fmla="*/ 1570983 w 4005"/>
                <a:gd name="T39" fmla="*/ 755341 h 334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05" h="3341">
                  <a:moveTo>
                    <a:pt x="3609" y="1734"/>
                  </a:moveTo>
                  <a:lnTo>
                    <a:pt x="2003" y="3340"/>
                  </a:lnTo>
                  <a:lnTo>
                    <a:pt x="395" y="1734"/>
                  </a:lnTo>
                  <a:cubicBezTo>
                    <a:pt x="0" y="1339"/>
                    <a:pt x="0" y="692"/>
                    <a:pt x="395" y="297"/>
                  </a:cubicBezTo>
                  <a:cubicBezTo>
                    <a:pt x="594" y="99"/>
                    <a:pt x="854" y="0"/>
                    <a:pt x="1114" y="0"/>
                  </a:cubicBezTo>
                  <a:cubicBezTo>
                    <a:pt x="1197" y="0"/>
                    <a:pt x="1279" y="10"/>
                    <a:pt x="1359" y="30"/>
                  </a:cubicBezTo>
                  <a:lnTo>
                    <a:pt x="1360" y="30"/>
                  </a:lnTo>
                  <a:cubicBezTo>
                    <a:pt x="1533" y="72"/>
                    <a:pt x="1698" y="162"/>
                    <a:pt x="1833" y="297"/>
                  </a:cubicBezTo>
                  <a:lnTo>
                    <a:pt x="2003" y="466"/>
                  </a:lnTo>
                  <a:lnTo>
                    <a:pt x="2172" y="297"/>
                  </a:lnTo>
                  <a:cubicBezTo>
                    <a:pt x="2369" y="99"/>
                    <a:pt x="2630" y="0"/>
                    <a:pt x="2891" y="0"/>
                  </a:cubicBezTo>
                  <a:cubicBezTo>
                    <a:pt x="3151" y="0"/>
                    <a:pt x="3411" y="99"/>
                    <a:pt x="3609" y="297"/>
                  </a:cubicBezTo>
                  <a:cubicBezTo>
                    <a:pt x="4004" y="692"/>
                    <a:pt x="4004" y="1339"/>
                    <a:pt x="3609" y="17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4" name="Freeform 59">
              <a:extLst>
                <a:ext uri="{FF2B5EF4-FFF2-40B4-BE49-F238E27FC236}">
                  <a16:creationId xmlns:a16="http://schemas.microsoft.com/office/drawing/2014/main" id="{D40DD14E-DB69-4CAD-81CE-66905F3C0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8161" y="1211401"/>
              <a:ext cx="435839" cy="328321"/>
            </a:xfrm>
            <a:custGeom>
              <a:avLst/>
              <a:gdLst>
                <a:gd name="T0" fmla="*/ 22183 w 1002"/>
                <a:gd name="T1" fmla="*/ 42673 h 754"/>
                <a:gd name="T2" fmla="*/ 22183 w 1002"/>
                <a:gd name="T3" fmla="*/ 42673 h 754"/>
                <a:gd name="T4" fmla="*/ 20444 w 1002"/>
                <a:gd name="T5" fmla="*/ 9144 h 754"/>
                <a:gd name="T6" fmla="*/ 20444 w 1002"/>
                <a:gd name="T7" fmla="*/ 9144 h 754"/>
                <a:gd name="T8" fmla="*/ 229229 w 1002"/>
                <a:gd name="T9" fmla="*/ 20030 h 754"/>
                <a:gd name="T10" fmla="*/ 229229 w 1002"/>
                <a:gd name="T11" fmla="*/ 20030 h 754"/>
                <a:gd name="T12" fmla="*/ 433229 w 1002"/>
                <a:gd name="T13" fmla="*/ 302630 h 754"/>
                <a:gd name="T14" fmla="*/ 433229 w 1002"/>
                <a:gd name="T15" fmla="*/ 302630 h 754"/>
                <a:gd name="T16" fmla="*/ 400607 w 1002"/>
                <a:gd name="T17" fmla="*/ 308291 h 754"/>
                <a:gd name="T18" fmla="*/ 400607 w 1002"/>
                <a:gd name="T19" fmla="*/ 308291 h 754"/>
                <a:gd name="T20" fmla="*/ 204870 w 1002"/>
                <a:gd name="T21" fmla="*/ 72718 h 754"/>
                <a:gd name="T22" fmla="*/ 204870 w 1002"/>
                <a:gd name="T23" fmla="*/ 72718 h 754"/>
                <a:gd name="T24" fmla="*/ 22183 w 1002"/>
                <a:gd name="T25" fmla="*/ 42673 h 7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2" h="754">
                  <a:moveTo>
                    <a:pt x="51" y="98"/>
                  </a:moveTo>
                  <a:lnTo>
                    <a:pt x="51" y="98"/>
                  </a:lnTo>
                  <a:cubicBezTo>
                    <a:pt x="3" y="97"/>
                    <a:pt x="0" y="28"/>
                    <a:pt x="47" y="21"/>
                  </a:cubicBezTo>
                  <a:cubicBezTo>
                    <a:pt x="190" y="0"/>
                    <a:pt x="355" y="0"/>
                    <a:pt x="527" y="46"/>
                  </a:cubicBezTo>
                  <a:cubicBezTo>
                    <a:pt x="844" y="133"/>
                    <a:pt x="975" y="435"/>
                    <a:pt x="996" y="695"/>
                  </a:cubicBezTo>
                  <a:cubicBezTo>
                    <a:pt x="1001" y="741"/>
                    <a:pt x="934" y="753"/>
                    <a:pt x="921" y="708"/>
                  </a:cubicBezTo>
                  <a:cubicBezTo>
                    <a:pt x="861" y="504"/>
                    <a:pt x="736" y="248"/>
                    <a:pt x="471" y="167"/>
                  </a:cubicBezTo>
                  <a:cubicBezTo>
                    <a:pt x="316" y="120"/>
                    <a:pt x="174" y="101"/>
                    <a:pt x="51" y="9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5" name="Freeform 60">
              <a:extLst>
                <a:ext uri="{FF2B5EF4-FFF2-40B4-BE49-F238E27FC236}">
                  <a16:creationId xmlns:a16="http://schemas.microsoft.com/office/drawing/2014/main" id="{8332D377-A827-44B9-B2E5-9A43A9329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9484" y="1111320"/>
              <a:ext cx="955892" cy="1456191"/>
            </a:xfrm>
            <a:custGeom>
              <a:avLst/>
              <a:gdLst>
                <a:gd name="T0" fmla="*/ 2196 w 2197"/>
                <a:gd name="T1" fmla="*/ 3146 h 3341"/>
                <a:gd name="T2" fmla="*/ 2003 w 2197"/>
                <a:gd name="T3" fmla="*/ 3340 h 3341"/>
                <a:gd name="T4" fmla="*/ 395 w 2197"/>
                <a:gd name="T5" fmla="*/ 1734 h 3341"/>
                <a:gd name="T6" fmla="*/ 395 w 2197"/>
                <a:gd name="T7" fmla="*/ 1734 h 3341"/>
                <a:gd name="T8" fmla="*/ 395 w 2197"/>
                <a:gd name="T9" fmla="*/ 297 h 3341"/>
                <a:gd name="T10" fmla="*/ 395 w 2197"/>
                <a:gd name="T11" fmla="*/ 297 h 3341"/>
                <a:gd name="T12" fmla="*/ 1114 w 2197"/>
                <a:gd name="T13" fmla="*/ 0 h 3341"/>
                <a:gd name="T14" fmla="*/ 1114 w 2197"/>
                <a:gd name="T15" fmla="*/ 0 h 3341"/>
                <a:gd name="T16" fmla="*/ 1359 w 2197"/>
                <a:gd name="T17" fmla="*/ 30 h 3341"/>
                <a:gd name="T18" fmla="*/ 1359 w 2197"/>
                <a:gd name="T19" fmla="*/ 30 h 3341"/>
                <a:gd name="T20" fmla="*/ 503 w 2197"/>
                <a:gd name="T21" fmla="*/ 858 h 3341"/>
                <a:gd name="T22" fmla="*/ 503 w 2197"/>
                <a:gd name="T23" fmla="*/ 858 h 3341"/>
                <a:gd name="T24" fmla="*/ 2196 w 2197"/>
                <a:gd name="T25" fmla="*/ 3146 h 3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7" h="3341">
                  <a:moveTo>
                    <a:pt x="2196" y="3146"/>
                  </a:moveTo>
                  <a:lnTo>
                    <a:pt x="2003" y="3340"/>
                  </a:lnTo>
                  <a:lnTo>
                    <a:pt x="395" y="1734"/>
                  </a:lnTo>
                  <a:lnTo>
                    <a:pt x="395" y="1734"/>
                  </a:lnTo>
                  <a:cubicBezTo>
                    <a:pt x="0" y="1339"/>
                    <a:pt x="0" y="692"/>
                    <a:pt x="395" y="297"/>
                  </a:cubicBezTo>
                  <a:lnTo>
                    <a:pt x="395" y="297"/>
                  </a:lnTo>
                  <a:cubicBezTo>
                    <a:pt x="594" y="99"/>
                    <a:pt x="854" y="0"/>
                    <a:pt x="1114" y="0"/>
                  </a:cubicBezTo>
                  <a:lnTo>
                    <a:pt x="1114" y="0"/>
                  </a:lnTo>
                  <a:cubicBezTo>
                    <a:pt x="1197" y="0"/>
                    <a:pt x="1279" y="10"/>
                    <a:pt x="1359" y="30"/>
                  </a:cubicBezTo>
                  <a:lnTo>
                    <a:pt x="1359" y="30"/>
                  </a:lnTo>
                  <a:cubicBezTo>
                    <a:pt x="1341" y="30"/>
                    <a:pt x="556" y="22"/>
                    <a:pt x="503" y="858"/>
                  </a:cubicBezTo>
                  <a:lnTo>
                    <a:pt x="503" y="858"/>
                  </a:lnTo>
                  <a:cubicBezTo>
                    <a:pt x="452" y="1652"/>
                    <a:pt x="1305" y="2089"/>
                    <a:pt x="2196" y="314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46" name="Freeform 61">
              <a:extLst>
                <a:ext uri="{FF2B5EF4-FFF2-40B4-BE49-F238E27FC236}">
                  <a16:creationId xmlns:a16="http://schemas.microsoft.com/office/drawing/2014/main" id="{1E211227-759D-4806-9126-7F703E2BE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1681" y="858121"/>
              <a:ext cx="506880" cy="506880"/>
            </a:xfrm>
            <a:custGeom>
              <a:avLst/>
              <a:gdLst>
                <a:gd name="T0" fmla="*/ 479493 w 1166"/>
                <a:gd name="T1" fmla="*/ 506445 h 1166"/>
                <a:gd name="T2" fmla="*/ 0 w 1166"/>
                <a:gd name="T3" fmla="*/ 26952 h 1166"/>
                <a:gd name="T4" fmla="*/ 26952 w 1166"/>
                <a:gd name="T5" fmla="*/ 0 h 1166"/>
                <a:gd name="T6" fmla="*/ 506445 w 1166"/>
                <a:gd name="T7" fmla="*/ 479493 h 1166"/>
                <a:gd name="T8" fmla="*/ 479493 w 1166"/>
                <a:gd name="T9" fmla="*/ 506445 h 1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6" h="1166">
                  <a:moveTo>
                    <a:pt x="1103" y="1165"/>
                  </a:moveTo>
                  <a:lnTo>
                    <a:pt x="0" y="62"/>
                  </a:lnTo>
                  <a:lnTo>
                    <a:pt x="62" y="0"/>
                  </a:lnTo>
                  <a:lnTo>
                    <a:pt x="1165" y="1103"/>
                  </a:lnTo>
                  <a:lnTo>
                    <a:pt x="1103" y="116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47" name="Freeform 62">
              <a:extLst>
                <a:ext uri="{FF2B5EF4-FFF2-40B4-BE49-F238E27FC236}">
                  <a16:creationId xmlns:a16="http://schemas.microsoft.com/office/drawing/2014/main" id="{4BD33E05-E5A3-4104-AFDC-6FC1E52A8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7389" y="825481"/>
              <a:ext cx="247706" cy="244551"/>
            </a:xfrm>
            <a:custGeom>
              <a:avLst/>
              <a:gdLst>
                <a:gd name="T0" fmla="*/ 249 w 570"/>
                <a:gd name="T1" fmla="*/ 561 h 562"/>
                <a:gd name="T2" fmla="*/ 249 w 570"/>
                <a:gd name="T3" fmla="*/ 561 h 562"/>
                <a:gd name="T4" fmla="*/ 208 w 570"/>
                <a:gd name="T5" fmla="*/ 534 h 562"/>
                <a:gd name="T6" fmla="*/ 7 w 570"/>
                <a:gd name="T7" fmla="*/ 65 h 562"/>
                <a:gd name="T8" fmla="*/ 7 w 570"/>
                <a:gd name="T9" fmla="*/ 65 h 562"/>
                <a:gd name="T10" fmla="*/ 16 w 570"/>
                <a:gd name="T11" fmla="*/ 16 h 562"/>
                <a:gd name="T12" fmla="*/ 16 w 570"/>
                <a:gd name="T13" fmla="*/ 16 h 562"/>
                <a:gd name="T14" fmla="*/ 64 w 570"/>
                <a:gd name="T15" fmla="*/ 7 h 562"/>
                <a:gd name="T16" fmla="*/ 536 w 570"/>
                <a:gd name="T17" fmla="*/ 206 h 562"/>
                <a:gd name="T18" fmla="*/ 536 w 570"/>
                <a:gd name="T19" fmla="*/ 206 h 562"/>
                <a:gd name="T20" fmla="*/ 560 w 570"/>
                <a:gd name="T21" fmla="*/ 264 h 562"/>
                <a:gd name="T22" fmla="*/ 560 w 570"/>
                <a:gd name="T23" fmla="*/ 264 h 562"/>
                <a:gd name="T24" fmla="*/ 501 w 570"/>
                <a:gd name="T25" fmla="*/ 288 h 562"/>
                <a:gd name="T26" fmla="*/ 131 w 570"/>
                <a:gd name="T27" fmla="*/ 131 h 562"/>
                <a:gd name="T28" fmla="*/ 289 w 570"/>
                <a:gd name="T29" fmla="*/ 500 h 562"/>
                <a:gd name="T30" fmla="*/ 289 w 570"/>
                <a:gd name="T31" fmla="*/ 500 h 562"/>
                <a:gd name="T32" fmla="*/ 266 w 570"/>
                <a:gd name="T33" fmla="*/ 557 h 562"/>
                <a:gd name="T34" fmla="*/ 266 w 570"/>
                <a:gd name="T35" fmla="*/ 557 h 562"/>
                <a:gd name="T36" fmla="*/ 249 w 570"/>
                <a:gd name="T37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0" h="562">
                  <a:moveTo>
                    <a:pt x="249" y="561"/>
                  </a:moveTo>
                  <a:lnTo>
                    <a:pt x="249" y="561"/>
                  </a:lnTo>
                  <a:cubicBezTo>
                    <a:pt x="231" y="561"/>
                    <a:pt x="215" y="551"/>
                    <a:pt x="208" y="534"/>
                  </a:cubicBezTo>
                  <a:lnTo>
                    <a:pt x="7" y="65"/>
                  </a:lnTo>
                  <a:lnTo>
                    <a:pt x="7" y="65"/>
                  </a:lnTo>
                  <a:cubicBezTo>
                    <a:pt x="0" y="48"/>
                    <a:pt x="3" y="29"/>
                    <a:pt x="16" y="16"/>
                  </a:cubicBezTo>
                  <a:lnTo>
                    <a:pt x="16" y="16"/>
                  </a:lnTo>
                  <a:cubicBezTo>
                    <a:pt x="29" y="3"/>
                    <a:pt x="48" y="0"/>
                    <a:pt x="64" y="7"/>
                  </a:cubicBezTo>
                  <a:lnTo>
                    <a:pt x="536" y="206"/>
                  </a:lnTo>
                  <a:lnTo>
                    <a:pt x="536" y="206"/>
                  </a:lnTo>
                  <a:cubicBezTo>
                    <a:pt x="558" y="215"/>
                    <a:pt x="569" y="241"/>
                    <a:pt x="560" y="264"/>
                  </a:cubicBezTo>
                  <a:lnTo>
                    <a:pt x="560" y="264"/>
                  </a:lnTo>
                  <a:cubicBezTo>
                    <a:pt x="550" y="287"/>
                    <a:pt x="524" y="297"/>
                    <a:pt x="501" y="288"/>
                  </a:cubicBezTo>
                  <a:lnTo>
                    <a:pt x="131" y="131"/>
                  </a:lnTo>
                  <a:lnTo>
                    <a:pt x="289" y="500"/>
                  </a:lnTo>
                  <a:lnTo>
                    <a:pt x="289" y="500"/>
                  </a:lnTo>
                  <a:cubicBezTo>
                    <a:pt x="299" y="522"/>
                    <a:pt x="288" y="548"/>
                    <a:pt x="266" y="557"/>
                  </a:cubicBezTo>
                  <a:lnTo>
                    <a:pt x="266" y="557"/>
                  </a:lnTo>
                  <a:cubicBezTo>
                    <a:pt x="261" y="560"/>
                    <a:pt x="255" y="561"/>
                    <a:pt x="249" y="56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grpSp>
        <p:nvGrpSpPr>
          <p:cNvPr id="148" name="Group 1">
            <a:extLst>
              <a:ext uri="{FF2B5EF4-FFF2-40B4-BE49-F238E27FC236}">
                <a16:creationId xmlns:a16="http://schemas.microsoft.com/office/drawing/2014/main" id="{C0F17C79-DE51-4434-A7A1-20360F33CCC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49313" y="2046603"/>
            <a:ext cx="2205983" cy="2052000"/>
            <a:chOff x="8186881" y="825481"/>
            <a:chExt cx="2092800" cy="1946880"/>
          </a:xfrm>
        </p:grpSpPr>
        <p:sp>
          <p:nvSpPr>
            <p:cNvPr id="149" name="Freeform 39">
              <a:extLst>
                <a:ext uri="{FF2B5EF4-FFF2-40B4-BE49-F238E27FC236}">
                  <a16:creationId xmlns:a16="http://schemas.microsoft.com/office/drawing/2014/main" id="{81425459-B89F-44F8-B3F8-544A309F3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0620" y="1857677"/>
              <a:ext cx="252469" cy="344595"/>
            </a:xfrm>
            <a:custGeom>
              <a:avLst/>
              <a:gdLst>
                <a:gd name="T0" fmla="*/ 180 w 583"/>
                <a:gd name="T1" fmla="*/ 1 h 788"/>
                <a:gd name="T2" fmla="*/ 180 w 583"/>
                <a:gd name="T3" fmla="*/ 1 h 788"/>
                <a:gd name="T4" fmla="*/ 148 w 583"/>
                <a:gd name="T5" fmla="*/ 0 h 788"/>
                <a:gd name="T6" fmla="*/ 148 w 583"/>
                <a:gd name="T7" fmla="*/ 0 h 788"/>
                <a:gd name="T8" fmla="*/ 126 w 583"/>
                <a:gd name="T9" fmla="*/ 36 h 788"/>
                <a:gd name="T10" fmla="*/ 126 w 583"/>
                <a:gd name="T11" fmla="*/ 36 h 788"/>
                <a:gd name="T12" fmla="*/ 565 w 583"/>
                <a:gd name="T13" fmla="*/ 787 h 788"/>
                <a:gd name="T14" fmla="*/ 565 w 583"/>
                <a:gd name="T15" fmla="*/ 787 h 788"/>
                <a:gd name="T16" fmla="*/ 180 w 583"/>
                <a:gd name="T17" fmla="*/ 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88">
                  <a:moveTo>
                    <a:pt x="180" y="1"/>
                  </a:moveTo>
                  <a:lnTo>
                    <a:pt x="180" y="1"/>
                  </a:lnTo>
                  <a:cubicBezTo>
                    <a:pt x="169" y="0"/>
                    <a:pt x="159" y="0"/>
                    <a:pt x="148" y="0"/>
                  </a:cubicBezTo>
                  <a:lnTo>
                    <a:pt x="148" y="0"/>
                  </a:lnTo>
                  <a:cubicBezTo>
                    <a:pt x="148" y="0"/>
                    <a:pt x="138" y="13"/>
                    <a:pt x="126" y="36"/>
                  </a:cubicBezTo>
                  <a:lnTo>
                    <a:pt x="126" y="36"/>
                  </a:lnTo>
                  <a:cubicBezTo>
                    <a:pt x="78" y="139"/>
                    <a:pt x="0" y="447"/>
                    <a:pt x="565" y="787"/>
                  </a:cubicBezTo>
                  <a:lnTo>
                    <a:pt x="565" y="787"/>
                  </a:lnTo>
                  <a:cubicBezTo>
                    <a:pt x="565" y="787"/>
                    <a:pt x="582" y="26"/>
                    <a:pt x="180" y="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0" name="Freeform 40">
              <a:extLst>
                <a:ext uri="{FF2B5EF4-FFF2-40B4-BE49-F238E27FC236}">
                  <a16:creationId xmlns:a16="http://schemas.microsoft.com/office/drawing/2014/main" id="{06D962FD-83E6-4189-84F0-D08D9FC9F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6195" y="1857677"/>
              <a:ext cx="133380" cy="217556"/>
            </a:xfrm>
            <a:custGeom>
              <a:avLst/>
              <a:gdLst>
                <a:gd name="T0" fmla="*/ 54 w 307"/>
                <a:gd name="T1" fmla="*/ 1 h 498"/>
                <a:gd name="T2" fmla="*/ 54 w 307"/>
                <a:gd name="T3" fmla="*/ 1 h 498"/>
                <a:gd name="T4" fmla="*/ 22 w 307"/>
                <a:gd name="T5" fmla="*/ 0 h 498"/>
                <a:gd name="T6" fmla="*/ 22 w 307"/>
                <a:gd name="T7" fmla="*/ 0 h 498"/>
                <a:gd name="T8" fmla="*/ 0 w 307"/>
                <a:gd name="T9" fmla="*/ 36 h 498"/>
                <a:gd name="T10" fmla="*/ 0 w 307"/>
                <a:gd name="T11" fmla="*/ 36 h 498"/>
                <a:gd name="T12" fmla="*/ 241 w 307"/>
                <a:gd name="T13" fmla="*/ 473 h 498"/>
                <a:gd name="T14" fmla="*/ 241 w 307"/>
                <a:gd name="T15" fmla="*/ 473 h 498"/>
                <a:gd name="T16" fmla="*/ 283 w 307"/>
                <a:gd name="T17" fmla="*/ 489 h 498"/>
                <a:gd name="T18" fmla="*/ 283 w 307"/>
                <a:gd name="T19" fmla="*/ 489 h 498"/>
                <a:gd name="T20" fmla="*/ 300 w 307"/>
                <a:gd name="T21" fmla="*/ 448 h 498"/>
                <a:gd name="T22" fmla="*/ 300 w 307"/>
                <a:gd name="T23" fmla="*/ 448 h 498"/>
                <a:gd name="T24" fmla="*/ 54 w 307"/>
                <a:gd name="T25" fmla="*/ 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7" h="498">
                  <a:moveTo>
                    <a:pt x="54" y="1"/>
                  </a:moveTo>
                  <a:lnTo>
                    <a:pt x="54" y="1"/>
                  </a:lnTo>
                  <a:cubicBezTo>
                    <a:pt x="43" y="0"/>
                    <a:pt x="33" y="0"/>
                    <a:pt x="22" y="0"/>
                  </a:cubicBezTo>
                  <a:lnTo>
                    <a:pt x="22" y="0"/>
                  </a:lnTo>
                  <a:cubicBezTo>
                    <a:pt x="22" y="0"/>
                    <a:pt x="12" y="13"/>
                    <a:pt x="0" y="36"/>
                  </a:cubicBezTo>
                  <a:lnTo>
                    <a:pt x="0" y="36"/>
                  </a:lnTo>
                  <a:cubicBezTo>
                    <a:pt x="73" y="145"/>
                    <a:pt x="161" y="292"/>
                    <a:pt x="241" y="473"/>
                  </a:cubicBezTo>
                  <a:lnTo>
                    <a:pt x="241" y="473"/>
                  </a:lnTo>
                  <a:cubicBezTo>
                    <a:pt x="248" y="489"/>
                    <a:pt x="267" y="497"/>
                    <a:pt x="283" y="489"/>
                  </a:cubicBezTo>
                  <a:lnTo>
                    <a:pt x="283" y="489"/>
                  </a:lnTo>
                  <a:cubicBezTo>
                    <a:pt x="300" y="482"/>
                    <a:pt x="306" y="463"/>
                    <a:pt x="300" y="448"/>
                  </a:cubicBezTo>
                  <a:lnTo>
                    <a:pt x="300" y="448"/>
                  </a:lnTo>
                  <a:cubicBezTo>
                    <a:pt x="217" y="261"/>
                    <a:pt x="128" y="111"/>
                    <a:pt x="54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1" name="Freeform 41">
              <a:extLst>
                <a:ext uri="{FF2B5EF4-FFF2-40B4-BE49-F238E27FC236}">
                  <a16:creationId xmlns:a16="http://schemas.microsoft.com/office/drawing/2014/main" id="{5969C366-40A6-42DE-BF48-7AED9835F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419" y="1724285"/>
              <a:ext cx="335038" cy="287427"/>
            </a:xfrm>
            <a:custGeom>
              <a:avLst/>
              <a:gdLst>
                <a:gd name="T0" fmla="*/ 30 w 766"/>
                <a:gd name="T1" fmla="*/ 185 h 662"/>
                <a:gd name="T2" fmla="*/ 30 w 766"/>
                <a:gd name="T3" fmla="*/ 185 h 662"/>
                <a:gd name="T4" fmla="*/ 2 w 766"/>
                <a:gd name="T5" fmla="*/ 202 h 662"/>
                <a:gd name="T6" fmla="*/ 2 w 766"/>
                <a:gd name="T7" fmla="*/ 202 h 662"/>
                <a:gd name="T8" fmla="*/ 3 w 766"/>
                <a:gd name="T9" fmla="*/ 244 h 662"/>
                <a:gd name="T10" fmla="*/ 3 w 766"/>
                <a:gd name="T11" fmla="*/ 244 h 662"/>
                <a:gd name="T12" fmla="*/ 765 w 766"/>
                <a:gd name="T13" fmla="*/ 661 h 662"/>
                <a:gd name="T14" fmla="*/ 765 w 766"/>
                <a:gd name="T15" fmla="*/ 661 h 662"/>
                <a:gd name="T16" fmla="*/ 30 w 766"/>
                <a:gd name="T17" fmla="*/ 18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662">
                  <a:moveTo>
                    <a:pt x="30" y="185"/>
                  </a:moveTo>
                  <a:lnTo>
                    <a:pt x="30" y="185"/>
                  </a:lnTo>
                  <a:cubicBezTo>
                    <a:pt x="21" y="191"/>
                    <a:pt x="11" y="196"/>
                    <a:pt x="2" y="202"/>
                  </a:cubicBezTo>
                  <a:lnTo>
                    <a:pt x="2" y="202"/>
                  </a:lnTo>
                  <a:cubicBezTo>
                    <a:pt x="2" y="202"/>
                    <a:pt x="0" y="218"/>
                    <a:pt x="3" y="244"/>
                  </a:cubicBezTo>
                  <a:lnTo>
                    <a:pt x="3" y="244"/>
                  </a:lnTo>
                  <a:cubicBezTo>
                    <a:pt x="14" y="357"/>
                    <a:pt x="106" y="660"/>
                    <a:pt x="765" y="661"/>
                  </a:cubicBezTo>
                  <a:lnTo>
                    <a:pt x="765" y="661"/>
                  </a:lnTo>
                  <a:cubicBezTo>
                    <a:pt x="765" y="661"/>
                    <a:pt x="388" y="0"/>
                    <a:pt x="30" y="1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2" name="Freeform 42">
              <a:extLst>
                <a:ext uri="{FF2B5EF4-FFF2-40B4-BE49-F238E27FC236}">
                  <a16:creationId xmlns:a16="http://schemas.microsoft.com/office/drawing/2014/main" id="{88C8A962-9A5B-48F6-B518-86F0E24A5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419" y="1805273"/>
              <a:ext cx="212773" cy="139743"/>
            </a:xfrm>
            <a:custGeom>
              <a:avLst/>
              <a:gdLst>
                <a:gd name="T0" fmla="*/ 30 w 490"/>
                <a:gd name="T1" fmla="*/ 0 h 320"/>
                <a:gd name="T2" fmla="*/ 30 w 490"/>
                <a:gd name="T3" fmla="*/ 0 h 320"/>
                <a:gd name="T4" fmla="*/ 2 w 490"/>
                <a:gd name="T5" fmla="*/ 17 h 320"/>
                <a:gd name="T6" fmla="*/ 2 w 490"/>
                <a:gd name="T7" fmla="*/ 17 h 320"/>
                <a:gd name="T8" fmla="*/ 3 w 490"/>
                <a:gd name="T9" fmla="*/ 59 h 320"/>
                <a:gd name="T10" fmla="*/ 3 w 490"/>
                <a:gd name="T11" fmla="*/ 59 h 320"/>
                <a:gd name="T12" fmla="*/ 434 w 490"/>
                <a:gd name="T13" fmla="*/ 309 h 320"/>
                <a:gd name="T14" fmla="*/ 434 w 490"/>
                <a:gd name="T15" fmla="*/ 309 h 320"/>
                <a:gd name="T16" fmla="*/ 479 w 490"/>
                <a:gd name="T17" fmla="*/ 301 h 320"/>
                <a:gd name="T18" fmla="*/ 479 w 490"/>
                <a:gd name="T19" fmla="*/ 301 h 320"/>
                <a:gd name="T20" fmla="*/ 471 w 490"/>
                <a:gd name="T21" fmla="*/ 256 h 320"/>
                <a:gd name="T22" fmla="*/ 471 w 490"/>
                <a:gd name="T23" fmla="*/ 256 h 320"/>
                <a:gd name="T24" fmla="*/ 30 w 490"/>
                <a:gd name="T2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0" h="320">
                  <a:moveTo>
                    <a:pt x="30" y="0"/>
                  </a:moveTo>
                  <a:lnTo>
                    <a:pt x="30" y="0"/>
                  </a:lnTo>
                  <a:cubicBezTo>
                    <a:pt x="21" y="6"/>
                    <a:pt x="11" y="11"/>
                    <a:pt x="2" y="17"/>
                  </a:cubicBezTo>
                  <a:lnTo>
                    <a:pt x="2" y="17"/>
                  </a:lnTo>
                  <a:cubicBezTo>
                    <a:pt x="2" y="17"/>
                    <a:pt x="0" y="33"/>
                    <a:pt x="3" y="59"/>
                  </a:cubicBezTo>
                  <a:lnTo>
                    <a:pt x="3" y="59"/>
                  </a:lnTo>
                  <a:cubicBezTo>
                    <a:pt x="121" y="114"/>
                    <a:pt x="272" y="195"/>
                    <a:pt x="434" y="309"/>
                  </a:cubicBezTo>
                  <a:lnTo>
                    <a:pt x="434" y="309"/>
                  </a:lnTo>
                  <a:cubicBezTo>
                    <a:pt x="449" y="319"/>
                    <a:pt x="469" y="316"/>
                    <a:pt x="479" y="301"/>
                  </a:cubicBezTo>
                  <a:lnTo>
                    <a:pt x="479" y="301"/>
                  </a:lnTo>
                  <a:cubicBezTo>
                    <a:pt x="489" y="287"/>
                    <a:pt x="485" y="267"/>
                    <a:pt x="471" y="256"/>
                  </a:cubicBezTo>
                  <a:lnTo>
                    <a:pt x="471" y="256"/>
                  </a:lnTo>
                  <a:cubicBezTo>
                    <a:pt x="304" y="140"/>
                    <a:pt x="150" y="57"/>
                    <a:pt x="30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3" name="Freeform 43">
              <a:extLst>
                <a:ext uri="{FF2B5EF4-FFF2-40B4-BE49-F238E27FC236}">
                  <a16:creationId xmlns:a16="http://schemas.microsoft.com/office/drawing/2014/main" id="{5B10FBC7-D09E-46B3-8932-5D66C5B4B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2243" y="1603598"/>
              <a:ext cx="387438" cy="308071"/>
            </a:xfrm>
            <a:custGeom>
              <a:avLst/>
              <a:gdLst>
                <a:gd name="T0" fmla="*/ 14 w 891"/>
                <a:gd name="T1" fmla="*/ 351 h 708"/>
                <a:gd name="T2" fmla="*/ 14 w 891"/>
                <a:gd name="T3" fmla="*/ 351 h 708"/>
                <a:gd name="T4" fmla="*/ 0 w 891"/>
                <a:gd name="T5" fmla="*/ 380 h 708"/>
                <a:gd name="T6" fmla="*/ 0 w 891"/>
                <a:gd name="T7" fmla="*/ 380 h 708"/>
                <a:gd name="T8" fmla="*/ 24 w 891"/>
                <a:gd name="T9" fmla="*/ 414 h 708"/>
                <a:gd name="T10" fmla="*/ 24 w 891"/>
                <a:gd name="T11" fmla="*/ 414 h 708"/>
                <a:gd name="T12" fmla="*/ 890 w 891"/>
                <a:gd name="T13" fmla="*/ 345 h 708"/>
                <a:gd name="T14" fmla="*/ 890 w 891"/>
                <a:gd name="T15" fmla="*/ 345 h 708"/>
                <a:gd name="T16" fmla="*/ 14 w 891"/>
                <a:gd name="T17" fmla="*/ 35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708">
                  <a:moveTo>
                    <a:pt x="14" y="351"/>
                  </a:moveTo>
                  <a:lnTo>
                    <a:pt x="14" y="351"/>
                  </a:lnTo>
                  <a:cubicBezTo>
                    <a:pt x="9" y="360"/>
                    <a:pt x="4" y="370"/>
                    <a:pt x="0" y="380"/>
                  </a:cubicBezTo>
                  <a:lnTo>
                    <a:pt x="0" y="380"/>
                  </a:lnTo>
                  <a:cubicBezTo>
                    <a:pt x="0" y="380"/>
                    <a:pt x="7" y="394"/>
                    <a:pt x="24" y="414"/>
                  </a:cubicBezTo>
                  <a:lnTo>
                    <a:pt x="24" y="414"/>
                  </a:lnTo>
                  <a:cubicBezTo>
                    <a:pt x="95" y="503"/>
                    <a:pt x="338" y="707"/>
                    <a:pt x="890" y="345"/>
                  </a:cubicBezTo>
                  <a:lnTo>
                    <a:pt x="890" y="345"/>
                  </a:lnTo>
                  <a:cubicBezTo>
                    <a:pt x="890" y="345"/>
                    <a:pt x="212" y="0"/>
                    <a:pt x="14" y="3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4" name="Freeform 44">
              <a:extLst>
                <a:ext uri="{FF2B5EF4-FFF2-40B4-BE49-F238E27FC236}">
                  <a16:creationId xmlns:a16="http://schemas.microsoft.com/office/drawing/2014/main" id="{247AF292-2E74-4A81-8201-0266521E1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2243" y="1741754"/>
              <a:ext cx="241355" cy="41288"/>
            </a:xfrm>
            <a:custGeom>
              <a:avLst/>
              <a:gdLst>
                <a:gd name="T0" fmla="*/ 14 w 556"/>
                <a:gd name="T1" fmla="*/ 34 h 98"/>
                <a:gd name="T2" fmla="*/ 14 w 556"/>
                <a:gd name="T3" fmla="*/ 34 h 98"/>
                <a:gd name="T4" fmla="*/ 0 w 556"/>
                <a:gd name="T5" fmla="*/ 63 h 98"/>
                <a:gd name="T6" fmla="*/ 0 w 556"/>
                <a:gd name="T7" fmla="*/ 63 h 98"/>
                <a:gd name="T8" fmla="*/ 24 w 556"/>
                <a:gd name="T9" fmla="*/ 97 h 98"/>
                <a:gd name="T10" fmla="*/ 24 w 556"/>
                <a:gd name="T11" fmla="*/ 97 h 98"/>
                <a:gd name="T12" fmla="*/ 521 w 556"/>
                <a:gd name="T13" fmla="*/ 70 h 98"/>
                <a:gd name="T14" fmla="*/ 521 w 556"/>
                <a:gd name="T15" fmla="*/ 70 h 98"/>
                <a:gd name="T16" fmla="*/ 554 w 556"/>
                <a:gd name="T17" fmla="*/ 39 h 98"/>
                <a:gd name="T18" fmla="*/ 554 w 556"/>
                <a:gd name="T19" fmla="*/ 39 h 98"/>
                <a:gd name="T20" fmla="*/ 524 w 556"/>
                <a:gd name="T21" fmla="*/ 6 h 98"/>
                <a:gd name="T22" fmla="*/ 524 w 556"/>
                <a:gd name="T23" fmla="*/ 6 h 98"/>
                <a:gd name="T24" fmla="*/ 14 w 556"/>
                <a:gd name="T25" fmla="*/ 3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6" h="98">
                  <a:moveTo>
                    <a:pt x="14" y="34"/>
                  </a:moveTo>
                  <a:lnTo>
                    <a:pt x="14" y="34"/>
                  </a:lnTo>
                  <a:cubicBezTo>
                    <a:pt x="9" y="43"/>
                    <a:pt x="4" y="53"/>
                    <a:pt x="0" y="63"/>
                  </a:cubicBezTo>
                  <a:lnTo>
                    <a:pt x="0" y="63"/>
                  </a:lnTo>
                  <a:cubicBezTo>
                    <a:pt x="0" y="63"/>
                    <a:pt x="7" y="77"/>
                    <a:pt x="24" y="97"/>
                  </a:cubicBezTo>
                  <a:lnTo>
                    <a:pt x="24" y="97"/>
                  </a:lnTo>
                  <a:cubicBezTo>
                    <a:pt x="152" y="79"/>
                    <a:pt x="323" y="64"/>
                    <a:pt x="521" y="70"/>
                  </a:cubicBezTo>
                  <a:lnTo>
                    <a:pt x="521" y="70"/>
                  </a:lnTo>
                  <a:cubicBezTo>
                    <a:pt x="539" y="71"/>
                    <a:pt x="554" y="57"/>
                    <a:pt x="554" y="39"/>
                  </a:cubicBezTo>
                  <a:lnTo>
                    <a:pt x="554" y="39"/>
                  </a:lnTo>
                  <a:cubicBezTo>
                    <a:pt x="555" y="21"/>
                    <a:pt x="541" y="7"/>
                    <a:pt x="524" y="6"/>
                  </a:cubicBezTo>
                  <a:lnTo>
                    <a:pt x="524" y="6"/>
                  </a:lnTo>
                  <a:cubicBezTo>
                    <a:pt x="320" y="0"/>
                    <a:pt x="145" y="15"/>
                    <a:pt x="14" y="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5" name="Freeform 45">
              <a:extLst>
                <a:ext uri="{FF2B5EF4-FFF2-40B4-BE49-F238E27FC236}">
                  <a16:creationId xmlns:a16="http://schemas.microsoft.com/office/drawing/2014/main" id="{1E00A7E4-F7C5-4299-A1F5-3BE82725D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3472" y="1857677"/>
              <a:ext cx="252470" cy="344595"/>
            </a:xfrm>
            <a:custGeom>
              <a:avLst/>
              <a:gdLst>
                <a:gd name="T0" fmla="*/ 401 w 583"/>
                <a:gd name="T1" fmla="*/ 1 h 788"/>
                <a:gd name="T2" fmla="*/ 401 w 583"/>
                <a:gd name="T3" fmla="*/ 1 h 788"/>
                <a:gd name="T4" fmla="*/ 434 w 583"/>
                <a:gd name="T5" fmla="*/ 0 h 788"/>
                <a:gd name="T6" fmla="*/ 434 w 583"/>
                <a:gd name="T7" fmla="*/ 0 h 788"/>
                <a:gd name="T8" fmla="*/ 456 w 583"/>
                <a:gd name="T9" fmla="*/ 36 h 788"/>
                <a:gd name="T10" fmla="*/ 456 w 583"/>
                <a:gd name="T11" fmla="*/ 36 h 788"/>
                <a:gd name="T12" fmla="*/ 17 w 583"/>
                <a:gd name="T13" fmla="*/ 787 h 788"/>
                <a:gd name="T14" fmla="*/ 17 w 583"/>
                <a:gd name="T15" fmla="*/ 787 h 788"/>
                <a:gd name="T16" fmla="*/ 401 w 583"/>
                <a:gd name="T17" fmla="*/ 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3" h="788">
                  <a:moveTo>
                    <a:pt x="401" y="1"/>
                  </a:moveTo>
                  <a:lnTo>
                    <a:pt x="401" y="1"/>
                  </a:lnTo>
                  <a:cubicBezTo>
                    <a:pt x="412" y="0"/>
                    <a:pt x="423" y="0"/>
                    <a:pt x="434" y="0"/>
                  </a:cubicBezTo>
                  <a:lnTo>
                    <a:pt x="434" y="0"/>
                  </a:lnTo>
                  <a:cubicBezTo>
                    <a:pt x="434" y="0"/>
                    <a:pt x="444" y="13"/>
                    <a:pt x="456" y="36"/>
                  </a:cubicBezTo>
                  <a:lnTo>
                    <a:pt x="456" y="36"/>
                  </a:lnTo>
                  <a:cubicBezTo>
                    <a:pt x="504" y="139"/>
                    <a:pt x="582" y="447"/>
                    <a:pt x="17" y="787"/>
                  </a:cubicBezTo>
                  <a:lnTo>
                    <a:pt x="17" y="787"/>
                  </a:lnTo>
                  <a:cubicBezTo>
                    <a:pt x="17" y="787"/>
                    <a:pt x="0" y="26"/>
                    <a:pt x="401" y="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6" name="Freeform 46">
              <a:extLst>
                <a:ext uri="{FF2B5EF4-FFF2-40B4-BE49-F238E27FC236}">
                  <a16:creationId xmlns:a16="http://schemas.microsoft.com/office/drawing/2014/main" id="{31DD2FA0-95C0-464D-98AD-24AF594F2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8574" y="1857677"/>
              <a:ext cx="133380" cy="217556"/>
            </a:xfrm>
            <a:custGeom>
              <a:avLst/>
              <a:gdLst>
                <a:gd name="T0" fmla="*/ 252 w 308"/>
                <a:gd name="T1" fmla="*/ 1 h 498"/>
                <a:gd name="T2" fmla="*/ 252 w 308"/>
                <a:gd name="T3" fmla="*/ 1 h 498"/>
                <a:gd name="T4" fmla="*/ 285 w 308"/>
                <a:gd name="T5" fmla="*/ 0 h 498"/>
                <a:gd name="T6" fmla="*/ 285 w 308"/>
                <a:gd name="T7" fmla="*/ 0 h 498"/>
                <a:gd name="T8" fmla="*/ 307 w 308"/>
                <a:gd name="T9" fmla="*/ 36 h 498"/>
                <a:gd name="T10" fmla="*/ 307 w 308"/>
                <a:gd name="T11" fmla="*/ 36 h 498"/>
                <a:gd name="T12" fmla="*/ 66 w 308"/>
                <a:gd name="T13" fmla="*/ 473 h 498"/>
                <a:gd name="T14" fmla="*/ 66 w 308"/>
                <a:gd name="T15" fmla="*/ 473 h 498"/>
                <a:gd name="T16" fmla="*/ 23 w 308"/>
                <a:gd name="T17" fmla="*/ 489 h 498"/>
                <a:gd name="T18" fmla="*/ 23 w 308"/>
                <a:gd name="T19" fmla="*/ 489 h 498"/>
                <a:gd name="T20" fmla="*/ 7 w 308"/>
                <a:gd name="T21" fmla="*/ 448 h 498"/>
                <a:gd name="T22" fmla="*/ 7 w 308"/>
                <a:gd name="T23" fmla="*/ 448 h 498"/>
                <a:gd name="T24" fmla="*/ 252 w 308"/>
                <a:gd name="T25" fmla="*/ 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8" h="498">
                  <a:moveTo>
                    <a:pt x="252" y="1"/>
                  </a:moveTo>
                  <a:lnTo>
                    <a:pt x="252" y="1"/>
                  </a:lnTo>
                  <a:cubicBezTo>
                    <a:pt x="263" y="0"/>
                    <a:pt x="274" y="0"/>
                    <a:pt x="285" y="0"/>
                  </a:cubicBezTo>
                  <a:lnTo>
                    <a:pt x="285" y="0"/>
                  </a:lnTo>
                  <a:cubicBezTo>
                    <a:pt x="285" y="0"/>
                    <a:pt x="295" y="13"/>
                    <a:pt x="307" y="36"/>
                  </a:cubicBezTo>
                  <a:lnTo>
                    <a:pt x="307" y="36"/>
                  </a:lnTo>
                  <a:cubicBezTo>
                    <a:pt x="234" y="145"/>
                    <a:pt x="146" y="292"/>
                    <a:pt x="66" y="473"/>
                  </a:cubicBezTo>
                  <a:lnTo>
                    <a:pt x="66" y="473"/>
                  </a:lnTo>
                  <a:cubicBezTo>
                    <a:pt x="58" y="489"/>
                    <a:pt x="40" y="497"/>
                    <a:pt x="23" y="489"/>
                  </a:cubicBezTo>
                  <a:lnTo>
                    <a:pt x="23" y="489"/>
                  </a:lnTo>
                  <a:cubicBezTo>
                    <a:pt x="7" y="482"/>
                    <a:pt x="0" y="463"/>
                    <a:pt x="7" y="448"/>
                  </a:cubicBezTo>
                  <a:lnTo>
                    <a:pt x="7" y="448"/>
                  </a:lnTo>
                  <a:cubicBezTo>
                    <a:pt x="90" y="261"/>
                    <a:pt x="178" y="111"/>
                    <a:pt x="252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7" name="Freeform 47">
              <a:extLst>
                <a:ext uri="{FF2B5EF4-FFF2-40B4-BE49-F238E27FC236}">
                  <a16:creationId xmlns:a16="http://schemas.microsoft.com/office/drawing/2014/main" id="{4F9DE59D-3C1C-4EDF-915D-3172A1618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9280" y="1724285"/>
              <a:ext cx="333451" cy="287427"/>
            </a:xfrm>
            <a:custGeom>
              <a:avLst/>
              <a:gdLst>
                <a:gd name="T0" fmla="*/ 735 w 766"/>
                <a:gd name="T1" fmla="*/ 185 h 662"/>
                <a:gd name="T2" fmla="*/ 735 w 766"/>
                <a:gd name="T3" fmla="*/ 185 h 662"/>
                <a:gd name="T4" fmla="*/ 763 w 766"/>
                <a:gd name="T5" fmla="*/ 202 h 662"/>
                <a:gd name="T6" fmla="*/ 763 w 766"/>
                <a:gd name="T7" fmla="*/ 202 h 662"/>
                <a:gd name="T8" fmla="*/ 762 w 766"/>
                <a:gd name="T9" fmla="*/ 244 h 662"/>
                <a:gd name="T10" fmla="*/ 762 w 766"/>
                <a:gd name="T11" fmla="*/ 244 h 662"/>
                <a:gd name="T12" fmla="*/ 0 w 766"/>
                <a:gd name="T13" fmla="*/ 661 h 662"/>
                <a:gd name="T14" fmla="*/ 0 w 766"/>
                <a:gd name="T15" fmla="*/ 661 h 662"/>
                <a:gd name="T16" fmla="*/ 735 w 766"/>
                <a:gd name="T17" fmla="*/ 185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662">
                  <a:moveTo>
                    <a:pt x="735" y="185"/>
                  </a:moveTo>
                  <a:lnTo>
                    <a:pt x="735" y="185"/>
                  </a:lnTo>
                  <a:cubicBezTo>
                    <a:pt x="744" y="191"/>
                    <a:pt x="754" y="196"/>
                    <a:pt x="763" y="202"/>
                  </a:cubicBezTo>
                  <a:lnTo>
                    <a:pt x="763" y="202"/>
                  </a:lnTo>
                  <a:cubicBezTo>
                    <a:pt x="763" y="202"/>
                    <a:pt x="765" y="218"/>
                    <a:pt x="762" y="244"/>
                  </a:cubicBezTo>
                  <a:lnTo>
                    <a:pt x="762" y="244"/>
                  </a:lnTo>
                  <a:cubicBezTo>
                    <a:pt x="751" y="357"/>
                    <a:pt x="659" y="660"/>
                    <a:pt x="0" y="661"/>
                  </a:cubicBezTo>
                  <a:lnTo>
                    <a:pt x="0" y="661"/>
                  </a:lnTo>
                  <a:cubicBezTo>
                    <a:pt x="0" y="661"/>
                    <a:pt x="377" y="0"/>
                    <a:pt x="735" y="1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8" name="Freeform 48">
              <a:extLst>
                <a:ext uri="{FF2B5EF4-FFF2-40B4-BE49-F238E27FC236}">
                  <a16:creationId xmlns:a16="http://schemas.microsoft.com/office/drawing/2014/main" id="{06C7FE93-BD01-4EF5-9B90-1D63F46C4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9957" y="1805273"/>
              <a:ext cx="212773" cy="139743"/>
            </a:xfrm>
            <a:custGeom>
              <a:avLst/>
              <a:gdLst>
                <a:gd name="T0" fmla="*/ 459 w 490"/>
                <a:gd name="T1" fmla="*/ 0 h 320"/>
                <a:gd name="T2" fmla="*/ 459 w 490"/>
                <a:gd name="T3" fmla="*/ 0 h 320"/>
                <a:gd name="T4" fmla="*/ 487 w 490"/>
                <a:gd name="T5" fmla="*/ 17 h 320"/>
                <a:gd name="T6" fmla="*/ 487 w 490"/>
                <a:gd name="T7" fmla="*/ 17 h 320"/>
                <a:gd name="T8" fmla="*/ 486 w 490"/>
                <a:gd name="T9" fmla="*/ 59 h 320"/>
                <a:gd name="T10" fmla="*/ 486 w 490"/>
                <a:gd name="T11" fmla="*/ 59 h 320"/>
                <a:gd name="T12" fmla="*/ 55 w 490"/>
                <a:gd name="T13" fmla="*/ 309 h 320"/>
                <a:gd name="T14" fmla="*/ 55 w 490"/>
                <a:gd name="T15" fmla="*/ 309 h 320"/>
                <a:gd name="T16" fmla="*/ 10 w 490"/>
                <a:gd name="T17" fmla="*/ 301 h 320"/>
                <a:gd name="T18" fmla="*/ 10 w 490"/>
                <a:gd name="T19" fmla="*/ 301 h 320"/>
                <a:gd name="T20" fmla="*/ 18 w 490"/>
                <a:gd name="T21" fmla="*/ 256 h 320"/>
                <a:gd name="T22" fmla="*/ 18 w 490"/>
                <a:gd name="T23" fmla="*/ 256 h 320"/>
                <a:gd name="T24" fmla="*/ 459 w 490"/>
                <a:gd name="T2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0" h="320">
                  <a:moveTo>
                    <a:pt x="459" y="0"/>
                  </a:moveTo>
                  <a:lnTo>
                    <a:pt x="459" y="0"/>
                  </a:lnTo>
                  <a:cubicBezTo>
                    <a:pt x="468" y="6"/>
                    <a:pt x="478" y="11"/>
                    <a:pt x="487" y="17"/>
                  </a:cubicBezTo>
                  <a:lnTo>
                    <a:pt x="487" y="17"/>
                  </a:lnTo>
                  <a:cubicBezTo>
                    <a:pt x="487" y="17"/>
                    <a:pt x="489" y="33"/>
                    <a:pt x="486" y="59"/>
                  </a:cubicBezTo>
                  <a:lnTo>
                    <a:pt x="486" y="59"/>
                  </a:lnTo>
                  <a:cubicBezTo>
                    <a:pt x="368" y="114"/>
                    <a:pt x="217" y="195"/>
                    <a:pt x="55" y="309"/>
                  </a:cubicBezTo>
                  <a:lnTo>
                    <a:pt x="55" y="309"/>
                  </a:lnTo>
                  <a:cubicBezTo>
                    <a:pt x="40" y="319"/>
                    <a:pt x="20" y="316"/>
                    <a:pt x="10" y="301"/>
                  </a:cubicBezTo>
                  <a:lnTo>
                    <a:pt x="10" y="301"/>
                  </a:lnTo>
                  <a:cubicBezTo>
                    <a:pt x="0" y="287"/>
                    <a:pt x="4" y="267"/>
                    <a:pt x="18" y="256"/>
                  </a:cubicBezTo>
                  <a:lnTo>
                    <a:pt x="18" y="256"/>
                  </a:lnTo>
                  <a:cubicBezTo>
                    <a:pt x="185" y="140"/>
                    <a:pt x="339" y="57"/>
                    <a:pt x="459" y="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59" name="Freeform 49">
              <a:extLst>
                <a:ext uri="{FF2B5EF4-FFF2-40B4-BE49-F238E27FC236}">
                  <a16:creationId xmlns:a16="http://schemas.microsoft.com/office/drawing/2014/main" id="{79360DCB-7CB8-4D03-BF51-4D108BCBB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6881" y="1603598"/>
              <a:ext cx="387438" cy="308071"/>
            </a:xfrm>
            <a:custGeom>
              <a:avLst/>
              <a:gdLst>
                <a:gd name="T0" fmla="*/ 875 w 891"/>
                <a:gd name="T1" fmla="*/ 351 h 708"/>
                <a:gd name="T2" fmla="*/ 875 w 891"/>
                <a:gd name="T3" fmla="*/ 351 h 708"/>
                <a:gd name="T4" fmla="*/ 890 w 891"/>
                <a:gd name="T5" fmla="*/ 380 h 708"/>
                <a:gd name="T6" fmla="*/ 890 w 891"/>
                <a:gd name="T7" fmla="*/ 380 h 708"/>
                <a:gd name="T8" fmla="*/ 866 w 891"/>
                <a:gd name="T9" fmla="*/ 414 h 708"/>
                <a:gd name="T10" fmla="*/ 866 w 891"/>
                <a:gd name="T11" fmla="*/ 414 h 708"/>
                <a:gd name="T12" fmla="*/ 0 w 891"/>
                <a:gd name="T13" fmla="*/ 345 h 708"/>
                <a:gd name="T14" fmla="*/ 0 w 891"/>
                <a:gd name="T15" fmla="*/ 345 h 708"/>
                <a:gd name="T16" fmla="*/ 875 w 891"/>
                <a:gd name="T17" fmla="*/ 35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1" h="708">
                  <a:moveTo>
                    <a:pt x="875" y="351"/>
                  </a:moveTo>
                  <a:lnTo>
                    <a:pt x="875" y="351"/>
                  </a:lnTo>
                  <a:cubicBezTo>
                    <a:pt x="881" y="360"/>
                    <a:pt x="885" y="370"/>
                    <a:pt x="890" y="380"/>
                  </a:cubicBezTo>
                  <a:lnTo>
                    <a:pt x="890" y="380"/>
                  </a:lnTo>
                  <a:cubicBezTo>
                    <a:pt x="890" y="380"/>
                    <a:pt x="882" y="394"/>
                    <a:pt x="866" y="414"/>
                  </a:cubicBezTo>
                  <a:lnTo>
                    <a:pt x="866" y="414"/>
                  </a:lnTo>
                  <a:cubicBezTo>
                    <a:pt x="794" y="503"/>
                    <a:pt x="551" y="707"/>
                    <a:pt x="0" y="345"/>
                  </a:cubicBezTo>
                  <a:lnTo>
                    <a:pt x="0" y="345"/>
                  </a:lnTo>
                  <a:cubicBezTo>
                    <a:pt x="0" y="345"/>
                    <a:pt x="678" y="0"/>
                    <a:pt x="875" y="35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0" name="Freeform 50">
              <a:extLst>
                <a:ext uri="{FF2B5EF4-FFF2-40B4-BE49-F238E27FC236}">
                  <a16:creationId xmlns:a16="http://schemas.microsoft.com/office/drawing/2014/main" id="{40AB0C87-F191-4B1C-A55A-B3A3EDB46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2964" y="1741754"/>
              <a:ext cx="241355" cy="41288"/>
            </a:xfrm>
            <a:custGeom>
              <a:avLst/>
              <a:gdLst>
                <a:gd name="T0" fmla="*/ 540 w 556"/>
                <a:gd name="T1" fmla="*/ 34 h 98"/>
                <a:gd name="T2" fmla="*/ 540 w 556"/>
                <a:gd name="T3" fmla="*/ 34 h 98"/>
                <a:gd name="T4" fmla="*/ 555 w 556"/>
                <a:gd name="T5" fmla="*/ 63 h 98"/>
                <a:gd name="T6" fmla="*/ 555 w 556"/>
                <a:gd name="T7" fmla="*/ 63 h 98"/>
                <a:gd name="T8" fmla="*/ 531 w 556"/>
                <a:gd name="T9" fmla="*/ 97 h 98"/>
                <a:gd name="T10" fmla="*/ 531 w 556"/>
                <a:gd name="T11" fmla="*/ 97 h 98"/>
                <a:gd name="T12" fmla="*/ 34 w 556"/>
                <a:gd name="T13" fmla="*/ 70 h 98"/>
                <a:gd name="T14" fmla="*/ 34 w 556"/>
                <a:gd name="T15" fmla="*/ 70 h 98"/>
                <a:gd name="T16" fmla="*/ 1 w 556"/>
                <a:gd name="T17" fmla="*/ 39 h 98"/>
                <a:gd name="T18" fmla="*/ 1 w 556"/>
                <a:gd name="T19" fmla="*/ 39 h 98"/>
                <a:gd name="T20" fmla="*/ 31 w 556"/>
                <a:gd name="T21" fmla="*/ 6 h 98"/>
                <a:gd name="T22" fmla="*/ 31 w 556"/>
                <a:gd name="T23" fmla="*/ 6 h 98"/>
                <a:gd name="T24" fmla="*/ 540 w 556"/>
                <a:gd name="T25" fmla="*/ 3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6" h="98">
                  <a:moveTo>
                    <a:pt x="540" y="34"/>
                  </a:moveTo>
                  <a:lnTo>
                    <a:pt x="540" y="34"/>
                  </a:lnTo>
                  <a:cubicBezTo>
                    <a:pt x="546" y="43"/>
                    <a:pt x="550" y="53"/>
                    <a:pt x="555" y="63"/>
                  </a:cubicBezTo>
                  <a:lnTo>
                    <a:pt x="555" y="63"/>
                  </a:lnTo>
                  <a:cubicBezTo>
                    <a:pt x="555" y="63"/>
                    <a:pt x="547" y="77"/>
                    <a:pt x="531" y="97"/>
                  </a:cubicBezTo>
                  <a:lnTo>
                    <a:pt x="531" y="97"/>
                  </a:lnTo>
                  <a:cubicBezTo>
                    <a:pt x="403" y="79"/>
                    <a:pt x="232" y="64"/>
                    <a:pt x="34" y="70"/>
                  </a:cubicBezTo>
                  <a:lnTo>
                    <a:pt x="34" y="70"/>
                  </a:lnTo>
                  <a:cubicBezTo>
                    <a:pt x="16" y="71"/>
                    <a:pt x="1" y="57"/>
                    <a:pt x="1" y="39"/>
                  </a:cubicBezTo>
                  <a:lnTo>
                    <a:pt x="1" y="39"/>
                  </a:lnTo>
                  <a:cubicBezTo>
                    <a:pt x="0" y="21"/>
                    <a:pt x="14" y="7"/>
                    <a:pt x="31" y="6"/>
                  </a:cubicBezTo>
                  <a:lnTo>
                    <a:pt x="31" y="6"/>
                  </a:lnTo>
                  <a:cubicBezTo>
                    <a:pt x="235" y="0"/>
                    <a:pt x="409" y="15"/>
                    <a:pt x="540" y="34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1" name="Freeform 51">
              <a:extLst>
                <a:ext uri="{FF2B5EF4-FFF2-40B4-BE49-F238E27FC236}">
                  <a16:creationId xmlns:a16="http://schemas.microsoft.com/office/drawing/2014/main" id="{EC3EA3F3-C752-4849-92BF-4C17908EB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1281" y="2071561"/>
              <a:ext cx="497279" cy="495360"/>
            </a:xfrm>
            <a:custGeom>
              <a:avLst/>
              <a:gdLst>
                <a:gd name="T0" fmla="*/ 475488 w 1141"/>
                <a:gd name="T1" fmla="*/ 494924 h 1136"/>
                <a:gd name="T2" fmla="*/ 475488 w 1141"/>
                <a:gd name="T3" fmla="*/ 494924 h 1136"/>
                <a:gd name="T4" fmla="*/ 461977 w 1141"/>
                <a:gd name="T5" fmla="*/ 489255 h 1136"/>
                <a:gd name="T6" fmla="*/ 7409 w 1141"/>
                <a:gd name="T7" fmla="*/ 34448 h 1136"/>
                <a:gd name="T8" fmla="*/ 7409 w 1141"/>
                <a:gd name="T9" fmla="*/ 34448 h 1136"/>
                <a:gd name="T10" fmla="*/ 7409 w 1141"/>
                <a:gd name="T11" fmla="*/ 7413 h 1136"/>
                <a:gd name="T12" fmla="*/ 7409 w 1141"/>
                <a:gd name="T13" fmla="*/ 7413 h 1136"/>
                <a:gd name="T14" fmla="*/ 34866 w 1141"/>
                <a:gd name="T15" fmla="*/ 7413 h 1136"/>
                <a:gd name="T16" fmla="*/ 489434 w 1141"/>
                <a:gd name="T17" fmla="*/ 461784 h 1136"/>
                <a:gd name="T18" fmla="*/ 489434 w 1141"/>
                <a:gd name="T19" fmla="*/ 461784 h 1136"/>
                <a:gd name="T20" fmla="*/ 489434 w 1141"/>
                <a:gd name="T21" fmla="*/ 489255 h 1136"/>
                <a:gd name="T22" fmla="*/ 489434 w 1141"/>
                <a:gd name="T23" fmla="*/ 489255 h 1136"/>
                <a:gd name="T24" fmla="*/ 475488 w 1141"/>
                <a:gd name="T25" fmla="*/ 494924 h 11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1" h="1136">
                  <a:moveTo>
                    <a:pt x="1091" y="1135"/>
                  </a:moveTo>
                  <a:lnTo>
                    <a:pt x="1091" y="1135"/>
                  </a:lnTo>
                  <a:cubicBezTo>
                    <a:pt x="1080" y="1135"/>
                    <a:pt x="1069" y="1131"/>
                    <a:pt x="1060" y="1122"/>
                  </a:cubicBezTo>
                  <a:lnTo>
                    <a:pt x="17" y="79"/>
                  </a:lnTo>
                  <a:cubicBezTo>
                    <a:pt x="0" y="62"/>
                    <a:pt x="0" y="34"/>
                    <a:pt x="17" y="17"/>
                  </a:cubicBezTo>
                  <a:cubicBezTo>
                    <a:pt x="35" y="0"/>
                    <a:pt x="63" y="0"/>
                    <a:pt x="80" y="17"/>
                  </a:cubicBezTo>
                  <a:lnTo>
                    <a:pt x="1123" y="1059"/>
                  </a:lnTo>
                  <a:cubicBezTo>
                    <a:pt x="1140" y="1077"/>
                    <a:pt x="1140" y="1105"/>
                    <a:pt x="1123" y="1122"/>
                  </a:cubicBezTo>
                  <a:cubicBezTo>
                    <a:pt x="1114" y="1131"/>
                    <a:pt x="1103" y="1135"/>
                    <a:pt x="1091" y="113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2" name="Freeform 52">
              <a:extLst>
                <a:ext uri="{FF2B5EF4-FFF2-40B4-BE49-F238E27FC236}">
                  <a16:creationId xmlns:a16="http://schemas.microsoft.com/office/drawing/2014/main" id="{31BD4F01-BBDD-4C90-8E0A-8F6411C1A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1700" y="2254675"/>
              <a:ext cx="38109" cy="244551"/>
            </a:xfrm>
            <a:custGeom>
              <a:avLst/>
              <a:gdLst>
                <a:gd name="T0" fmla="*/ 44 w 89"/>
                <a:gd name="T1" fmla="*/ 563 h 564"/>
                <a:gd name="T2" fmla="*/ 44 w 89"/>
                <a:gd name="T3" fmla="*/ 563 h 564"/>
                <a:gd name="T4" fmla="*/ 0 w 89"/>
                <a:gd name="T5" fmla="*/ 519 h 564"/>
                <a:gd name="T6" fmla="*/ 0 w 89"/>
                <a:gd name="T7" fmla="*/ 44 h 564"/>
                <a:gd name="T8" fmla="*/ 0 w 89"/>
                <a:gd name="T9" fmla="*/ 44 h 564"/>
                <a:gd name="T10" fmla="*/ 44 w 89"/>
                <a:gd name="T11" fmla="*/ 0 h 564"/>
                <a:gd name="T12" fmla="*/ 44 w 89"/>
                <a:gd name="T13" fmla="*/ 0 h 564"/>
                <a:gd name="T14" fmla="*/ 88 w 89"/>
                <a:gd name="T15" fmla="*/ 44 h 564"/>
                <a:gd name="T16" fmla="*/ 88 w 89"/>
                <a:gd name="T17" fmla="*/ 519 h 564"/>
                <a:gd name="T18" fmla="*/ 88 w 89"/>
                <a:gd name="T19" fmla="*/ 519 h 564"/>
                <a:gd name="T20" fmla="*/ 44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4" y="563"/>
                  </a:moveTo>
                  <a:lnTo>
                    <a:pt x="44" y="563"/>
                  </a:lnTo>
                  <a:cubicBezTo>
                    <a:pt x="19" y="563"/>
                    <a:pt x="0" y="543"/>
                    <a:pt x="0" y="519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19"/>
                    <a:pt x="19" y="0"/>
                    <a:pt x="44" y="0"/>
                  </a:cubicBezTo>
                  <a:lnTo>
                    <a:pt x="44" y="0"/>
                  </a:lnTo>
                  <a:cubicBezTo>
                    <a:pt x="68" y="0"/>
                    <a:pt x="88" y="19"/>
                    <a:pt x="88" y="44"/>
                  </a:cubicBezTo>
                  <a:lnTo>
                    <a:pt x="88" y="519"/>
                  </a:lnTo>
                  <a:lnTo>
                    <a:pt x="88" y="519"/>
                  </a:lnTo>
                  <a:cubicBezTo>
                    <a:pt x="88" y="543"/>
                    <a:pt x="68" y="563"/>
                    <a:pt x="44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3" name="Freeform 53">
              <a:extLst>
                <a:ext uri="{FF2B5EF4-FFF2-40B4-BE49-F238E27FC236}">
                  <a16:creationId xmlns:a16="http://schemas.microsoft.com/office/drawing/2014/main" id="{3DA3DF81-08C3-414F-A3E4-CB4C2DB64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4607" y="2396007"/>
              <a:ext cx="38109" cy="246138"/>
            </a:xfrm>
            <a:custGeom>
              <a:avLst/>
              <a:gdLst>
                <a:gd name="T0" fmla="*/ 44 w 89"/>
                <a:gd name="T1" fmla="*/ 563 h 564"/>
                <a:gd name="T2" fmla="*/ 44 w 89"/>
                <a:gd name="T3" fmla="*/ 563 h 564"/>
                <a:gd name="T4" fmla="*/ 0 w 89"/>
                <a:gd name="T5" fmla="*/ 518 h 564"/>
                <a:gd name="T6" fmla="*/ 0 w 89"/>
                <a:gd name="T7" fmla="*/ 44 h 564"/>
                <a:gd name="T8" fmla="*/ 0 w 89"/>
                <a:gd name="T9" fmla="*/ 44 h 564"/>
                <a:gd name="T10" fmla="*/ 44 w 89"/>
                <a:gd name="T11" fmla="*/ 0 h 564"/>
                <a:gd name="T12" fmla="*/ 44 w 89"/>
                <a:gd name="T13" fmla="*/ 0 h 564"/>
                <a:gd name="T14" fmla="*/ 88 w 89"/>
                <a:gd name="T15" fmla="*/ 44 h 564"/>
                <a:gd name="T16" fmla="*/ 88 w 89"/>
                <a:gd name="T17" fmla="*/ 518 h 564"/>
                <a:gd name="T18" fmla="*/ 88 w 89"/>
                <a:gd name="T19" fmla="*/ 518 h 564"/>
                <a:gd name="T20" fmla="*/ 44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4" y="563"/>
                  </a:moveTo>
                  <a:lnTo>
                    <a:pt x="44" y="563"/>
                  </a:lnTo>
                  <a:cubicBezTo>
                    <a:pt x="19" y="563"/>
                    <a:pt x="0" y="543"/>
                    <a:pt x="0" y="518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19"/>
                    <a:pt x="19" y="0"/>
                    <a:pt x="44" y="0"/>
                  </a:cubicBezTo>
                  <a:lnTo>
                    <a:pt x="44" y="0"/>
                  </a:lnTo>
                  <a:cubicBezTo>
                    <a:pt x="68" y="0"/>
                    <a:pt x="88" y="19"/>
                    <a:pt x="88" y="44"/>
                  </a:cubicBezTo>
                  <a:lnTo>
                    <a:pt x="88" y="518"/>
                  </a:lnTo>
                  <a:lnTo>
                    <a:pt x="88" y="518"/>
                  </a:lnTo>
                  <a:cubicBezTo>
                    <a:pt x="88" y="543"/>
                    <a:pt x="68" y="563"/>
                    <a:pt x="44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4" name="Freeform 54">
              <a:extLst>
                <a:ext uri="{FF2B5EF4-FFF2-40B4-BE49-F238E27FC236}">
                  <a16:creationId xmlns:a16="http://schemas.microsoft.com/office/drawing/2014/main" id="{07679219-73B1-4733-B8F7-71920CBB1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9639" y="2246736"/>
              <a:ext cx="246119" cy="38112"/>
            </a:xfrm>
            <a:custGeom>
              <a:avLst/>
              <a:gdLst>
                <a:gd name="T0" fmla="*/ 519 w 564"/>
                <a:gd name="T1" fmla="*/ 87 h 88"/>
                <a:gd name="T2" fmla="*/ 44 w 564"/>
                <a:gd name="T3" fmla="*/ 87 h 88"/>
                <a:gd name="T4" fmla="*/ 44 w 564"/>
                <a:gd name="T5" fmla="*/ 87 h 88"/>
                <a:gd name="T6" fmla="*/ 0 w 564"/>
                <a:gd name="T7" fmla="*/ 44 h 88"/>
                <a:gd name="T8" fmla="*/ 0 w 564"/>
                <a:gd name="T9" fmla="*/ 44 h 88"/>
                <a:gd name="T10" fmla="*/ 44 w 564"/>
                <a:gd name="T11" fmla="*/ 0 h 88"/>
                <a:gd name="T12" fmla="*/ 519 w 564"/>
                <a:gd name="T13" fmla="*/ 0 h 88"/>
                <a:gd name="T14" fmla="*/ 519 w 564"/>
                <a:gd name="T15" fmla="*/ 0 h 88"/>
                <a:gd name="T16" fmla="*/ 563 w 564"/>
                <a:gd name="T17" fmla="*/ 44 h 88"/>
                <a:gd name="T18" fmla="*/ 563 w 564"/>
                <a:gd name="T19" fmla="*/ 44 h 88"/>
                <a:gd name="T20" fmla="*/ 519 w 564"/>
                <a:gd name="T21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88">
                  <a:moveTo>
                    <a:pt x="519" y="87"/>
                  </a:moveTo>
                  <a:lnTo>
                    <a:pt x="44" y="87"/>
                  </a:lnTo>
                  <a:lnTo>
                    <a:pt x="44" y="87"/>
                  </a:lnTo>
                  <a:cubicBezTo>
                    <a:pt x="20" y="87"/>
                    <a:pt x="0" y="67"/>
                    <a:pt x="0" y="44"/>
                  </a:cubicBezTo>
                  <a:lnTo>
                    <a:pt x="0" y="44"/>
                  </a:lnTo>
                  <a:cubicBezTo>
                    <a:pt x="0" y="19"/>
                    <a:pt x="20" y="0"/>
                    <a:pt x="44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3" y="0"/>
                    <a:pt x="563" y="19"/>
                    <a:pt x="563" y="44"/>
                  </a:cubicBezTo>
                  <a:lnTo>
                    <a:pt x="563" y="44"/>
                  </a:lnTo>
                  <a:cubicBezTo>
                    <a:pt x="563" y="67"/>
                    <a:pt x="543" y="87"/>
                    <a:pt x="519" y="8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5" name="Freeform 55">
              <a:extLst>
                <a:ext uri="{FF2B5EF4-FFF2-40B4-BE49-F238E27FC236}">
                  <a16:creationId xmlns:a16="http://schemas.microsoft.com/office/drawing/2014/main" id="{B14EDC44-E6BB-4E67-95FF-0FD7480E7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0959" y="2388067"/>
              <a:ext cx="246118" cy="38112"/>
            </a:xfrm>
            <a:custGeom>
              <a:avLst/>
              <a:gdLst>
                <a:gd name="T0" fmla="*/ 519 w 564"/>
                <a:gd name="T1" fmla="*/ 89 h 90"/>
                <a:gd name="T2" fmla="*/ 44 w 564"/>
                <a:gd name="T3" fmla="*/ 89 h 90"/>
                <a:gd name="T4" fmla="*/ 44 w 564"/>
                <a:gd name="T5" fmla="*/ 89 h 90"/>
                <a:gd name="T6" fmla="*/ 0 w 564"/>
                <a:gd name="T7" fmla="*/ 44 h 90"/>
                <a:gd name="T8" fmla="*/ 0 w 564"/>
                <a:gd name="T9" fmla="*/ 44 h 90"/>
                <a:gd name="T10" fmla="*/ 44 w 564"/>
                <a:gd name="T11" fmla="*/ 0 h 90"/>
                <a:gd name="T12" fmla="*/ 519 w 564"/>
                <a:gd name="T13" fmla="*/ 0 h 90"/>
                <a:gd name="T14" fmla="*/ 519 w 564"/>
                <a:gd name="T15" fmla="*/ 0 h 90"/>
                <a:gd name="T16" fmla="*/ 563 w 564"/>
                <a:gd name="T17" fmla="*/ 44 h 90"/>
                <a:gd name="T18" fmla="*/ 563 w 564"/>
                <a:gd name="T19" fmla="*/ 44 h 90"/>
                <a:gd name="T20" fmla="*/ 519 w 564"/>
                <a:gd name="T21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90">
                  <a:moveTo>
                    <a:pt x="519" y="89"/>
                  </a:moveTo>
                  <a:lnTo>
                    <a:pt x="44" y="89"/>
                  </a:lnTo>
                  <a:lnTo>
                    <a:pt x="44" y="89"/>
                  </a:lnTo>
                  <a:cubicBezTo>
                    <a:pt x="19" y="89"/>
                    <a:pt x="0" y="69"/>
                    <a:pt x="0" y="44"/>
                  </a:cubicBezTo>
                  <a:lnTo>
                    <a:pt x="0" y="44"/>
                  </a:lnTo>
                  <a:cubicBezTo>
                    <a:pt x="0" y="20"/>
                    <a:pt x="19" y="0"/>
                    <a:pt x="44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3" y="0"/>
                    <a:pt x="563" y="20"/>
                    <a:pt x="563" y="44"/>
                  </a:cubicBezTo>
                  <a:lnTo>
                    <a:pt x="563" y="44"/>
                  </a:lnTo>
                  <a:cubicBezTo>
                    <a:pt x="563" y="69"/>
                    <a:pt x="543" y="89"/>
                    <a:pt x="519" y="8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6" name="Freeform 56">
              <a:extLst>
                <a:ext uri="{FF2B5EF4-FFF2-40B4-BE49-F238E27FC236}">
                  <a16:creationId xmlns:a16="http://schemas.microsoft.com/office/drawing/2014/main" id="{F90ED492-6ADB-4173-B1DB-16BE180E5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3223" y="2526223"/>
              <a:ext cx="38109" cy="246138"/>
            </a:xfrm>
            <a:custGeom>
              <a:avLst/>
              <a:gdLst>
                <a:gd name="T0" fmla="*/ 45 w 89"/>
                <a:gd name="T1" fmla="*/ 563 h 564"/>
                <a:gd name="T2" fmla="*/ 45 w 89"/>
                <a:gd name="T3" fmla="*/ 563 h 564"/>
                <a:gd name="T4" fmla="*/ 0 w 89"/>
                <a:gd name="T5" fmla="*/ 519 h 564"/>
                <a:gd name="T6" fmla="*/ 0 w 89"/>
                <a:gd name="T7" fmla="*/ 44 h 564"/>
                <a:gd name="T8" fmla="*/ 0 w 89"/>
                <a:gd name="T9" fmla="*/ 44 h 564"/>
                <a:gd name="T10" fmla="*/ 45 w 89"/>
                <a:gd name="T11" fmla="*/ 0 h 564"/>
                <a:gd name="T12" fmla="*/ 45 w 89"/>
                <a:gd name="T13" fmla="*/ 0 h 564"/>
                <a:gd name="T14" fmla="*/ 88 w 89"/>
                <a:gd name="T15" fmla="*/ 44 h 564"/>
                <a:gd name="T16" fmla="*/ 88 w 89"/>
                <a:gd name="T17" fmla="*/ 519 h 564"/>
                <a:gd name="T18" fmla="*/ 88 w 89"/>
                <a:gd name="T19" fmla="*/ 519 h 564"/>
                <a:gd name="T20" fmla="*/ 45 w 89"/>
                <a:gd name="T2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564">
                  <a:moveTo>
                    <a:pt x="45" y="563"/>
                  </a:moveTo>
                  <a:lnTo>
                    <a:pt x="45" y="563"/>
                  </a:lnTo>
                  <a:cubicBezTo>
                    <a:pt x="20" y="563"/>
                    <a:pt x="0" y="544"/>
                    <a:pt x="0" y="519"/>
                  </a:cubicBezTo>
                  <a:lnTo>
                    <a:pt x="0" y="44"/>
                  </a:lnTo>
                  <a:lnTo>
                    <a:pt x="0" y="44"/>
                  </a:lnTo>
                  <a:cubicBezTo>
                    <a:pt x="0" y="20"/>
                    <a:pt x="20" y="0"/>
                    <a:pt x="45" y="0"/>
                  </a:cubicBezTo>
                  <a:lnTo>
                    <a:pt x="45" y="0"/>
                  </a:lnTo>
                  <a:cubicBezTo>
                    <a:pt x="68" y="0"/>
                    <a:pt x="88" y="20"/>
                    <a:pt x="88" y="44"/>
                  </a:cubicBezTo>
                  <a:lnTo>
                    <a:pt x="88" y="519"/>
                  </a:lnTo>
                  <a:lnTo>
                    <a:pt x="88" y="519"/>
                  </a:lnTo>
                  <a:cubicBezTo>
                    <a:pt x="88" y="544"/>
                    <a:pt x="68" y="563"/>
                    <a:pt x="45" y="5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7" name="Freeform 57">
              <a:extLst>
                <a:ext uri="{FF2B5EF4-FFF2-40B4-BE49-F238E27FC236}">
                  <a16:creationId xmlns:a16="http://schemas.microsoft.com/office/drawing/2014/main" id="{D13BB5F7-BC6C-4493-A72F-0AF938DDC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2751" y="2518282"/>
              <a:ext cx="244531" cy="39700"/>
            </a:xfrm>
            <a:custGeom>
              <a:avLst/>
              <a:gdLst>
                <a:gd name="T0" fmla="*/ 519 w 565"/>
                <a:gd name="T1" fmla="*/ 89 h 90"/>
                <a:gd name="T2" fmla="*/ 45 w 565"/>
                <a:gd name="T3" fmla="*/ 89 h 90"/>
                <a:gd name="T4" fmla="*/ 45 w 565"/>
                <a:gd name="T5" fmla="*/ 89 h 90"/>
                <a:gd name="T6" fmla="*/ 0 w 565"/>
                <a:gd name="T7" fmla="*/ 45 h 90"/>
                <a:gd name="T8" fmla="*/ 0 w 565"/>
                <a:gd name="T9" fmla="*/ 45 h 90"/>
                <a:gd name="T10" fmla="*/ 45 w 565"/>
                <a:gd name="T11" fmla="*/ 0 h 90"/>
                <a:gd name="T12" fmla="*/ 519 w 565"/>
                <a:gd name="T13" fmla="*/ 0 h 90"/>
                <a:gd name="T14" fmla="*/ 519 w 565"/>
                <a:gd name="T15" fmla="*/ 0 h 90"/>
                <a:gd name="T16" fmla="*/ 564 w 565"/>
                <a:gd name="T17" fmla="*/ 45 h 90"/>
                <a:gd name="T18" fmla="*/ 564 w 565"/>
                <a:gd name="T19" fmla="*/ 45 h 90"/>
                <a:gd name="T20" fmla="*/ 519 w 565"/>
                <a:gd name="T21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5" h="90">
                  <a:moveTo>
                    <a:pt x="519" y="89"/>
                  </a:moveTo>
                  <a:lnTo>
                    <a:pt x="45" y="89"/>
                  </a:lnTo>
                  <a:lnTo>
                    <a:pt x="45" y="89"/>
                  </a:lnTo>
                  <a:cubicBezTo>
                    <a:pt x="20" y="89"/>
                    <a:pt x="0" y="69"/>
                    <a:pt x="0" y="45"/>
                  </a:cubicBezTo>
                  <a:lnTo>
                    <a:pt x="0" y="45"/>
                  </a:lnTo>
                  <a:cubicBezTo>
                    <a:pt x="0" y="20"/>
                    <a:pt x="20" y="0"/>
                    <a:pt x="45" y="0"/>
                  </a:cubicBezTo>
                  <a:lnTo>
                    <a:pt x="519" y="0"/>
                  </a:lnTo>
                  <a:lnTo>
                    <a:pt x="519" y="0"/>
                  </a:lnTo>
                  <a:cubicBezTo>
                    <a:pt x="544" y="0"/>
                    <a:pt x="564" y="20"/>
                    <a:pt x="564" y="45"/>
                  </a:cubicBezTo>
                  <a:lnTo>
                    <a:pt x="564" y="45"/>
                  </a:lnTo>
                  <a:cubicBezTo>
                    <a:pt x="564" y="69"/>
                    <a:pt x="544" y="89"/>
                    <a:pt x="519" y="8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68" name="Freeform 58">
              <a:extLst>
                <a:ext uri="{FF2B5EF4-FFF2-40B4-BE49-F238E27FC236}">
                  <a16:creationId xmlns:a16="http://schemas.microsoft.com/office/drawing/2014/main" id="{A15B018F-BAF3-4A2D-A543-F44B146FF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281" y="1111561"/>
              <a:ext cx="1743360" cy="1455360"/>
            </a:xfrm>
            <a:custGeom>
              <a:avLst/>
              <a:gdLst>
                <a:gd name="T0" fmla="*/ 1570983 w 4005"/>
                <a:gd name="T1" fmla="*/ 755341 h 3341"/>
                <a:gd name="T2" fmla="*/ 871898 w 4005"/>
                <a:gd name="T3" fmla="*/ 1454924 h 3341"/>
                <a:gd name="T4" fmla="*/ 171942 w 4005"/>
                <a:gd name="T5" fmla="*/ 755341 h 3341"/>
                <a:gd name="T6" fmla="*/ 171942 w 4005"/>
                <a:gd name="T7" fmla="*/ 755341 h 3341"/>
                <a:gd name="T8" fmla="*/ 171942 w 4005"/>
                <a:gd name="T9" fmla="*/ 129375 h 3341"/>
                <a:gd name="T10" fmla="*/ 171942 w 4005"/>
                <a:gd name="T11" fmla="*/ 129375 h 3341"/>
                <a:gd name="T12" fmla="*/ 484920 w 4005"/>
                <a:gd name="T13" fmla="*/ 0 h 3341"/>
                <a:gd name="T14" fmla="*/ 484920 w 4005"/>
                <a:gd name="T15" fmla="*/ 0 h 3341"/>
                <a:gd name="T16" fmla="*/ 591567 w 4005"/>
                <a:gd name="T17" fmla="*/ 13068 h 3341"/>
                <a:gd name="T18" fmla="*/ 592002 w 4005"/>
                <a:gd name="T19" fmla="*/ 13068 h 3341"/>
                <a:gd name="T20" fmla="*/ 592002 w 4005"/>
                <a:gd name="T21" fmla="*/ 13068 h 3341"/>
                <a:gd name="T22" fmla="*/ 797897 w 4005"/>
                <a:gd name="T23" fmla="*/ 129375 h 3341"/>
                <a:gd name="T24" fmla="*/ 871898 w 4005"/>
                <a:gd name="T25" fmla="*/ 202992 h 3341"/>
                <a:gd name="T26" fmla="*/ 945463 w 4005"/>
                <a:gd name="T27" fmla="*/ 129375 h 3341"/>
                <a:gd name="T28" fmla="*/ 945463 w 4005"/>
                <a:gd name="T29" fmla="*/ 129375 h 3341"/>
                <a:gd name="T30" fmla="*/ 1258440 w 4005"/>
                <a:gd name="T31" fmla="*/ 0 h 3341"/>
                <a:gd name="T32" fmla="*/ 1258440 w 4005"/>
                <a:gd name="T33" fmla="*/ 0 h 3341"/>
                <a:gd name="T34" fmla="*/ 1570983 w 4005"/>
                <a:gd name="T35" fmla="*/ 129375 h 3341"/>
                <a:gd name="T36" fmla="*/ 1570983 w 4005"/>
                <a:gd name="T37" fmla="*/ 129375 h 3341"/>
                <a:gd name="T38" fmla="*/ 1570983 w 4005"/>
                <a:gd name="T39" fmla="*/ 755341 h 334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005" h="3341">
                  <a:moveTo>
                    <a:pt x="3609" y="1734"/>
                  </a:moveTo>
                  <a:lnTo>
                    <a:pt x="2003" y="3340"/>
                  </a:lnTo>
                  <a:lnTo>
                    <a:pt x="395" y="1734"/>
                  </a:lnTo>
                  <a:cubicBezTo>
                    <a:pt x="0" y="1339"/>
                    <a:pt x="0" y="692"/>
                    <a:pt x="395" y="297"/>
                  </a:cubicBezTo>
                  <a:cubicBezTo>
                    <a:pt x="594" y="99"/>
                    <a:pt x="854" y="0"/>
                    <a:pt x="1114" y="0"/>
                  </a:cubicBezTo>
                  <a:cubicBezTo>
                    <a:pt x="1197" y="0"/>
                    <a:pt x="1279" y="10"/>
                    <a:pt x="1359" y="30"/>
                  </a:cubicBezTo>
                  <a:lnTo>
                    <a:pt x="1360" y="30"/>
                  </a:lnTo>
                  <a:cubicBezTo>
                    <a:pt x="1533" y="72"/>
                    <a:pt x="1698" y="162"/>
                    <a:pt x="1833" y="297"/>
                  </a:cubicBezTo>
                  <a:lnTo>
                    <a:pt x="2003" y="466"/>
                  </a:lnTo>
                  <a:lnTo>
                    <a:pt x="2172" y="297"/>
                  </a:lnTo>
                  <a:cubicBezTo>
                    <a:pt x="2369" y="99"/>
                    <a:pt x="2630" y="0"/>
                    <a:pt x="2891" y="0"/>
                  </a:cubicBezTo>
                  <a:cubicBezTo>
                    <a:pt x="3151" y="0"/>
                    <a:pt x="3411" y="99"/>
                    <a:pt x="3609" y="297"/>
                  </a:cubicBezTo>
                  <a:cubicBezTo>
                    <a:pt x="4004" y="692"/>
                    <a:pt x="4004" y="1339"/>
                    <a:pt x="3609" y="17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69" name="Freeform 59">
              <a:extLst>
                <a:ext uri="{FF2B5EF4-FFF2-40B4-BE49-F238E27FC236}">
                  <a16:creationId xmlns:a16="http://schemas.microsoft.com/office/drawing/2014/main" id="{C7EC398A-2387-4983-8F5D-407B8221B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8161" y="1211401"/>
              <a:ext cx="435839" cy="328321"/>
            </a:xfrm>
            <a:custGeom>
              <a:avLst/>
              <a:gdLst>
                <a:gd name="T0" fmla="*/ 22183 w 1002"/>
                <a:gd name="T1" fmla="*/ 42673 h 754"/>
                <a:gd name="T2" fmla="*/ 22183 w 1002"/>
                <a:gd name="T3" fmla="*/ 42673 h 754"/>
                <a:gd name="T4" fmla="*/ 20444 w 1002"/>
                <a:gd name="T5" fmla="*/ 9144 h 754"/>
                <a:gd name="T6" fmla="*/ 20444 w 1002"/>
                <a:gd name="T7" fmla="*/ 9144 h 754"/>
                <a:gd name="T8" fmla="*/ 229229 w 1002"/>
                <a:gd name="T9" fmla="*/ 20030 h 754"/>
                <a:gd name="T10" fmla="*/ 229229 w 1002"/>
                <a:gd name="T11" fmla="*/ 20030 h 754"/>
                <a:gd name="T12" fmla="*/ 433229 w 1002"/>
                <a:gd name="T13" fmla="*/ 302630 h 754"/>
                <a:gd name="T14" fmla="*/ 433229 w 1002"/>
                <a:gd name="T15" fmla="*/ 302630 h 754"/>
                <a:gd name="T16" fmla="*/ 400607 w 1002"/>
                <a:gd name="T17" fmla="*/ 308291 h 754"/>
                <a:gd name="T18" fmla="*/ 400607 w 1002"/>
                <a:gd name="T19" fmla="*/ 308291 h 754"/>
                <a:gd name="T20" fmla="*/ 204870 w 1002"/>
                <a:gd name="T21" fmla="*/ 72718 h 754"/>
                <a:gd name="T22" fmla="*/ 204870 w 1002"/>
                <a:gd name="T23" fmla="*/ 72718 h 754"/>
                <a:gd name="T24" fmla="*/ 22183 w 1002"/>
                <a:gd name="T25" fmla="*/ 42673 h 7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2" h="754">
                  <a:moveTo>
                    <a:pt x="51" y="98"/>
                  </a:moveTo>
                  <a:lnTo>
                    <a:pt x="51" y="98"/>
                  </a:lnTo>
                  <a:cubicBezTo>
                    <a:pt x="3" y="97"/>
                    <a:pt x="0" y="28"/>
                    <a:pt x="47" y="21"/>
                  </a:cubicBezTo>
                  <a:cubicBezTo>
                    <a:pt x="190" y="0"/>
                    <a:pt x="355" y="0"/>
                    <a:pt x="527" y="46"/>
                  </a:cubicBezTo>
                  <a:cubicBezTo>
                    <a:pt x="844" y="133"/>
                    <a:pt x="975" y="435"/>
                    <a:pt x="996" y="695"/>
                  </a:cubicBezTo>
                  <a:cubicBezTo>
                    <a:pt x="1001" y="741"/>
                    <a:pt x="934" y="753"/>
                    <a:pt x="921" y="708"/>
                  </a:cubicBezTo>
                  <a:cubicBezTo>
                    <a:pt x="861" y="504"/>
                    <a:pt x="736" y="248"/>
                    <a:pt x="471" y="167"/>
                  </a:cubicBezTo>
                  <a:cubicBezTo>
                    <a:pt x="316" y="120"/>
                    <a:pt x="174" y="101"/>
                    <a:pt x="51" y="9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0" name="Freeform 60">
              <a:extLst>
                <a:ext uri="{FF2B5EF4-FFF2-40B4-BE49-F238E27FC236}">
                  <a16:creationId xmlns:a16="http://schemas.microsoft.com/office/drawing/2014/main" id="{D3ABC35C-13C3-4BCF-8487-9CAD0E7F7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9484" y="1111320"/>
              <a:ext cx="955892" cy="1456191"/>
            </a:xfrm>
            <a:custGeom>
              <a:avLst/>
              <a:gdLst>
                <a:gd name="T0" fmla="*/ 2196 w 2197"/>
                <a:gd name="T1" fmla="*/ 3146 h 3341"/>
                <a:gd name="T2" fmla="*/ 2003 w 2197"/>
                <a:gd name="T3" fmla="*/ 3340 h 3341"/>
                <a:gd name="T4" fmla="*/ 395 w 2197"/>
                <a:gd name="T5" fmla="*/ 1734 h 3341"/>
                <a:gd name="T6" fmla="*/ 395 w 2197"/>
                <a:gd name="T7" fmla="*/ 1734 h 3341"/>
                <a:gd name="T8" fmla="*/ 395 w 2197"/>
                <a:gd name="T9" fmla="*/ 297 h 3341"/>
                <a:gd name="T10" fmla="*/ 395 w 2197"/>
                <a:gd name="T11" fmla="*/ 297 h 3341"/>
                <a:gd name="T12" fmla="*/ 1114 w 2197"/>
                <a:gd name="T13" fmla="*/ 0 h 3341"/>
                <a:gd name="T14" fmla="*/ 1114 w 2197"/>
                <a:gd name="T15" fmla="*/ 0 h 3341"/>
                <a:gd name="T16" fmla="*/ 1359 w 2197"/>
                <a:gd name="T17" fmla="*/ 30 h 3341"/>
                <a:gd name="T18" fmla="*/ 1359 w 2197"/>
                <a:gd name="T19" fmla="*/ 30 h 3341"/>
                <a:gd name="T20" fmla="*/ 503 w 2197"/>
                <a:gd name="T21" fmla="*/ 858 h 3341"/>
                <a:gd name="T22" fmla="*/ 503 w 2197"/>
                <a:gd name="T23" fmla="*/ 858 h 3341"/>
                <a:gd name="T24" fmla="*/ 2196 w 2197"/>
                <a:gd name="T25" fmla="*/ 3146 h 3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7" h="3341">
                  <a:moveTo>
                    <a:pt x="2196" y="3146"/>
                  </a:moveTo>
                  <a:lnTo>
                    <a:pt x="2003" y="3340"/>
                  </a:lnTo>
                  <a:lnTo>
                    <a:pt x="395" y="1734"/>
                  </a:lnTo>
                  <a:lnTo>
                    <a:pt x="395" y="1734"/>
                  </a:lnTo>
                  <a:cubicBezTo>
                    <a:pt x="0" y="1339"/>
                    <a:pt x="0" y="692"/>
                    <a:pt x="395" y="297"/>
                  </a:cubicBezTo>
                  <a:lnTo>
                    <a:pt x="395" y="297"/>
                  </a:lnTo>
                  <a:cubicBezTo>
                    <a:pt x="594" y="99"/>
                    <a:pt x="854" y="0"/>
                    <a:pt x="1114" y="0"/>
                  </a:cubicBezTo>
                  <a:lnTo>
                    <a:pt x="1114" y="0"/>
                  </a:lnTo>
                  <a:cubicBezTo>
                    <a:pt x="1197" y="0"/>
                    <a:pt x="1279" y="10"/>
                    <a:pt x="1359" y="30"/>
                  </a:cubicBezTo>
                  <a:lnTo>
                    <a:pt x="1359" y="30"/>
                  </a:lnTo>
                  <a:cubicBezTo>
                    <a:pt x="1341" y="30"/>
                    <a:pt x="556" y="22"/>
                    <a:pt x="503" y="858"/>
                  </a:cubicBezTo>
                  <a:lnTo>
                    <a:pt x="503" y="858"/>
                  </a:lnTo>
                  <a:cubicBezTo>
                    <a:pt x="452" y="1652"/>
                    <a:pt x="1305" y="2089"/>
                    <a:pt x="2196" y="314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71" name="Freeform 61">
              <a:extLst>
                <a:ext uri="{FF2B5EF4-FFF2-40B4-BE49-F238E27FC236}">
                  <a16:creationId xmlns:a16="http://schemas.microsoft.com/office/drawing/2014/main" id="{345389B4-72A2-4AB6-8DAF-00474FF1C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1681" y="858121"/>
              <a:ext cx="506880" cy="506880"/>
            </a:xfrm>
            <a:custGeom>
              <a:avLst/>
              <a:gdLst>
                <a:gd name="T0" fmla="*/ 479493 w 1166"/>
                <a:gd name="T1" fmla="*/ 506445 h 1166"/>
                <a:gd name="T2" fmla="*/ 0 w 1166"/>
                <a:gd name="T3" fmla="*/ 26952 h 1166"/>
                <a:gd name="T4" fmla="*/ 26952 w 1166"/>
                <a:gd name="T5" fmla="*/ 0 h 1166"/>
                <a:gd name="T6" fmla="*/ 506445 w 1166"/>
                <a:gd name="T7" fmla="*/ 479493 h 1166"/>
                <a:gd name="T8" fmla="*/ 479493 w 1166"/>
                <a:gd name="T9" fmla="*/ 506445 h 1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6" h="1166">
                  <a:moveTo>
                    <a:pt x="1103" y="1165"/>
                  </a:moveTo>
                  <a:lnTo>
                    <a:pt x="0" y="62"/>
                  </a:lnTo>
                  <a:lnTo>
                    <a:pt x="62" y="0"/>
                  </a:lnTo>
                  <a:lnTo>
                    <a:pt x="1165" y="1103"/>
                  </a:lnTo>
                  <a:lnTo>
                    <a:pt x="1103" y="116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72" name="Freeform 62">
              <a:extLst>
                <a:ext uri="{FF2B5EF4-FFF2-40B4-BE49-F238E27FC236}">
                  <a16:creationId xmlns:a16="http://schemas.microsoft.com/office/drawing/2014/main" id="{4434BD76-1560-402F-A288-73063ED38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7389" y="825481"/>
              <a:ext cx="247706" cy="244551"/>
            </a:xfrm>
            <a:custGeom>
              <a:avLst/>
              <a:gdLst>
                <a:gd name="T0" fmla="*/ 249 w 570"/>
                <a:gd name="T1" fmla="*/ 561 h 562"/>
                <a:gd name="T2" fmla="*/ 249 w 570"/>
                <a:gd name="T3" fmla="*/ 561 h 562"/>
                <a:gd name="T4" fmla="*/ 208 w 570"/>
                <a:gd name="T5" fmla="*/ 534 h 562"/>
                <a:gd name="T6" fmla="*/ 7 w 570"/>
                <a:gd name="T7" fmla="*/ 65 h 562"/>
                <a:gd name="T8" fmla="*/ 7 w 570"/>
                <a:gd name="T9" fmla="*/ 65 h 562"/>
                <a:gd name="T10" fmla="*/ 16 w 570"/>
                <a:gd name="T11" fmla="*/ 16 h 562"/>
                <a:gd name="T12" fmla="*/ 16 w 570"/>
                <a:gd name="T13" fmla="*/ 16 h 562"/>
                <a:gd name="T14" fmla="*/ 64 w 570"/>
                <a:gd name="T15" fmla="*/ 7 h 562"/>
                <a:gd name="T16" fmla="*/ 536 w 570"/>
                <a:gd name="T17" fmla="*/ 206 h 562"/>
                <a:gd name="T18" fmla="*/ 536 w 570"/>
                <a:gd name="T19" fmla="*/ 206 h 562"/>
                <a:gd name="T20" fmla="*/ 560 w 570"/>
                <a:gd name="T21" fmla="*/ 264 h 562"/>
                <a:gd name="T22" fmla="*/ 560 w 570"/>
                <a:gd name="T23" fmla="*/ 264 h 562"/>
                <a:gd name="T24" fmla="*/ 501 w 570"/>
                <a:gd name="T25" fmla="*/ 288 h 562"/>
                <a:gd name="T26" fmla="*/ 131 w 570"/>
                <a:gd name="T27" fmla="*/ 131 h 562"/>
                <a:gd name="T28" fmla="*/ 289 w 570"/>
                <a:gd name="T29" fmla="*/ 500 h 562"/>
                <a:gd name="T30" fmla="*/ 289 w 570"/>
                <a:gd name="T31" fmla="*/ 500 h 562"/>
                <a:gd name="T32" fmla="*/ 266 w 570"/>
                <a:gd name="T33" fmla="*/ 557 h 562"/>
                <a:gd name="T34" fmla="*/ 266 w 570"/>
                <a:gd name="T35" fmla="*/ 557 h 562"/>
                <a:gd name="T36" fmla="*/ 249 w 570"/>
                <a:gd name="T37" fmla="*/ 5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0" h="562">
                  <a:moveTo>
                    <a:pt x="249" y="561"/>
                  </a:moveTo>
                  <a:lnTo>
                    <a:pt x="249" y="561"/>
                  </a:lnTo>
                  <a:cubicBezTo>
                    <a:pt x="231" y="561"/>
                    <a:pt x="215" y="551"/>
                    <a:pt x="208" y="534"/>
                  </a:cubicBezTo>
                  <a:lnTo>
                    <a:pt x="7" y="65"/>
                  </a:lnTo>
                  <a:lnTo>
                    <a:pt x="7" y="65"/>
                  </a:lnTo>
                  <a:cubicBezTo>
                    <a:pt x="0" y="48"/>
                    <a:pt x="3" y="29"/>
                    <a:pt x="16" y="16"/>
                  </a:cubicBezTo>
                  <a:lnTo>
                    <a:pt x="16" y="16"/>
                  </a:lnTo>
                  <a:cubicBezTo>
                    <a:pt x="29" y="3"/>
                    <a:pt x="48" y="0"/>
                    <a:pt x="64" y="7"/>
                  </a:cubicBezTo>
                  <a:lnTo>
                    <a:pt x="536" y="206"/>
                  </a:lnTo>
                  <a:lnTo>
                    <a:pt x="536" y="206"/>
                  </a:lnTo>
                  <a:cubicBezTo>
                    <a:pt x="558" y="215"/>
                    <a:pt x="569" y="241"/>
                    <a:pt x="560" y="264"/>
                  </a:cubicBezTo>
                  <a:lnTo>
                    <a:pt x="560" y="264"/>
                  </a:lnTo>
                  <a:cubicBezTo>
                    <a:pt x="550" y="287"/>
                    <a:pt x="524" y="297"/>
                    <a:pt x="501" y="288"/>
                  </a:cubicBezTo>
                  <a:lnTo>
                    <a:pt x="131" y="131"/>
                  </a:lnTo>
                  <a:lnTo>
                    <a:pt x="289" y="500"/>
                  </a:lnTo>
                  <a:lnTo>
                    <a:pt x="289" y="500"/>
                  </a:lnTo>
                  <a:cubicBezTo>
                    <a:pt x="299" y="522"/>
                    <a:pt x="288" y="548"/>
                    <a:pt x="266" y="557"/>
                  </a:cubicBezTo>
                  <a:lnTo>
                    <a:pt x="266" y="557"/>
                  </a:lnTo>
                  <a:cubicBezTo>
                    <a:pt x="261" y="560"/>
                    <a:pt x="255" y="561"/>
                    <a:pt x="249" y="56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sp>
        <p:nvSpPr>
          <p:cNvPr id="174" name="Shape 2688">
            <a:extLst>
              <a:ext uri="{FF2B5EF4-FFF2-40B4-BE49-F238E27FC236}">
                <a16:creationId xmlns:a16="http://schemas.microsoft.com/office/drawing/2014/main" id="{C1BFF123-9D29-46F2-83D1-515289CE8883}"/>
              </a:ext>
            </a:extLst>
          </p:cNvPr>
          <p:cNvSpPr/>
          <p:nvPr/>
        </p:nvSpPr>
        <p:spPr>
          <a:xfrm>
            <a:off x="5603834" y="2703863"/>
            <a:ext cx="650064" cy="650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97F80E9-E8A3-4134-88A7-D37F05B4302D}"/>
              </a:ext>
            </a:extLst>
          </p:cNvPr>
          <p:cNvSpPr txBox="1"/>
          <p:nvPr/>
        </p:nvSpPr>
        <p:spPr>
          <a:xfrm>
            <a:off x="9173880" y="4082058"/>
            <a:ext cx="12330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100" dirty="0">
                <a:latin typeface="Happy Monkey" panose="02000500000000020004" pitchFamily="2" charset="0"/>
                <a:ea typeface="Nunito Bold" charset="0"/>
                <a:cs typeface="Arima Madurai Light" pitchFamily="2" charset="77"/>
              </a:rPr>
              <a:t>Mission 3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452AFD2-632B-4601-B332-2B15E669CF7E}"/>
              </a:ext>
            </a:extLst>
          </p:cNvPr>
          <p:cNvSpPr txBox="1"/>
          <p:nvPr/>
        </p:nvSpPr>
        <p:spPr>
          <a:xfrm>
            <a:off x="1426020" y="4063751"/>
            <a:ext cx="12330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Happy Monkey" panose="02000500000000020004" pitchFamily="2" charset="0"/>
                <a:ea typeface="Nunito Bold" charset="0"/>
                <a:cs typeface="Arima Madurai Light" pitchFamily="2" charset="77"/>
              </a:rPr>
              <a:t>Mission 1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7343611-14F4-4F0E-85B9-9B090BC57704}"/>
              </a:ext>
            </a:extLst>
          </p:cNvPr>
          <p:cNvSpPr txBox="1"/>
          <p:nvPr/>
        </p:nvSpPr>
        <p:spPr>
          <a:xfrm>
            <a:off x="5312155" y="4063752"/>
            <a:ext cx="12330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100" dirty="0">
                <a:latin typeface="Happy Monkey" panose="02000500000000020004" pitchFamily="2" charset="0"/>
                <a:ea typeface="Nunito Bold" charset="0"/>
                <a:cs typeface="Arima Madurai Light" pitchFamily="2" charset="77"/>
              </a:rPr>
              <a:t>Mission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5FF0D3-4F49-4BD1-9BD3-D912E5E0583F}"/>
              </a:ext>
            </a:extLst>
          </p:cNvPr>
          <p:cNvSpPr txBox="1"/>
          <p:nvPr/>
        </p:nvSpPr>
        <p:spPr>
          <a:xfrm>
            <a:off x="867999" y="4507260"/>
            <a:ext cx="2349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</a:rPr>
              <a:t>동화책 내용을 넣으면 텍스트를 인식하고 감정을 분석한다</a:t>
            </a:r>
            <a:endParaRPr lang="en-US" altLang="ko-KR" sz="1800" dirty="0">
              <a:solidFill>
                <a:srgbClr val="000000"/>
              </a:solidFill>
              <a:ea typeface="+mn-ea"/>
            </a:endParaRPr>
          </a:p>
          <a:p>
            <a:pPr algn="ctr"/>
            <a:endParaRPr lang="ko-KR" altLang="en-US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60B0B64-910E-4B11-83DF-965C910B2A36}"/>
              </a:ext>
            </a:extLst>
          </p:cNvPr>
          <p:cNvSpPr txBox="1"/>
          <p:nvPr/>
        </p:nvSpPr>
        <p:spPr>
          <a:xfrm>
            <a:off x="4754134" y="4507260"/>
            <a:ext cx="2349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</a:rPr>
              <a:t>분석된 감정에 맞는 배경음악과 동화책을 출력한다</a:t>
            </a:r>
            <a:endParaRPr lang="en-US" altLang="ko-KR" sz="1800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181" name="Shape 2783">
            <a:extLst>
              <a:ext uri="{FF2B5EF4-FFF2-40B4-BE49-F238E27FC236}">
                <a16:creationId xmlns:a16="http://schemas.microsoft.com/office/drawing/2014/main" id="{F08419FD-2FAC-4EC7-9E36-A72933B3D4CF}"/>
              </a:ext>
            </a:extLst>
          </p:cNvPr>
          <p:cNvSpPr/>
          <p:nvPr/>
        </p:nvSpPr>
        <p:spPr>
          <a:xfrm>
            <a:off x="1727491" y="2728599"/>
            <a:ext cx="650064" cy="561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82" name="Shape 2641">
            <a:extLst>
              <a:ext uri="{FF2B5EF4-FFF2-40B4-BE49-F238E27FC236}">
                <a16:creationId xmlns:a16="http://schemas.microsoft.com/office/drawing/2014/main" id="{281C65BB-A7A0-4244-B67C-9DAC518A5EFC}"/>
              </a:ext>
            </a:extLst>
          </p:cNvPr>
          <p:cNvSpPr/>
          <p:nvPr/>
        </p:nvSpPr>
        <p:spPr>
          <a:xfrm>
            <a:off x="9513648" y="2818845"/>
            <a:ext cx="650065" cy="413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8518B9AF-5860-4608-86B1-6550E2DAAE93}"/>
              </a:ext>
            </a:extLst>
          </p:cNvPr>
          <p:cNvSpPr txBox="1"/>
          <p:nvPr/>
        </p:nvSpPr>
        <p:spPr>
          <a:xfrm>
            <a:off x="8585864" y="4474266"/>
            <a:ext cx="2349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a typeface="+mn-ea"/>
              </a:rPr>
              <a:t>조금 더 쉽고</a:t>
            </a:r>
            <a:r>
              <a:rPr lang="en-US" altLang="ko-KR" dirty="0">
                <a:solidFill>
                  <a:srgbClr val="000000"/>
                </a:solidFill>
                <a:ea typeface="+mn-ea"/>
              </a:rPr>
              <a:t>, </a:t>
            </a:r>
            <a:r>
              <a:rPr lang="ko-KR" altLang="en-US" dirty="0">
                <a:solidFill>
                  <a:srgbClr val="000000"/>
                </a:solidFill>
                <a:ea typeface="+mn-ea"/>
              </a:rPr>
              <a:t>편안하게</a:t>
            </a:r>
            <a:r>
              <a:rPr lang="en-US" altLang="ko-KR" dirty="0">
                <a:solidFill>
                  <a:srgbClr val="000000"/>
                </a:solidFill>
                <a:ea typeface="+mn-ea"/>
              </a:rPr>
              <a:t>, </a:t>
            </a:r>
            <a:r>
              <a:rPr lang="ko-KR" altLang="en-US" dirty="0">
                <a:solidFill>
                  <a:srgbClr val="000000"/>
                </a:solidFill>
                <a:ea typeface="+mn-ea"/>
              </a:rPr>
              <a:t>아이들이 즐겁게 읽을 수 있도록 서비스를 만들자</a:t>
            </a:r>
            <a:endParaRPr lang="en-US" altLang="ko-KR" sz="1800" dirty="0">
              <a:solidFill>
                <a:srgbClr val="000000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8933549"/>
      </p:ext>
    </p:extLst>
  </p:cSld>
  <p:clrMapOvr>
    <a:masterClrMapping/>
  </p:clrMapOvr>
  <p:transition advClick="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0BAABA6-BF9A-1B4B-B530-AF17FCF8C6EB}"/>
              </a:ext>
            </a:extLst>
          </p:cNvPr>
          <p:cNvSpPr txBox="1"/>
          <p:nvPr/>
        </p:nvSpPr>
        <p:spPr>
          <a:xfrm>
            <a:off x="6749242" y="2539568"/>
            <a:ext cx="4137607" cy="1673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dirty="0">
                <a:latin typeface="Happy Monkey" panose="02000500000000020004" pitchFamily="2" charset="0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the way in which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7834123" y="1810005"/>
            <a:ext cx="1965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Happy Monkey" panose="02000500000000020004" pitchFamily="2" charset="0"/>
                <a:ea typeface="Nunito Bold" charset="0"/>
                <a:cs typeface="Arima Madurai Medium" pitchFamily="2" charset="77"/>
              </a:rPr>
              <a:t>Content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466362-2756-9741-8C0C-026417C1D137}"/>
              </a:ext>
            </a:extLst>
          </p:cNvPr>
          <p:cNvSpPr txBox="1"/>
          <p:nvPr/>
        </p:nvSpPr>
        <p:spPr>
          <a:xfrm>
            <a:off x="2265186" y="564773"/>
            <a:ext cx="7657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Happy Monkey" panose="02000500000000020004" pitchFamily="2" charset="0"/>
                <a:ea typeface="Nunito Bold" charset="0"/>
                <a:cs typeface="Arima Madurai Semi" pitchFamily="2" charset="77"/>
              </a:rPr>
              <a:t>Content in two columns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DB263-5130-7149-84E4-6ACC76E4A8AF}"/>
              </a:ext>
            </a:extLst>
          </p:cNvPr>
          <p:cNvSpPr txBox="1"/>
          <p:nvPr/>
        </p:nvSpPr>
        <p:spPr>
          <a:xfrm>
            <a:off x="1334142" y="2539567"/>
            <a:ext cx="4137607" cy="1673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dirty="0">
                <a:latin typeface="Happy Monkey" panose="02000500000000020004" pitchFamily="2" charset="0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the way in which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2419022" y="1810005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Happy Monkey" panose="02000500000000020004" pitchFamily="2" charset="0"/>
                <a:ea typeface="Nunito Bold" charset="0"/>
                <a:cs typeface="Arima Madurai Medium" pitchFamily="2" charset="77"/>
              </a:rPr>
              <a:t>Content A</a:t>
            </a:r>
          </a:p>
        </p:txBody>
      </p:sp>
      <p:grpSp>
        <p:nvGrpSpPr>
          <p:cNvPr id="274" name="Group 5">
            <a:extLst>
              <a:ext uri="{FF2B5EF4-FFF2-40B4-BE49-F238E27FC236}">
                <a16:creationId xmlns:a16="http://schemas.microsoft.com/office/drawing/2014/main" id="{8FAD4772-6E7B-6E4D-9F03-E9B9D8A65C6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0431" y="5042131"/>
            <a:ext cx="10836000" cy="2533187"/>
            <a:chOff x="2025602" y="3981962"/>
            <a:chExt cx="4832639" cy="1146239"/>
          </a:xfrm>
        </p:grpSpPr>
        <p:sp>
          <p:nvSpPr>
            <p:cNvPr id="275" name="Freeform 102">
              <a:extLst>
                <a:ext uri="{FF2B5EF4-FFF2-40B4-BE49-F238E27FC236}">
                  <a16:creationId xmlns:a16="http://schemas.microsoft.com/office/drawing/2014/main" id="{05986886-8A4E-4F48-81AA-C9E236E38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259" y="4153422"/>
              <a:ext cx="2476648" cy="974779"/>
            </a:xfrm>
            <a:custGeom>
              <a:avLst/>
              <a:gdLst>
                <a:gd name="T0" fmla="*/ 5623 w 5690"/>
                <a:gd name="T1" fmla="*/ 2237 h 2238"/>
                <a:gd name="T2" fmla="*/ 5623 w 5690"/>
                <a:gd name="T3" fmla="*/ 2237 h 2238"/>
                <a:gd name="T4" fmla="*/ 5569 w 5690"/>
                <a:gd name="T5" fmla="*/ 2197 h 2238"/>
                <a:gd name="T6" fmla="*/ 5569 w 5690"/>
                <a:gd name="T7" fmla="*/ 2197 h 2238"/>
                <a:gd name="T8" fmla="*/ 5220 w 5690"/>
                <a:gd name="T9" fmla="*/ 1800 h 2238"/>
                <a:gd name="T10" fmla="*/ 5220 w 5690"/>
                <a:gd name="T11" fmla="*/ 1800 h 2238"/>
                <a:gd name="T12" fmla="*/ 3504 w 5690"/>
                <a:gd name="T13" fmla="*/ 1179 h 2238"/>
                <a:gd name="T14" fmla="*/ 3504 w 5690"/>
                <a:gd name="T15" fmla="*/ 1179 h 2238"/>
                <a:gd name="T16" fmla="*/ 38 w 5690"/>
                <a:gd name="T17" fmla="*/ 118 h 2238"/>
                <a:gd name="T18" fmla="*/ 38 w 5690"/>
                <a:gd name="T19" fmla="*/ 118 h 2238"/>
                <a:gd name="T20" fmla="*/ 15 w 5690"/>
                <a:gd name="T21" fmla="*/ 39 h 2238"/>
                <a:gd name="T22" fmla="*/ 15 w 5690"/>
                <a:gd name="T23" fmla="*/ 39 h 2238"/>
                <a:gd name="T24" fmla="*/ 93 w 5690"/>
                <a:gd name="T25" fmla="*/ 15 h 2238"/>
                <a:gd name="T26" fmla="*/ 93 w 5690"/>
                <a:gd name="T27" fmla="*/ 15 h 2238"/>
                <a:gd name="T28" fmla="*/ 3522 w 5690"/>
                <a:gd name="T29" fmla="*/ 1065 h 2238"/>
                <a:gd name="T30" fmla="*/ 3522 w 5690"/>
                <a:gd name="T31" fmla="*/ 1065 h 2238"/>
                <a:gd name="T32" fmla="*/ 5679 w 5690"/>
                <a:gd name="T33" fmla="*/ 2161 h 2238"/>
                <a:gd name="T34" fmla="*/ 5679 w 5690"/>
                <a:gd name="T35" fmla="*/ 2161 h 2238"/>
                <a:gd name="T36" fmla="*/ 5642 w 5690"/>
                <a:gd name="T37" fmla="*/ 2234 h 2238"/>
                <a:gd name="T38" fmla="*/ 5642 w 5690"/>
                <a:gd name="T39" fmla="*/ 2234 h 2238"/>
                <a:gd name="T40" fmla="*/ 5623 w 5690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90" h="2238">
                  <a:moveTo>
                    <a:pt x="5623" y="2237"/>
                  </a:moveTo>
                  <a:lnTo>
                    <a:pt x="5623" y="2237"/>
                  </a:lnTo>
                  <a:cubicBezTo>
                    <a:pt x="5599" y="2237"/>
                    <a:pt x="5577" y="2221"/>
                    <a:pt x="5569" y="2197"/>
                  </a:cubicBezTo>
                  <a:lnTo>
                    <a:pt x="5569" y="2197"/>
                  </a:lnTo>
                  <a:cubicBezTo>
                    <a:pt x="5568" y="2195"/>
                    <a:pt x="5504" y="2014"/>
                    <a:pt x="5220" y="1800"/>
                  </a:cubicBezTo>
                  <a:lnTo>
                    <a:pt x="5220" y="1800"/>
                  </a:lnTo>
                  <a:cubicBezTo>
                    <a:pt x="4956" y="1600"/>
                    <a:pt x="4444" y="1331"/>
                    <a:pt x="3504" y="1179"/>
                  </a:cubicBezTo>
                  <a:lnTo>
                    <a:pt x="3504" y="1179"/>
                  </a:lnTo>
                  <a:cubicBezTo>
                    <a:pt x="1439" y="848"/>
                    <a:pt x="52" y="124"/>
                    <a:pt x="38" y="118"/>
                  </a:cubicBezTo>
                  <a:lnTo>
                    <a:pt x="38" y="118"/>
                  </a:lnTo>
                  <a:cubicBezTo>
                    <a:pt x="10" y="102"/>
                    <a:pt x="0" y="68"/>
                    <a:pt x="15" y="39"/>
                  </a:cubicBezTo>
                  <a:lnTo>
                    <a:pt x="15" y="39"/>
                  </a:lnTo>
                  <a:cubicBezTo>
                    <a:pt x="29" y="11"/>
                    <a:pt x="64" y="0"/>
                    <a:pt x="93" y="15"/>
                  </a:cubicBezTo>
                  <a:lnTo>
                    <a:pt x="93" y="15"/>
                  </a:lnTo>
                  <a:cubicBezTo>
                    <a:pt x="106" y="22"/>
                    <a:pt x="1477" y="737"/>
                    <a:pt x="3522" y="1065"/>
                  </a:cubicBezTo>
                  <a:lnTo>
                    <a:pt x="3522" y="1065"/>
                  </a:lnTo>
                  <a:cubicBezTo>
                    <a:pt x="5398" y="1367"/>
                    <a:pt x="5668" y="2128"/>
                    <a:pt x="5679" y="2161"/>
                  </a:cubicBezTo>
                  <a:lnTo>
                    <a:pt x="5679" y="2161"/>
                  </a:lnTo>
                  <a:cubicBezTo>
                    <a:pt x="5689" y="2191"/>
                    <a:pt x="5672" y="2224"/>
                    <a:pt x="5642" y="2234"/>
                  </a:cubicBezTo>
                  <a:lnTo>
                    <a:pt x="5642" y="2234"/>
                  </a:lnTo>
                  <a:cubicBezTo>
                    <a:pt x="5636" y="2235"/>
                    <a:pt x="5629" y="2237"/>
                    <a:pt x="5623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76" name="Freeform 103">
              <a:extLst>
                <a:ext uri="{FF2B5EF4-FFF2-40B4-BE49-F238E27FC236}">
                  <a16:creationId xmlns:a16="http://schemas.microsoft.com/office/drawing/2014/main" id="{F3D0E98F-D984-3640-B62F-9F2C515AA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0721" y="3981962"/>
              <a:ext cx="334080" cy="318720"/>
            </a:xfrm>
            <a:custGeom>
              <a:avLst/>
              <a:gdLst>
                <a:gd name="T0" fmla="*/ 157700 w 769"/>
                <a:gd name="T1" fmla="*/ 318285 h 732"/>
                <a:gd name="T2" fmla="*/ 157700 w 769"/>
                <a:gd name="T3" fmla="*/ 318285 h 732"/>
                <a:gd name="T4" fmla="*/ 25197 w 769"/>
                <a:gd name="T5" fmla="*/ 228155 h 732"/>
                <a:gd name="T6" fmla="*/ 25197 w 769"/>
                <a:gd name="T7" fmla="*/ 228155 h 732"/>
                <a:gd name="T8" fmla="*/ 57780 w 769"/>
                <a:gd name="T9" fmla="*/ 0 h 732"/>
                <a:gd name="T10" fmla="*/ 57780 w 769"/>
                <a:gd name="T11" fmla="*/ 0 h 732"/>
                <a:gd name="T12" fmla="*/ 157700 w 769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9" h="732">
                  <a:moveTo>
                    <a:pt x="363" y="731"/>
                  </a:moveTo>
                  <a:lnTo>
                    <a:pt x="363" y="731"/>
                  </a:lnTo>
                  <a:cubicBezTo>
                    <a:pt x="363" y="731"/>
                    <a:pt x="115" y="708"/>
                    <a:pt x="58" y="524"/>
                  </a:cubicBezTo>
                  <a:cubicBezTo>
                    <a:pt x="0" y="339"/>
                    <a:pt x="133" y="0"/>
                    <a:pt x="133" y="0"/>
                  </a:cubicBezTo>
                  <a:cubicBezTo>
                    <a:pt x="133" y="0"/>
                    <a:pt x="768" y="484"/>
                    <a:pt x="363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7" name="Freeform 104">
              <a:extLst>
                <a:ext uri="{FF2B5EF4-FFF2-40B4-BE49-F238E27FC236}">
                  <a16:creationId xmlns:a16="http://schemas.microsoft.com/office/drawing/2014/main" id="{C88BE661-24E3-E848-8473-68D410E34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0457" y="4185173"/>
              <a:ext cx="111132" cy="201624"/>
            </a:xfrm>
            <a:custGeom>
              <a:avLst/>
              <a:gdLst>
                <a:gd name="T0" fmla="*/ 215 w 256"/>
                <a:gd name="T1" fmla="*/ 463 h 464"/>
                <a:gd name="T2" fmla="*/ 215 w 256"/>
                <a:gd name="T3" fmla="*/ 463 h 464"/>
                <a:gd name="T4" fmla="*/ 183 w 256"/>
                <a:gd name="T5" fmla="*/ 443 h 464"/>
                <a:gd name="T6" fmla="*/ 7 w 256"/>
                <a:gd name="T7" fmla="*/ 54 h 464"/>
                <a:gd name="T8" fmla="*/ 7 w 256"/>
                <a:gd name="T9" fmla="*/ 54 h 464"/>
                <a:gd name="T10" fmla="*/ 24 w 256"/>
                <a:gd name="T11" fmla="*/ 8 h 464"/>
                <a:gd name="T12" fmla="*/ 24 w 256"/>
                <a:gd name="T13" fmla="*/ 8 h 464"/>
                <a:gd name="T14" fmla="*/ 71 w 256"/>
                <a:gd name="T15" fmla="*/ 26 h 464"/>
                <a:gd name="T16" fmla="*/ 246 w 256"/>
                <a:gd name="T17" fmla="*/ 414 h 464"/>
                <a:gd name="T18" fmla="*/ 246 w 256"/>
                <a:gd name="T19" fmla="*/ 414 h 464"/>
                <a:gd name="T20" fmla="*/ 229 w 256"/>
                <a:gd name="T21" fmla="*/ 460 h 464"/>
                <a:gd name="T22" fmla="*/ 229 w 256"/>
                <a:gd name="T23" fmla="*/ 460 h 464"/>
                <a:gd name="T24" fmla="*/ 215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215" y="463"/>
                  </a:moveTo>
                  <a:lnTo>
                    <a:pt x="215" y="463"/>
                  </a:lnTo>
                  <a:cubicBezTo>
                    <a:pt x="202" y="463"/>
                    <a:pt x="189" y="455"/>
                    <a:pt x="183" y="443"/>
                  </a:cubicBezTo>
                  <a:lnTo>
                    <a:pt x="7" y="54"/>
                  </a:lnTo>
                  <a:lnTo>
                    <a:pt x="7" y="54"/>
                  </a:lnTo>
                  <a:cubicBezTo>
                    <a:pt x="0" y="37"/>
                    <a:pt x="7" y="16"/>
                    <a:pt x="24" y="8"/>
                  </a:cubicBezTo>
                  <a:lnTo>
                    <a:pt x="24" y="8"/>
                  </a:lnTo>
                  <a:cubicBezTo>
                    <a:pt x="42" y="0"/>
                    <a:pt x="62" y="8"/>
                    <a:pt x="71" y="26"/>
                  </a:cubicBezTo>
                  <a:lnTo>
                    <a:pt x="246" y="414"/>
                  </a:lnTo>
                  <a:lnTo>
                    <a:pt x="246" y="414"/>
                  </a:lnTo>
                  <a:cubicBezTo>
                    <a:pt x="255" y="432"/>
                    <a:pt x="247" y="452"/>
                    <a:pt x="229" y="460"/>
                  </a:cubicBezTo>
                  <a:lnTo>
                    <a:pt x="229" y="460"/>
                  </a:lnTo>
                  <a:cubicBezTo>
                    <a:pt x="225" y="462"/>
                    <a:pt x="220" y="463"/>
                    <a:pt x="215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78" name="Freeform 105">
              <a:extLst>
                <a:ext uri="{FF2B5EF4-FFF2-40B4-BE49-F238E27FC236}">
                  <a16:creationId xmlns:a16="http://schemas.microsoft.com/office/drawing/2014/main" id="{D343352C-0906-A748-991E-51513F4B1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4161" y="4339082"/>
              <a:ext cx="305279" cy="341760"/>
            </a:xfrm>
            <a:custGeom>
              <a:avLst/>
              <a:gdLst>
                <a:gd name="T0" fmla="*/ 296160 w 703"/>
                <a:gd name="T1" fmla="*/ 155822 h 783"/>
                <a:gd name="T2" fmla="*/ 296160 w 703"/>
                <a:gd name="T3" fmla="*/ 155822 h 783"/>
                <a:gd name="T4" fmla="*/ 230153 w 703"/>
                <a:gd name="T5" fmla="*/ 302914 h 783"/>
                <a:gd name="T6" fmla="*/ 230153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0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30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9" name="Freeform 106">
              <a:extLst>
                <a:ext uri="{FF2B5EF4-FFF2-40B4-BE49-F238E27FC236}">
                  <a16:creationId xmlns:a16="http://schemas.microsoft.com/office/drawing/2014/main" id="{AA5D3F80-BD76-7C4D-A386-A706C6688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651" y="4429662"/>
              <a:ext cx="188923" cy="139708"/>
            </a:xfrm>
            <a:custGeom>
              <a:avLst/>
              <a:gdLst>
                <a:gd name="T0" fmla="*/ 427 w 430"/>
                <a:gd name="T1" fmla="*/ 34 h 320"/>
                <a:gd name="T2" fmla="*/ 427 w 430"/>
                <a:gd name="T3" fmla="*/ 34 h 320"/>
                <a:gd name="T4" fmla="*/ 412 w 430"/>
                <a:gd name="T5" fmla="*/ 68 h 320"/>
                <a:gd name="T6" fmla="*/ 59 w 430"/>
                <a:gd name="T7" fmla="*/ 307 h 320"/>
                <a:gd name="T8" fmla="*/ 59 w 430"/>
                <a:gd name="T9" fmla="*/ 307 h 320"/>
                <a:gd name="T10" fmla="*/ 11 w 430"/>
                <a:gd name="T11" fmla="*/ 299 h 320"/>
                <a:gd name="T12" fmla="*/ 11 w 430"/>
                <a:gd name="T13" fmla="*/ 299 h 320"/>
                <a:gd name="T14" fmla="*/ 20 w 430"/>
                <a:gd name="T15" fmla="*/ 251 h 320"/>
                <a:gd name="T16" fmla="*/ 373 w 430"/>
                <a:gd name="T17" fmla="*/ 11 h 320"/>
                <a:gd name="T18" fmla="*/ 373 w 430"/>
                <a:gd name="T19" fmla="*/ 11 h 320"/>
                <a:gd name="T20" fmla="*/ 421 w 430"/>
                <a:gd name="T21" fmla="*/ 20 h 320"/>
                <a:gd name="T22" fmla="*/ 421 w 430"/>
                <a:gd name="T23" fmla="*/ 20 h 320"/>
                <a:gd name="T24" fmla="*/ 427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427" y="34"/>
                  </a:moveTo>
                  <a:lnTo>
                    <a:pt x="427" y="34"/>
                  </a:lnTo>
                  <a:cubicBezTo>
                    <a:pt x="429" y="47"/>
                    <a:pt x="423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9"/>
                    <a:pt x="22" y="315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80" name="Freeform 107">
              <a:extLst>
                <a:ext uri="{FF2B5EF4-FFF2-40B4-BE49-F238E27FC236}">
                  <a16:creationId xmlns:a16="http://schemas.microsoft.com/office/drawing/2014/main" id="{933FCF78-7BAF-B846-90EF-12DF5E98E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02" y="4170121"/>
              <a:ext cx="316799" cy="335999"/>
            </a:xfrm>
            <a:custGeom>
              <a:avLst/>
              <a:gdLst>
                <a:gd name="T0" fmla="*/ 316363 w 727"/>
                <a:gd name="T1" fmla="*/ 174093 h 772"/>
                <a:gd name="T2" fmla="*/ 316363 w 727"/>
                <a:gd name="T3" fmla="*/ 174093 h 772"/>
                <a:gd name="T4" fmla="*/ 228775 w 727"/>
                <a:gd name="T5" fmla="*/ 309015 h 772"/>
                <a:gd name="T6" fmla="*/ 228775 w 727"/>
                <a:gd name="T7" fmla="*/ 309015 h 772"/>
                <a:gd name="T8" fmla="*/ 0 w 727"/>
                <a:gd name="T9" fmla="*/ 280725 h 772"/>
                <a:gd name="T10" fmla="*/ 0 w 727"/>
                <a:gd name="T11" fmla="*/ 280725 h 772"/>
                <a:gd name="T12" fmla="*/ 316363 w 727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7" h="772">
                  <a:moveTo>
                    <a:pt x="726" y="400"/>
                  </a:moveTo>
                  <a:lnTo>
                    <a:pt x="726" y="400"/>
                  </a:lnTo>
                  <a:cubicBezTo>
                    <a:pt x="726" y="400"/>
                    <a:pt x="709" y="648"/>
                    <a:pt x="525" y="710"/>
                  </a:cubicBezTo>
                  <a:cubicBezTo>
                    <a:pt x="342" y="771"/>
                    <a:pt x="0" y="645"/>
                    <a:pt x="0" y="645"/>
                  </a:cubicBezTo>
                  <a:cubicBezTo>
                    <a:pt x="0" y="645"/>
                    <a:pt x="472" y="0"/>
                    <a:pt x="726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1" name="Freeform 108">
              <a:extLst>
                <a:ext uri="{FF2B5EF4-FFF2-40B4-BE49-F238E27FC236}">
                  <a16:creationId xmlns:a16="http://schemas.microsoft.com/office/drawing/2014/main" id="{EB8798E3-1074-C24B-A757-436B8B531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7227" y="4289954"/>
              <a:ext cx="200037" cy="114306"/>
            </a:xfrm>
            <a:custGeom>
              <a:avLst/>
              <a:gdLst>
                <a:gd name="T0" fmla="*/ 458 w 460"/>
                <a:gd name="T1" fmla="*/ 39 h 264"/>
                <a:gd name="T2" fmla="*/ 458 w 460"/>
                <a:gd name="T3" fmla="*/ 39 h 264"/>
                <a:gd name="T4" fmla="*/ 439 w 460"/>
                <a:gd name="T5" fmla="*/ 71 h 264"/>
                <a:gd name="T6" fmla="*/ 54 w 460"/>
                <a:gd name="T7" fmla="*/ 255 h 264"/>
                <a:gd name="T8" fmla="*/ 54 w 460"/>
                <a:gd name="T9" fmla="*/ 255 h 264"/>
                <a:gd name="T10" fmla="*/ 8 w 460"/>
                <a:gd name="T11" fmla="*/ 239 h 264"/>
                <a:gd name="T12" fmla="*/ 8 w 460"/>
                <a:gd name="T13" fmla="*/ 239 h 264"/>
                <a:gd name="T14" fmla="*/ 24 w 460"/>
                <a:gd name="T15" fmla="*/ 192 h 264"/>
                <a:gd name="T16" fmla="*/ 409 w 460"/>
                <a:gd name="T17" fmla="*/ 9 h 264"/>
                <a:gd name="T18" fmla="*/ 409 w 460"/>
                <a:gd name="T19" fmla="*/ 9 h 264"/>
                <a:gd name="T20" fmla="*/ 455 w 460"/>
                <a:gd name="T21" fmla="*/ 25 h 264"/>
                <a:gd name="T22" fmla="*/ 455 w 460"/>
                <a:gd name="T23" fmla="*/ 25 h 264"/>
                <a:gd name="T24" fmla="*/ 458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458" y="39"/>
                  </a:moveTo>
                  <a:lnTo>
                    <a:pt x="458" y="39"/>
                  </a:lnTo>
                  <a:cubicBezTo>
                    <a:pt x="459" y="52"/>
                    <a:pt x="451" y="65"/>
                    <a:pt x="439" y="71"/>
                  </a:cubicBezTo>
                  <a:lnTo>
                    <a:pt x="54" y="255"/>
                  </a:lnTo>
                  <a:lnTo>
                    <a:pt x="54" y="255"/>
                  </a:lnTo>
                  <a:cubicBezTo>
                    <a:pt x="37" y="263"/>
                    <a:pt x="16" y="256"/>
                    <a:pt x="8" y="239"/>
                  </a:cubicBezTo>
                  <a:lnTo>
                    <a:pt x="8" y="239"/>
                  </a:lnTo>
                  <a:cubicBezTo>
                    <a:pt x="0" y="222"/>
                    <a:pt x="7" y="201"/>
                    <a:pt x="24" y="192"/>
                  </a:cubicBezTo>
                  <a:lnTo>
                    <a:pt x="409" y="9"/>
                  </a:lnTo>
                  <a:lnTo>
                    <a:pt x="409" y="9"/>
                  </a:lnTo>
                  <a:cubicBezTo>
                    <a:pt x="426" y="0"/>
                    <a:pt x="447" y="8"/>
                    <a:pt x="455" y="25"/>
                  </a:cubicBezTo>
                  <a:lnTo>
                    <a:pt x="455" y="25"/>
                  </a:lnTo>
                  <a:cubicBezTo>
                    <a:pt x="457" y="30"/>
                    <a:pt x="458" y="34"/>
                    <a:pt x="458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82" name="Freeform 109">
              <a:extLst>
                <a:ext uri="{FF2B5EF4-FFF2-40B4-BE49-F238E27FC236}">
                  <a16:creationId xmlns:a16="http://schemas.microsoft.com/office/drawing/2014/main" id="{80DDE388-77ED-5143-B706-1397559FA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6753" y="4024827"/>
              <a:ext cx="74616" cy="212737"/>
            </a:xfrm>
            <a:custGeom>
              <a:avLst/>
              <a:gdLst>
                <a:gd name="T0" fmla="*/ 124 w 171"/>
                <a:gd name="T1" fmla="*/ 488 h 490"/>
                <a:gd name="T2" fmla="*/ 124 w 171"/>
                <a:gd name="T3" fmla="*/ 488 h 490"/>
                <a:gd name="T4" fmla="*/ 97 w 171"/>
                <a:gd name="T5" fmla="*/ 462 h 490"/>
                <a:gd name="T6" fmla="*/ 4 w 171"/>
                <a:gd name="T7" fmla="*/ 46 h 490"/>
                <a:gd name="T8" fmla="*/ 4 w 171"/>
                <a:gd name="T9" fmla="*/ 46 h 490"/>
                <a:gd name="T10" fmla="*/ 30 w 171"/>
                <a:gd name="T11" fmla="*/ 4 h 490"/>
                <a:gd name="T12" fmla="*/ 30 w 171"/>
                <a:gd name="T13" fmla="*/ 4 h 490"/>
                <a:gd name="T14" fmla="*/ 72 w 171"/>
                <a:gd name="T15" fmla="*/ 30 h 490"/>
                <a:gd name="T16" fmla="*/ 165 w 171"/>
                <a:gd name="T17" fmla="*/ 447 h 490"/>
                <a:gd name="T18" fmla="*/ 165 w 171"/>
                <a:gd name="T19" fmla="*/ 447 h 490"/>
                <a:gd name="T20" fmla="*/ 139 w 171"/>
                <a:gd name="T21" fmla="*/ 488 h 490"/>
                <a:gd name="T22" fmla="*/ 139 w 171"/>
                <a:gd name="T23" fmla="*/ 488 h 490"/>
                <a:gd name="T24" fmla="*/ 124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124" y="488"/>
                  </a:moveTo>
                  <a:lnTo>
                    <a:pt x="124" y="488"/>
                  </a:lnTo>
                  <a:cubicBezTo>
                    <a:pt x="111" y="486"/>
                    <a:pt x="101" y="476"/>
                    <a:pt x="97" y="462"/>
                  </a:cubicBezTo>
                  <a:lnTo>
                    <a:pt x="4" y="46"/>
                  </a:lnTo>
                  <a:lnTo>
                    <a:pt x="4" y="46"/>
                  </a:lnTo>
                  <a:cubicBezTo>
                    <a:pt x="0" y="27"/>
                    <a:pt x="12" y="9"/>
                    <a:pt x="30" y="4"/>
                  </a:cubicBezTo>
                  <a:lnTo>
                    <a:pt x="30" y="4"/>
                  </a:lnTo>
                  <a:cubicBezTo>
                    <a:pt x="49" y="0"/>
                    <a:pt x="67" y="12"/>
                    <a:pt x="72" y="30"/>
                  </a:cubicBezTo>
                  <a:lnTo>
                    <a:pt x="165" y="447"/>
                  </a:lnTo>
                  <a:lnTo>
                    <a:pt x="165" y="447"/>
                  </a:lnTo>
                  <a:cubicBezTo>
                    <a:pt x="170" y="466"/>
                    <a:pt x="158" y="484"/>
                    <a:pt x="139" y="488"/>
                  </a:cubicBezTo>
                  <a:lnTo>
                    <a:pt x="139" y="488"/>
                  </a:lnTo>
                  <a:cubicBezTo>
                    <a:pt x="134" y="489"/>
                    <a:pt x="129" y="489"/>
                    <a:pt x="124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83" name="Freeform 110">
              <a:extLst>
                <a:ext uri="{FF2B5EF4-FFF2-40B4-BE49-F238E27FC236}">
                  <a16:creationId xmlns:a16="http://schemas.microsoft.com/office/drawing/2014/main" id="{F5C6607D-F2DB-9740-A1D2-2E325BB7D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642" y="4074122"/>
              <a:ext cx="303360" cy="334080"/>
            </a:xfrm>
            <a:custGeom>
              <a:avLst/>
              <a:gdLst>
                <a:gd name="T0" fmla="*/ 104742 w 698"/>
                <a:gd name="T1" fmla="*/ 333644 h 767"/>
                <a:gd name="T2" fmla="*/ 104742 w 698"/>
                <a:gd name="T3" fmla="*/ 333644 h 767"/>
                <a:gd name="T4" fmla="*/ 1738 w 698"/>
                <a:gd name="T5" fmla="*/ 210379 h 767"/>
                <a:gd name="T6" fmla="*/ 1738 w 698"/>
                <a:gd name="T7" fmla="*/ 210379 h 767"/>
                <a:gd name="T8" fmla="*/ 96484 w 698"/>
                <a:gd name="T9" fmla="*/ 0 h 767"/>
                <a:gd name="T10" fmla="*/ 96484 w 698"/>
                <a:gd name="T11" fmla="*/ 0 h 767"/>
                <a:gd name="T12" fmla="*/ 104742 w 698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8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7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4" name="Freeform 111">
              <a:extLst>
                <a:ext uri="{FF2B5EF4-FFF2-40B4-BE49-F238E27FC236}">
                  <a16:creationId xmlns:a16="http://schemas.microsoft.com/office/drawing/2014/main" id="{DA09F8FA-D905-2C4C-AA52-AA2766853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273" y="4285192"/>
              <a:ext cx="60329" cy="215912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4 w 137"/>
                <a:gd name="T17" fmla="*/ 454 h 495"/>
                <a:gd name="T18" fmla="*/ 134 w 137"/>
                <a:gd name="T19" fmla="*/ 454 h 495"/>
                <a:gd name="T20" fmla="*/ 104 w 137"/>
                <a:gd name="T21" fmla="*/ 494 h 495"/>
                <a:gd name="T22" fmla="*/ 104 w 137"/>
                <a:gd name="T23" fmla="*/ 494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2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6" y="473"/>
                    <a:pt x="123" y="491"/>
                    <a:pt x="104" y="494"/>
                  </a:cubicBezTo>
                  <a:lnTo>
                    <a:pt x="104" y="494"/>
                  </a:lnTo>
                  <a:cubicBezTo>
                    <a:pt x="100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85" name="Freeform 112">
              <a:extLst>
                <a:ext uri="{FF2B5EF4-FFF2-40B4-BE49-F238E27FC236}">
                  <a16:creationId xmlns:a16="http://schemas.microsoft.com/office/drawing/2014/main" id="{4C424911-B291-1E4E-9F1A-02DF4F8D6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361" y="4463881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30155 w 703"/>
                <a:gd name="T5" fmla="*/ 302914 h 783"/>
                <a:gd name="T6" fmla="*/ 230155 w 703"/>
                <a:gd name="T7" fmla="*/ 302914 h 783"/>
                <a:gd name="T8" fmla="*/ 0 w 703"/>
                <a:gd name="T9" fmla="*/ 309024 h 783"/>
                <a:gd name="T10" fmla="*/ 0 w 703"/>
                <a:gd name="T11" fmla="*/ 309024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6"/>
                    <a:pt x="530" y="694"/>
                  </a:cubicBezTo>
                  <a:cubicBezTo>
                    <a:pt x="357" y="782"/>
                    <a:pt x="0" y="708"/>
                    <a:pt x="0" y="708"/>
                  </a:cubicBezTo>
                  <a:cubicBezTo>
                    <a:pt x="0" y="708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6" name="Freeform 113">
              <a:extLst>
                <a:ext uri="{FF2B5EF4-FFF2-40B4-BE49-F238E27FC236}">
                  <a16:creationId xmlns:a16="http://schemas.microsoft.com/office/drawing/2014/main" id="{A4E9E07B-ADD1-1345-A06E-6E200FB05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115" y="4553494"/>
              <a:ext cx="187336" cy="138121"/>
            </a:xfrm>
            <a:custGeom>
              <a:avLst/>
              <a:gdLst>
                <a:gd name="T0" fmla="*/ 427 w 430"/>
                <a:gd name="T1" fmla="*/ 33 h 319"/>
                <a:gd name="T2" fmla="*/ 427 w 430"/>
                <a:gd name="T3" fmla="*/ 33 h 319"/>
                <a:gd name="T4" fmla="*/ 412 w 430"/>
                <a:gd name="T5" fmla="*/ 68 h 319"/>
                <a:gd name="T6" fmla="*/ 59 w 430"/>
                <a:gd name="T7" fmla="*/ 307 h 319"/>
                <a:gd name="T8" fmla="*/ 59 w 430"/>
                <a:gd name="T9" fmla="*/ 307 h 319"/>
                <a:gd name="T10" fmla="*/ 11 w 430"/>
                <a:gd name="T11" fmla="*/ 298 h 319"/>
                <a:gd name="T12" fmla="*/ 11 w 430"/>
                <a:gd name="T13" fmla="*/ 298 h 319"/>
                <a:gd name="T14" fmla="*/ 20 w 430"/>
                <a:gd name="T15" fmla="*/ 250 h 319"/>
                <a:gd name="T16" fmla="*/ 373 w 430"/>
                <a:gd name="T17" fmla="*/ 10 h 319"/>
                <a:gd name="T18" fmla="*/ 373 w 430"/>
                <a:gd name="T19" fmla="*/ 10 h 319"/>
                <a:gd name="T20" fmla="*/ 421 w 430"/>
                <a:gd name="T21" fmla="*/ 20 h 319"/>
                <a:gd name="T22" fmla="*/ 421 w 430"/>
                <a:gd name="T23" fmla="*/ 20 h 319"/>
                <a:gd name="T24" fmla="*/ 427 w 430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9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8"/>
                    <a:pt x="22" y="314"/>
                    <a:pt x="11" y="298"/>
                  </a:cubicBezTo>
                  <a:lnTo>
                    <a:pt x="11" y="298"/>
                  </a:lnTo>
                  <a:cubicBezTo>
                    <a:pt x="0" y="282"/>
                    <a:pt x="4" y="260"/>
                    <a:pt x="20" y="250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8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87" name="Freeform 114">
              <a:extLst>
                <a:ext uri="{FF2B5EF4-FFF2-40B4-BE49-F238E27FC236}">
                  <a16:creationId xmlns:a16="http://schemas.microsoft.com/office/drawing/2014/main" id="{DFE4982C-EE84-6440-AA09-B0B112F37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801" y="41605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1747 w 699"/>
                <a:gd name="T5" fmla="*/ 210379 h 767"/>
                <a:gd name="T6" fmla="*/ 1747 w 699"/>
                <a:gd name="T7" fmla="*/ 210379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7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8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88" name="Freeform 115">
              <a:extLst>
                <a:ext uri="{FF2B5EF4-FFF2-40B4-BE49-F238E27FC236}">
                  <a16:creationId xmlns:a16="http://schemas.microsoft.com/office/drawing/2014/main" id="{F9F7F7D3-C10D-344F-A0D4-ADC1E3007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295" y="4372509"/>
              <a:ext cx="58741" cy="214325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3 w 137"/>
                <a:gd name="T17" fmla="*/ 454 h 495"/>
                <a:gd name="T18" fmla="*/ 133 w 137"/>
                <a:gd name="T19" fmla="*/ 454 h 495"/>
                <a:gd name="T20" fmla="*/ 104 w 137"/>
                <a:gd name="T21" fmla="*/ 493 h 495"/>
                <a:gd name="T22" fmla="*/ 104 w 137"/>
                <a:gd name="T23" fmla="*/ 493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9" y="14"/>
                    <a:pt x="71" y="32"/>
                  </a:cubicBezTo>
                  <a:lnTo>
                    <a:pt x="133" y="454"/>
                  </a:lnTo>
                  <a:lnTo>
                    <a:pt x="133" y="454"/>
                  </a:lnTo>
                  <a:cubicBezTo>
                    <a:pt x="136" y="473"/>
                    <a:pt x="123" y="490"/>
                    <a:pt x="104" y="493"/>
                  </a:cubicBezTo>
                  <a:lnTo>
                    <a:pt x="104" y="493"/>
                  </a:lnTo>
                  <a:cubicBezTo>
                    <a:pt x="99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89" name="Freeform 116">
              <a:extLst>
                <a:ext uri="{FF2B5EF4-FFF2-40B4-BE49-F238E27FC236}">
                  <a16:creationId xmlns:a16="http://schemas.microsoft.com/office/drawing/2014/main" id="{3D013FF6-CC48-EF47-A2D9-D43B61CBF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001" y="42373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2184 w 699"/>
                <a:gd name="T5" fmla="*/ 209943 h 767"/>
                <a:gd name="T6" fmla="*/ 2184 w 699"/>
                <a:gd name="T7" fmla="*/ 209943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5" y="482"/>
                  </a:cubicBezTo>
                  <a:cubicBezTo>
                    <a:pt x="0" y="289"/>
                    <a:pt x="222" y="0"/>
                    <a:pt x="222" y="0"/>
                  </a:cubicBezTo>
                  <a:cubicBezTo>
                    <a:pt x="222" y="0"/>
                    <a:pt x="698" y="640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0" name="Freeform 117">
              <a:extLst>
                <a:ext uri="{FF2B5EF4-FFF2-40B4-BE49-F238E27FC236}">
                  <a16:creationId xmlns:a16="http://schemas.microsoft.com/office/drawing/2014/main" id="{DD43728C-5EF3-AC4B-8932-377D59126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545" y="4450301"/>
              <a:ext cx="58741" cy="215912"/>
            </a:xfrm>
            <a:custGeom>
              <a:avLst/>
              <a:gdLst>
                <a:gd name="T0" fmla="*/ 90 w 138"/>
                <a:gd name="T1" fmla="*/ 492 h 495"/>
                <a:gd name="T2" fmla="*/ 90 w 138"/>
                <a:gd name="T3" fmla="*/ 492 h 495"/>
                <a:gd name="T4" fmla="*/ 65 w 138"/>
                <a:gd name="T5" fmla="*/ 464 h 495"/>
                <a:gd name="T6" fmla="*/ 3 w 138"/>
                <a:gd name="T7" fmla="*/ 42 h 495"/>
                <a:gd name="T8" fmla="*/ 3 w 138"/>
                <a:gd name="T9" fmla="*/ 42 h 495"/>
                <a:gd name="T10" fmla="*/ 32 w 138"/>
                <a:gd name="T11" fmla="*/ 3 h 495"/>
                <a:gd name="T12" fmla="*/ 32 w 138"/>
                <a:gd name="T13" fmla="*/ 3 h 495"/>
                <a:gd name="T14" fmla="*/ 71 w 138"/>
                <a:gd name="T15" fmla="*/ 31 h 495"/>
                <a:gd name="T16" fmla="*/ 134 w 138"/>
                <a:gd name="T17" fmla="*/ 454 h 495"/>
                <a:gd name="T18" fmla="*/ 134 w 138"/>
                <a:gd name="T19" fmla="*/ 454 h 495"/>
                <a:gd name="T20" fmla="*/ 104 w 138"/>
                <a:gd name="T21" fmla="*/ 493 h 495"/>
                <a:gd name="T22" fmla="*/ 104 w 138"/>
                <a:gd name="T23" fmla="*/ 493 h 495"/>
                <a:gd name="T24" fmla="*/ 90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8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3"/>
                    <a:pt x="13" y="5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1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7" y="472"/>
                    <a:pt x="124" y="490"/>
                    <a:pt x="104" y="493"/>
                  </a:cubicBezTo>
                  <a:lnTo>
                    <a:pt x="104" y="493"/>
                  </a:lnTo>
                  <a:cubicBezTo>
                    <a:pt x="100" y="494"/>
                    <a:pt x="94" y="493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91" name="Freeform 118">
              <a:extLst>
                <a:ext uri="{FF2B5EF4-FFF2-40B4-BE49-F238E27FC236}">
                  <a16:creationId xmlns:a16="http://schemas.microsoft.com/office/drawing/2014/main" id="{B4355ABF-3730-214C-A2F4-6EF08D6F8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281" y="4341000"/>
              <a:ext cx="299520" cy="332161"/>
            </a:xfrm>
            <a:custGeom>
              <a:avLst/>
              <a:gdLst>
                <a:gd name="T0" fmla="*/ 96367 w 690"/>
                <a:gd name="T1" fmla="*/ 331727 h 765"/>
                <a:gd name="T2" fmla="*/ 96367 w 690"/>
                <a:gd name="T3" fmla="*/ 331727 h 765"/>
                <a:gd name="T4" fmla="*/ 6511 w 690"/>
                <a:gd name="T5" fmla="*/ 198862 h 765"/>
                <a:gd name="T6" fmla="*/ 6511 w 690"/>
                <a:gd name="T7" fmla="*/ 198862 h 765"/>
                <a:gd name="T8" fmla="*/ 121544 w 690"/>
                <a:gd name="T9" fmla="*/ 0 h 765"/>
                <a:gd name="T10" fmla="*/ 121544 w 690"/>
                <a:gd name="T11" fmla="*/ 0 h 765"/>
                <a:gd name="T12" fmla="*/ 96367 w 690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0" h="765">
                  <a:moveTo>
                    <a:pt x="222" y="764"/>
                  </a:moveTo>
                  <a:lnTo>
                    <a:pt x="222" y="764"/>
                  </a:lnTo>
                  <a:cubicBezTo>
                    <a:pt x="222" y="764"/>
                    <a:pt x="0" y="651"/>
                    <a:pt x="15" y="458"/>
                  </a:cubicBezTo>
                  <a:cubicBezTo>
                    <a:pt x="30" y="265"/>
                    <a:pt x="280" y="0"/>
                    <a:pt x="280" y="0"/>
                  </a:cubicBezTo>
                  <a:cubicBezTo>
                    <a:pt x="280" y="0"/>
                    <a:pt x="689" y="685"/>
                    <a:pt x="222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2" name="Freeform 119">
              <a:extLst>
                <a:ext uri="{FF2B5EF4-FFF2-40B4-BE49-F238E27FC236}">
                  <a16:creationId xmlns:a16="http://schemas.microsoft.com/office/drawing/2014/main" id="{DEAED17C-2515-BB44-868A-CB6852DD8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78" y="4551907"/>
              <a:ext cx="41277" cy="217499"/>
            </a:xfrm>
            <a:custGeom>
              <a:avLst/>
              <a:gdLst>
                <a:gd name="T0" fmla="*/ 42 w 91"/>
                <a:gd name="T1" fmla="*/ 494 h 497"/>
                <a:gd name="T2" fmla="*/ 42 w 91"/>
                <a:gd name="T3" fmla="*/ 494 h 497"/>
                <a:gd name="T4" fmla="*/ 20 w 91"/>
                <a:gd name="T5" fmla="*/ 463 h 497"/>
                <a:gd name="T6" fmla="*/ 0 w 91"/>
                <a:gd name="T7" fmla="*/ 37 h 497"/>
                <a:gd name="T8" fmla="*/ 0 w 91"/>
                <a:gd name="T9" fmla="*/ 37 h 497"/>
                <a:gd name="T10" fmla="*/ 33 w 91"/>
                <a:gd name="T11" fmla="*/ 1 h 497"/>
                <a:gd name="T12" fmla="*/ 33 w 91"/>
                <a:gd name="T13" fmla="*/ 1 h 497"/>
                <a:gd name="T14" fmla="*/ 70 w 91"/>
                <a:gd name="T15" fmla="*/ 34 h 497"/>
                <a:gd name="T16" fmla="*/ 89 w 91"/>
                <a:gd name="T17" fmla="*/ 460 h 497"/>
                <a:gd name="T18" fmla="*/ 89 w 91"/>
                <a:gd name="T19" fmla="*/ 460 h 497"/>
                <a:gd name="T20" fmla="*/ 56 w 91"/>
                <a:gd name="T21" fmla="*/ 496 h 497"/>
                <a:gd name="T22" fmla="*/ 56 w 91"/>
                <a:gd name="T23" fmla="*/ 496 h 497"/>
                <a:gd name="T24" fmla="*/ 42 w 91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497">
                  <a:moveTo>
                    <a:pt x="42" y="494"/>
                  </a:moveTo>
                  <a:lnTo>
                    <a:pt x="42" y="494"/>
                  </a:lnTo>
                  <a:cubicBezTo>
                    <a:pt x="30" y="488"/>
                    <a:pt x="21" y="477"/>
                    <a:pt x="20" y="463"/>
                  </a:cubicBezTo>
                  <a:lnTo>
                    <a:pt x="0" y="37"/>
                  </a:lnTo>
                  <a:lnTo>
                    <a:pt x="0" y="37"/>
                  </a:lnTo>
                  <a:cubicBezTo>
                    <a:pt x="0" y="18"/>
                    <a:pt x="15" y="2"/>
                    <a:pt x="33" y="1"/>
                  </a:cubicBezTo>
                  <a:lnTo>
                    <a:pt x="33" y="1"/>
                  </a:lnTo>
                  <a:cubicBezTo>
                    <a:pt x="53" y="0"/>
                    <a:pt x="69" y="14"/>
                    <a:pt x="70" y="34"/>
                  </a:cubicBezTo>
                  <a:lnTo>
                    <a:pt x="89" y="460"/>
                  </a:lnTo>
                  <a:lnTo>
                    <a:pt x="89" y="460"/>
                  </a:lnTo>
                  <a:cubicBezTo>
                    <a:pt x="90" y="479"/>
                    <a:pt x="76" y="495"/>
                    <a:pt x="56" y="496"/>
                  </a:cubicBezTo>
                  <a:lnTo>
                    <a:pt x="56" y="496"/>
                  </a:lnTo>
                  <a:cubicBezTo>
                    <a:pt x="52" y="496"/>
                    <a:pt x="46" y="496"/>
                    <a:pt x="42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93" name="Freeform 120">
              <a:extLst>
                <a:ext uri="{FF2B5EF4-FFF2-40B4-BE49-F238E27FC236}">
                  <a16:creationId xmlns:a16="http://schemas.microsoft.com/office/drawing/2014/main" id="{43F1A83B-C82A-034F-B75F-A4DBDB4C0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641" y="4546442"/>
              <a:ext cx="305279" cy="341760"/>
            </a:xfrm>
            <a:custGeom>
              <a:avLst/>
              <a:gdLst>
                <a:gd name="T0" fmla="*/ 296582 w 702"/>
                <a:gd name="T1" fmla="*/ 156258 h 783"/>
                <a:gd name="T2" fmla="*/ 296582 w 702"/>
                <a:gd name="T3" fmla="*/ 156258 h 783"/>
                <a:gd name="T4" fmla="*/ 230046 w 702"/>
                <a:gd name="T5" fmla="*/ 302914 h 783"/>
                <a:gd name="T6" fmla="*/ 230046 w 702"/>
                <a:gd name="T7" fmla="*/ 302914 h 783"/>
                <a:gd name="T8" fmla="*/ 0 w 702"/>
                <a:gd name="T9" fmla="*/ 308588 h 783"/>
                <a:gd name="T10" fmla="*/ 0 w 702"/>
                <a:gd name="T11" fmla="*/ 308588 h 783"/>
                <a:gd name="T12" fmla="*/ 296582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682" y="358"/>
                  </a:moveTo>
                  <a:lnTo>
                    <a:pt x="682" y="358"/>
                  </a:lnTo>
                  <a:cubicBezTo>
                    <a:pt x="682" y="358"/>
                    <a:pt x="701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4" name="Freeform 121">
              <a:extLst>
                <a:ext uri="{FF2B5EF4-FFF2-40B4-BE49-F238E27FC236}">
                  <a16:creationId xmlns:a16="http://schemas.microsoft.com/office/drawing/2014/main" id="{7BC7B51B-CCAA-7842-8CE1-81569456C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6189" y="4639224"/>
              <a:ext cx="188924" cy="138121"/>
            </a:xfrm>
            <a:custGeom>
              <a:avLst/>
              <a:gdLst>
                <a:gd name="T0" fmla="*/ 427 w 430"/>
                <a:gd name="T1" fmla="*/ 33 h 318"/>
                <a:gd name="T2" fmla="*/ 427 w 430"/>
                <a:gd name="T3" fmla="*/ 33 h 318"/>
                <a:gd name="T4" fmla="*/ 412 w 430"/>
                <a:gd name="T5" fmla="*/ 67 h 318"/>
                <a:gd name="T6" fmla="*/ 59 w 430"/>
                <a:gd name="T7" fmla="*/ 307 h 318"/>
                <a:gd name="T8" fmla="*/ 59 w 430"/>
                <a:gd name="T9" fmla="*/ 307 h 318"/>
                <a:gd name="T10" fmla="*/ 11 w 430"/>
                <a:gd name="T11" fmla="*/ 297 h 318"/>
                <a:gd name="T12" fmla="*/ 11 w 430"/>
                <a:gd name="T13" fmla="*/ 297 h 318"/>
                <a:gd name="T14" fmla="*/ 20 w 430"/>
                <a:gd name="T15" fmla="*/ 249 h 318"/>
                <a:gd name="T16" fmla="*/ 373 w 430"/>
                <a:gd name="T17" fmla="*/ 10 h 318"/>
                <a:gd name="T18" fmla="*/ 373 w 430"/>
                <a:gd name="T19" fmla="*/ 10 h 318"/>
                <a:gd name="T20" fmla="*/ 421 w 430"/>
                <a:gd name="T21" fmla="*/ 20 h 318"/>
                <a:gd name="T22" fmla="*/ 421 w 430"/>
                <a:gd name="T23" fmla="*/ 20 h 318"/>
                <a:gd name="T24" fmla="*/ 427 w 430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8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7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3" y="317"/>
                    <a:pt x="21" y="313"/>
                    <a:pt x="11" y="297"/>
                  </a:cubicBezTo>
                  <a:lnTo>
                    <a:pt x="11" y="297"/>
                  </a:lnTo>
                  <a:cubicBezTo>
                    <a:pt x="0" y="282"/>
                    <a:pt x="4" y="261"/>
                    <a:pt x="20" y="249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0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95" name="Freeform 122">
              <a:extLst>
                <a:ext uri="{FF2B5EF4-FFF2-40B4-BE49-F238E27FC236}">
                  <a16:creationId xmlns:a16="http://schemas.microsoft.com/office/drawing/2014/main" id="{2443C979-6BC0-AE40-931A-266413BC6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241" y="4646282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29721 w 703"/>
                <a:gd name="T5" fmla="*/ 302914 h 783"/>
                <a:gd name="T6" fmla="*/ 229721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6" name="Freeform 123">
              <a:extLst>
                <a:ext uri="{FF2B5EF4-FFF2-40B4-BE49-F238E27FC236}">
                  <a16:creationId xmlns:a16="http://schemas.microsoft.com/office/drawing/2014/main" id="{07935E9C-0C8C-2843-8AF5-10B5E66B0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913" y="4736067"/>
              <a:ext cx="187336" cy="141295"/>
            </a:xfrm>
            <a:custGeom>
              <a:avLst/>
              <a:gdLst>
                <a:gd name="T0" fmla="*/ 427 w 429"/>
                <a:gd name="T1" fmla="*/ 34 h 320"/>
                <a:gd name="T2" fmla="*/ 427 w 429"/>
                <a:gd name="T3" fmla="*/ 34 h 320"/>
                <a:gd name="T4" fmla="*/ 412 w 429"/>
                <a:gd name="T5" fmla="*/ 68 h 320"/>
                <a:gd name="T6" fmla="*/ 59 w 429"/>
                <a:gd name="T7" fmla="*/ 308 h 320"/>
                <a:gd name="T8" fmla="*/ 59 w 429"/>
                <a:gd name="T9" fmla="*/ 308 h 320"/>
                <a:gd name="T10" fmla="*/ 11 w 429"/>
                <a:gd name="T11" fmla="*/ 299 h 320"/>
                <a:gd name="T12" fmla="*/ 11 w 429"/>
                <a:gd name="T13" fmla="*/ 299 h 320"/>
                <a:gd name="T14" fmla="*/ 20 w 429"/>
                <a:gd name="T15" fmla="*/ 251 h 320"/>
                <a:gd name="T16" fmla="*/ 373 w 429"/>
                <a:gd name="T17" fmla="*/ 11 h 320"/>
                <a:gd name="T18" fmla="*/ 373 w 429"/>
                <a:gd name="T19" fmla="*/ 11 h 320"/>
                <a:gd name="T20" fmla="*/ 421 w 429"/>
                <a:gd name="T21" fmla="*/ 20 h 320"/>
                <a:gd name="T22" fmla="*/ 421 w 429"/>
                <a:gd name="T23" fmla="*/ 20 h 320"/>
                <a:gd name="T24" fmla="*/ 427 w 429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20">
                  <a:moveTo>
                    <a:pt x="427" y="34"/>
                  </a:moveTo>
                  <a:lnTo>
                    <a:pt x="427" y="34"/>
                  </a:lnTo>
                  <a:cubicBezTo>
                    <a:pt x="428" y="47"/>
                    <a:pt x="423" y="60"/>
                    <a:pt x="412" y="68"/>
                  </a:cubicBezTo>
                  <a:lnTo>
                    <a:pt x="59" y="308"/>
                  </a:lnTo>
                  <a:lnTo>
                    <a:pt x="59" y="308"/>
                  </a:lnTo>
                  <a:cubicBezTo>
                    <a:pt x="43" y="319"/>
                    <a:pt x="21" y="314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8" y="0"/>
                    <a:pt x="410" y="5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97" name="Freeform 124">
              <a:extLst>
                <a:ext uri="{FF2B5EF4-FFF2-40B4-BE49-F238E27FC236}">
                  <a16:creationId xmlns:a16="http://schemas.microsoft.com/office/drawing/2014/main" id="{456D49EA-50A9-9742-815B-3EDDBCDC3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936" y="4153422"/>
              <a:ext cx="2476648" cy="974779"/>
            </a:xfrm>
            <a:custGeom>
              <a:avLst/>
              <a:gdLst>
                <a:gd name="T0" fmla="*/ 65 w 5689"/>
                <a:gd name="T1" fmla="*/ 2237 h 2238"/>
                <a:gd name="T2" fmla="*/ 65 w 5689"/>
                <a:gd name="T3" fmla="*/ 2237 h 2238"/>
                <a:gd name="T4" fmla="*/ 120 w 5689"/>
                <a:gd name="T5" fmla="*/ 2197 h 2238"/>
                <a:gd name="T6" fmla="*/ 120 w 5689"/>
                <a:gd name="T7" fmla="*/ 2197 h 2238"/>
                <a:gd name="T8" fmla="*/ 468 w 5689"/>
                <a:gd name="T9" fmla="*/ 1800 h 2238"/>
                <a:gd name="T10" fmla="*/ 468 w 5689"/>
                <a:gd name="T11" fmla="*/ 1800 h 2238"/>
                <a:gd name="T12" fmla="*/ 2185 w 5689"/>
                <a:gd name="T13" fmla="*/ 1179 h 2238"/>
                <a:gd name="T14" fmla="*/ 2185 w 5689"/>
                <a:gd name="T15" fmla="*/ 1179 h 2238"/>
                <a:gd name="T16" fmla="*/ 5649 w 5689"/>
                <a:gd name="T17" fmla="*/ 118 h 2238"/>
                <a:gd name="T18" fmla="*/ 5649 w 5689"/>
                <a:gd name="T19" fmla="*/ 118 h 2238"/>
                <a:gd name="T20" fmla="*/ 5673 w 5689"/>
                <a:gd name="T21" fmla="*/ 39 h 2238"/>
                <a:gd name="T22" fmla="*/ 5673 w 5689"/>
                <a:gd name="T23" fmla="*/ 39 h 2238"/>
                <a:gd name="T24" fmla="*/ 5595 w 5689"/>
                <a:gd name="T25" fmla="*/ 15 h 2238"/>
                <a:gd name="T26" fmla="*/ 5595 w 5689"/>
                <a:gd name="T27" fmla="*/ 15 h 2238"/>
                <a:gd name="T28" fmla="*/ 2167 w 5689"/>
                <a:gd name="T29" fmla="*/ 1065 h 2238"/>
                <a:gd name="T30" fmla="*/ 2167 w 5689"/>
                <a:gd name="T31" fmla="*/ 1065 h 2238"/>
                <a:gd name="T32" fmla="*/ 10 w 5689"/>
                <a:gd name="T33" fmla="*/ 2161 h 2238"/>
                <a:gd name="T34" fmla="*/ 10 w 5689"/>
                <a:gd name="T35" fmla="*/ 2161 h 2238"/>
                <a:gd name="T36" fmla="*/ 47 w 5689"/>
                <a:gd name="T37" fmla="*/ 2234 h 2238"/>
                <a:gd name="T38" fmla="*/ 47 w 5689"/>
                <a:gd name="T39" fmla="*/ 2234 h 2238"/>
                <a:gd name="T40" fmla="*/ 65 w 5689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89" h="2238">
                  <a:moveTo>
                    <a:pt x="65" y="2237"/>
                  </a:moveTo>
                  <a:lnTo>
                    <a:pt x="65" y="2237"/>
                  </a:lnTo>
                  <a:cubicBezTo>
                    <a:pt x="89" y="2237"/>
                    <a:pt x="112" y="2221"/>
                    <a:pt x="120" y="2197"/>
                  </a:cubicBezTo>
                  <a:lnTo>
                    <a:pt x="120" y="2197"/>
                  </a:lnTo>
                  <a:cubicBezTo>
                    <a:pt x="120" y="2195"/>
                    <a:pt x="185" y="2014"/>
                    <a:pt x="468" y="1800"/>
                  </a:cubicBezTo>
                  <a:lnTo>
                    <a:pt x="468" y="1800"/>
                  </a:lnTo>
                  <a:cubicBezTo>
                    <a:pt x="732" y="1600"/>
                    <a:pt x="1245" y="1331"/>
                    <a:pt x="2185" y="1179"/>
                  </a:cubicBezTo>
                  <a:lnTo>
                    <a:pt x="2185" y="1179"/>
                  </a:lnTo>
                  <a:cubicBezTo>
                    <a:pt x="4250" y="848"/>
                    <a:pt x="5636" y="124"/>
                    <a:pt x="5649" y="118"/>
                  </a:cubicBezTo>
                  <a:lnTo>
                    <a:pt x="5649" y="118"/>
                  </a:lnTo>
                  <a:cubicBezTo>
                    <a:pt x="5677" y="102"/>
                    <a:pt x="5688" y="68"/>
                    <a:pt x="5673" y="39"/>
                  </a:cubicBezTo>
                  <a:lnTo>
                    <a:pt x="5673" y="39"/>
                  </a:lnTo>
                  <a:cubicBezTo>
                    <a:pt x="5658" y="11"/>
                    <a:pt x="5623" y="0"/>
                    <a:pt x="5595" y="15"/>
                  </a:cubicBezTo>
                  <a:lnTo>
                    <a:pt x="5595" y="15"/>
                  </a:lnTo>
                  <a:cubicBezTo>
                    <a:pt x="5581" y="22"/>
                    <a:pt x="4212" y="737"/>
                    <a:pt x="2167" y="1065"/>
                  </a:cubicBezTo>
                  <a:lnTo>
                    <a:pt x="2167" y="1065"/>
                  </a:lnTo>
                  <a:cubicBezTo>
                    <a:pt x="291" y="1367"/>
                    <a:pt x="20" y="2128"/>
                    <a:pt x="10" y="2161"/>
                  </a:cubicBezTo>
                  <a:lnTo>
                    <a:pt x="10" y="2161"/>
                  </a:lnTo>
                  <a:cubicBezTo>
                    <a:pt x="0" y="2191"/>
                    <a:pt x="17" y="2224"/>
                    <a:pt x="47" y="2234"/>
                  </a:cubicBezTo>
                  <a:lnTo>
                    <a:pt x="47" y="2234"/>
                  </a:lnTo>
                  <a:cubicBezTo>
                    <a:pt x="53" y="2235"/>
                    <a:pt x="59" y="2237"/>
                    <a:pt x="65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98" name="Freeform 125">
              <a:extLst>
                <a:ext uri="{FF2B5EF4-FFF2-40B4-BE49-F238E27FC236}">
                  <a16:creationId xmlns:a16="http://schemas.microsoft.com/office/drawing/2014/main" id="{DF3D5877-9201-A04C-92B5-88B656D1A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042" y="3981962"/>
              <a:ext cx="334080" cy="318720"/>
            </a:xfrm>
            <a:custGeom>
              <a:avLst/>
              <a:gdLst>
                <a:gd name="T0" fmla="*/ 175740 w 768"/>
                <a:gd name="T1" fmla="*/ 318285 h 732"/>
                <a:gd name="T2" fmla="*/ 175740 w 768"/>
                <a:gd name="T3" fmla="*/ 318285 h 732"/>
                <a:gd name="T4" fmla="*/ 308415 w 768"/>
                <a:gd name="T5" fmla="*/ 228155 h 732"/>
                <a:gd name="T6" fmla="*/ 308415 w 768"/>
                <a:gd name="T7" fmla="*/ 228155 h 732"/>
                <a:gd name="T8" fmla="*/ 275355 w 768"/>
                <a:gd name="T9" fmla="*/ 0 h 732"/>
                <a:gd name="T10" fmla="*/ 275355 w 768"/>
                <a:gd name="T11" fmla="*/ 0 h 732"/>
                <a:gd name="T12" fmla="*/ 175740 w 768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8" h="732">
                  <a:moveTo>
                    <a:pt x="404" y="731"/>
                  </a:moveTo>
                  <a:lnTo>
                    <a:pt x="404" y="731"/>
                  </a:lnTo>
                  <a:cubicBezTo>
                    <a:pt x="404" y="731"/>
                    <a:pt x="651" y="708"/>
                    <a:pt x="709" y="524"/>
                  </a:cubicBezTo>
                  <a:cubicBezTo>
                    <a:pt x="767" y="339"/>
                    <a:pt x="633" y="0"/>
                    <a:pt x="633" y="0"/>
                  </a:cubicBezTo>
                  <a:cubicBezTo>
                    <a:pt x="633" y="0"/>
                    <a:pt x="0" y="484"/>
                    <a:pt x="404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99" name="Freeform 126">
              <a:extLst>
                <a:ext uri="{FF2B5EF4-FFF2-40B4-BE49-F238E27FC236}">
                  <a16:creationId xmlns:a16="http://schemas.microsoft.com/office/drawing/2014/main" id="{D57F93CD-87D3-F240-A57A-CA7C02D35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254" y="4185173"/>
              <a:ext cx="111132" cy="201624"/>
            </a:xfrm>
            <a:custGeom>
              <a:avLst/>
              <a:gdLst>
                <a:gd name="T0" fmla="*/ 39 w 256"/>
                <a:gd name="T1" fmla="*/ 463 h 464"/>
                <a:gd name="T2" fmla="*/ 39 w 256"/>
                <a:gd name="T3" fmla="*/ 463 h 464"/>
                <a:gd name="T4" fmla="*/ 71 w 256"/>
                <a:gd name="T5" fmla="*/ 443 h 464"/>
                <a:gd name="T6" fmla="*/ 247 w 256"/>
                <a:gd name="T7" fmla="*/ 54 h 464"/>
                <a:gd name="T8" fmla="*/ 247 w 256"/>
                <a:gd name="T9" fmla="*/ 54 h 464"/>
                <a:gd name="T10" fmla="*/ 230 w 256"/>
                <a:gd name="T11" fmla="*/ 8 h 464"/>
                <a:gd name="T12" fmla="*/ 230 w 256"/>
                <a:gd name="T13" fmla="*/ 8 h 464"/>
                <a:gd name="T14" fmla="*/ 184 w 256"/>
                <a:gd name="T15" fmla="*/ 26 h 464"/>
                <a:gd name="T16" fmla="*/ 8 w 256"/>
                <a:gd name="T17" fmla="*/ 414 h 464"/>
                <a:gd name="T18" fmla="*/ 8 w 256"/>
                <a:gd name="T19" fmla="*/ 414 h 464"/>
                <a:gd name="T20" fmla="*/ 25 w 256"/>
                <a:gd name="T21" fmla="*/ 460 h 464"/>
                <a:gd name="T22" fmla="*/ 25 w 256"/>
                <a:gd name="T23" fmla="*/ 460 h 464"/>
                <a:gd name="T24" fmla="*/ 39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39" y="463"/>
                  </a:moveTo>
                  <a:lnTo>
                    <a:pt x="39" y="463"/>
                  </a:lnTo>
                  <a:cubicBezTo>
                    <a:pt x="53" y="463"/>
                    <a:pt x="65" y="455"/>
                    <a:pt x="71" y="443"/>
                  </a:cubicBezTo>
                  <a:lnTo>
                    <a:pt x="247" y="54"/>
                  </a:lnTo>
                  <a:lnTo>
                    <a:pt x="247" y="54"/>
                  </a:lnTo>
                  <a:cubicBezTo>
                    <a:pt x="255" y="37"/>
                    <a:pt x="247" y="16"/>
                    <a:pt x="230" y="8"/>
                  </a:cubicBezTo>
                  <a:lnTo>
                    <a:pt x="230" y="8"/>
                  </a:lnTo>
                  <a:cubicBezTo>
                    <a:pt x="213" y="0"/>
                    <a:pt x="192" y="8"/>
                    <a:pt x="184" y="26"/>
                  </a:cubicBezTo>
                  <a:lnTo>
                    <a:pt x="8" y="414"/>
                  </a:lnTo>
                  <a:lnTo>
                    <a:pt x="8" y="414"/>
                  </a:lnTo>
                  <a:cubicBezTo>
                    <a:pt x="0" y="432"/>
                    <a:pt x="8" y="452"/>
                    <a:pt x="25" y="460"/>
                  </a:cubicBezTo>
                  <a:lnTo>
                    <a:pt x="25" y="460"/>
                  </a:lnTo>
                  <a:cubicBezTo>
                    <a:pt x="30" y="462"/>
                    <a:pt x="35" y="463"/>
                    <a:pt x="39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00" name="Freeform 127">
              <a:extLst>
                <a:ext uri="{FF2B5EF4-FFF2-40B4-BE49-F238E27FC236}">
                  <a16:creationId xmlns:a16="http://schemas.microsoft.com/office/drawing/2014/main" id="{4D44D42D-5A36-7649-BA57-9F19B409A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401" y="4339082"/>
              <a:ext cx="305279" cy="341760"/>
            </a:xfrm>
            <a:custGeom>
              <a:avLst/>
              <a:gdLst>
                <a:gd name="T0" fmla="*/ 8697 w 702"/>
                <a:gd name="T1" fmla="*/ 155822 h 783"/>
                <a:gd name="T2" fmla="*/ 8697 w 702"/>
                <a:gd name="T3" fmla="*/ 155822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1" name="Freeform 128">
              <a:extLst>
                <a:ext uri="{FF2B5EF4-FFF2-40B4-BE49-F238E27FC236}">
                  <a16:creationId xmlns:a16="http://schemas.microsoft.com/office/drawing/2014/main" id="{F1F60EB8-8DA2-9249-89D3-1AFCC365F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2856" y="4429662"/>
              <a:ext cx="187336" cy="139708"/>
            </a:xfrm>
            <a:custGeom>
              <a:avLst/>
              <a:gdLst>
                <a:gd name="T0" fmla="*/ 2 w 428"/>
                <a:gd name="T1" fmla="*/ 34 h 320"/>
                <a:gd name="T2" fmla="*/ 2 w 428"/>
                <a:gd name="T3" fmla="*/ 34 h 320"/>
                <a:gd name="T4" fmla="*/ 16 w 428"/>
                <a:gd name="T5" fmla="*/ 68 h 320"/>
                <a:gd name="T6" fmla="*/ 368 w 428"/>
                <a:gd name="T7" fmla="*/ 307 h 320"/>
                <a:gd name="T8" fmla="*/ 368 w 428"/>
                <a:gd name="T9" fmla="*/ 307 h 320"/>
                <a:gd name="T10" fmla="*/ 416 w 428"/>
                <a:gd name="T11" fmla="*/ 299 h 320"/>
                <a:gd name="T12" fmla="*/ 416 w 428"/>
                <a:gd name="T13" fmla="*/ 299 h 320"/>
                <a:gd name="T14" fmla="*/ 407 w 428"/>
                <a:gd name="T15" fmla="*/ 251 h 320"/>
                <a:gd name="T16" fmla="*/ 56 w 428"/>
                <a:gd name="T17" fmla="*/ 11 h 320"/>
                <a:gd name="T18" fmla="*/ 56 w 428"/>
                <a:gd name="T19" fmla="*/ 11 h 320"/>
                <a:gd name="T20" fmla="*/ 8 w 428"/>
                <a:gd name="T21" fmla="*/ 20 h 320"/>
                <a:gd name="T22" fmla="*/ 8 w 428"/>
                <a:gd name="T23" fmla="*/ 20 h 320"/>
                <a:gd name="T24" fmla="*/ 2 w 428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8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6" y="68"/>
                  </a:cubicBezTo>
                  <a:lnTo>
                    <a:pt x="368" y="307"/>
                  </a:lnTo>
                  <a:lnTo>
                    <a:pt x="368" y="307"/>
                  </a:lnTo>
                  <a:cubicBezTo>
                    <a:pt x="384" y="319"/>
                    <a:pt x="406" y="315"/>
                    <a:pt x="416" y="299"/>
                  </a:cubicBezTo>
                  <a:lnTo>
                    <a:pt x="416" y="299"/>
                  </a:lnTo>
                  <a:cubicBezTo>
                    <a:pt x="427" y="283"/>
                    <a:pt x="423" y="261"/>
                    <a:pt x="407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4"/>
                    <a:pt x="8" y="20"/>
                  </a:cubicBezTo>
                  <a:lnTo>
                    <a:pt x="8" y="20"/>
                  </a:lnTo>
                  <a:cubicBezTo>
                    <a:pt x="4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02" name="Freeform 129">
              <a:extLst>
                <a:ext uri="{FF2B5EF4-FFF2-40B4-BE49-F238E27FC236}">
                  <a16:creationId xmlns:a16="http://schemas.microsoft.com/office/drawing/2014/main" id="{1124A75A-9FE8-954F-B327-29FB6CB82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1442" y="4170121"/>
              <a:ext cx="316799" cy="335999"/>
            </a:xfrm>
            <a:custGeom>
              <a:avLst/>
              <a:gdLst>
                <a:gd name="T0" fmla="*/ 0 w 728"/>
                <a:gd name="T1" fmla="*/ 174093 h 772"/>
                <a:gd name="T2" fmla="*/ 0 w 728"/>
                <a:gd name="T3" fmla="*/ 174093 h 772"/>
                <a:gd name="T4" fmla="*/ 87468 w 728"/>
                <a:gd name="T5" fmla="*/ 309015 h 772"/>
                <a:gd name="T6" fmla="*/ 87468 w 728"/>
                <a:gd name="T7" fmla="*/ 309015 h 772"/>
                <a:gd name="T8" fmla="*/ 316364 w 728"/>
                <a:gd name="T9" fmla="*/ 280725 h 772"/>
                <a:gd name="T10" fmla="*/ 316364 w 728"/>
                <a:gd name="T11" fmla="*/ 280725 h 772"/>
                <a:gd name="T12" fmla="*/ 0 w 728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8" h="772">
                  <a:moveTo>
                    <a:pt x="0" y="400"/>
                  </a:moveTo>
                  <a:lnTo>
                    <a:pt x="0" y="400"/>
                  </a:lnTo>
                  <a:cubicBezTo>
                    <a:pt x="0" y="400"/>
                    <a:pt x="17" y="648"/>
                    <a:pt x="201" y="710"/>
                  </a:cubicBezTo>
                  <a:cubicBezTo>
                    <a:pt x="385" y="771"/>
                    <a:pt x="727" y="645"/>
                    <a:pt x="727" y="645"/>
                  </a:cubicBezTo>
                  <a:cubicBezTo>
                    <a:pt x="727" y="645"/>
                    <a:pt x="255" y="0"/>
                    <a:pt x="0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3" name="Freeform 130">
              <a:extLst>
                <a:ext uri="{FF2B5EF4-FFF2-40B4-BE49-F238E27FC236}">
                  <a16:creationId xmlns:a16="http://schemas.microsoft.com/office/drawing/2014/main" id="{5DDAE4CB-7B79-0643-BEAE-AE93C50CE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6580" y="4289954"/>
              <a:ext cx="200037" cy="114306"/>
            </a:xfrm>
            <a:custGeom>
              <a:avLst/>
              <a:gdLst>
                <a:gd name="T0" fmla="*/ 0 w 460"/>
                <a:gd name="T1" fmla="*/ 39 h 264"/>
                <a:gd name="T2" fmla="*/ 0 w 460"/>
                <a:gd name="T3" fmla="*/ 39 h 264"/>
                <a:gd name="T4" fmla="*/ 19 w 460"/>
                <a:gd name="T5" fmla="*/ 71 h 264"/>
                <a:gd name="T6" fmla="*/ 405 w 460"/>
                <a:gd name="T7" fmla="*/ 255 h 264"/>
                <a:gd name="T8" fmla="*/ 405 w 460"/>
                <a:gd name="T9" fmla="*/ 255 h 264"/>
                <a:gd name="T10" fmla="*/ 451 w 460"/>
                <a:gd name="T11" fmla="*/ 239 h 264"/>
                <a:gd name="T12" fmla="*/ 451 w 460"/>
                <a:gd name="T13" fmla="*/ 239 h 264"/>
                <a:gd name="T14" fmla="*/ 435 w 460"/>
                <a:gd name="T15" fmla="*/ 192 h 264"/>
                <a:gd name="T16" fmla="*/ 49 w 460"/>
                <a:gd name="T17" fmla="*/ 9 h 264"/>
                <a:gd name="T18" fmla="*/ 49 w 460"/>
                <a:gd name="T19" fmla="*/ 9 h 264"/>
                <a:gd name="T20" fmla="*/ 4 w 460"/>
                <a:gd name="T21" fmla="*/ 25 h 264"/>
                <a:gd name="T22" fmla="*/ 4 w 460"/>
                <a:gd name="T23" fmla="*/ 25 h 264"/>
                <a:gd name="T24" fmla="*/ 0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0" y="39"/>
                  </a:moveTo>
                  <a:lnTo>
                    <a:pt x="0" y="39"/>
                  </a:lnTo>
                  <a:cubicBezTo>
                    <a:pt x="0" y="52"/>
                    <a:pt x="7" y="65"/>
                    <a:pt x="19" y="71"/>
                  </a:cubicBezTo>
                  <a:lnTo>
                    <a:pt x="405" y="255"/>
                  </a:lnTo>
                  <a:lnTo>
                    <a:pt x="405" y="255"/>
                  </a:lnTo>
                  <a:cubicBezTo>
                    <a:pt x="422" y="263"/>
                    <a:pt x="442" y="256"/>
                    <a:pt x="451" y="239"/>
                  </a:cubicBezTo>
                  <a:lnTo>
                    <a:pt x="451" y="239"/>
                  </a:lnTo>
                  <a:cubicBezTo>
                    <a:pt x="459" y="222"/>
                    <a:pt x="452" y="201"/>
                    <a:pt x="435" y="192"/>
                  </a:cubicBezTo>
                  <a:lnTo>
                    <a:pt x="49" y="9"/>
                  </a:lnTo>
                  <a:lnTo>
                    <a:pt x="49" y="9"/>
                  </a:lnTo>
                  <a:cubicBezTo>
                    <a:pt x="32" y="0"/>
                    <a:pt x="12" y="8"/>
                    <a:pt x="4" y="25"/>
                  </a:cubicBezTo>
                  <a:lnTo>
                    <a:pt x="4" y="25"/>
                  </a:lnTo>
                  <a:cubicBezTo>
                    <a:pt x="1" y="30"/>
                    <a:pt x="0" y="34"/>
                    <a:pt x="0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04" name="Freeform 131">
              <a:extLst>
                <a:ext uri="{FF2B5EF4-FFF2-40B4-BE49-F238E27FC236}">
                  <a16:creationId xmlns:a16="http://schemas.microsoft.com/office/drawing/2014/main" id="{DCF2B77F-CF56-3446-B5B6-98A30FCFB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4062" y="4024827"/>
              <a:ext cx="74616" cy="212737"/>
            </a:xfrm>
            <a:custGeom>
              <a:avLst/>
              <a:gdLst>
                <a:gd name="T0" fmla="*/ 45 w 171"/>
                <a:gd name="T1" fmla="*/ 488 h 490"/>
                <a:gd name="T2" fmla="*/ 45 w 171"/>
                <a:gd name="T3" fmla="*/ 488 h 490"/>
                <a:gd name="T4" fmla="*/ 72 w 171"/>
                <a:gd name="T5" fmla="*/ 462 h 490"/>
                <a:gd name="T6" fmla="*/ 166 w 171"/>
                <a:gd name="T7" fmla="*/ 46 h 490"/>
                <a:gd name="T8" fmla="*/ 166 w 171"/>
                <a:gd name="T9" fmla="*/ 46 h 490"/>
                <a:gd name="T10" fmla="*/ 139 w 171"/>
                <a:gd name="T11" fmla="*/ 4 h 490"/>
                <a:gd name="T12" fmla="*/ 139 w 171"/>
                <a:gd name="T13" fmla="*/ 4 h 490"/>
                <a:gd name="T14" fmla="*/ 98 w 171"/>
                <a:gd name="T15" fmla="*/ 30 h 490"/>
                <a:gd name="T16" fmla="*/ 4 w 171"/>
                <a:gd name="T17" fmla="*/ 447 h 490"/>
                <a:gd name="T18" fmla="*/ 4 w 171"/>
                <a:gd name="T19" fmla="*/ 447 h 490"/>
                <a:gd name="T20" fmla="*/ 31 w 171"/>
                <a:gd name="T21" fmla="*/ 488 h 490"/>
                <a:gd name="T22" fmla="*/ 31 w 171"/>
                <a:gd name="T23" fmla="*/ 488 h 490"/>
                <a:gd name="T24" fmla="*/ 45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45" y="488"/>
                  </a:moveTo>
                  <a:lnTo>
                    <a:pt x="45" y="488"/>
                  </a:lnTo>
                  <a:cubicBezTo>
                    <a:pt x="58" y="486"/>
                    <a:pt x="69" y="476"/>
                    <a:pt x="72" y="462"/>
                  </a:cubicBezTo>
                  <a:lnTo>
                    <a:pt x="166" y="46"/>
                  </a:lnTo>
                  <a:lnTo>
                    <a:pt x="166" y="46"/>
                  </a:lnTo>
                  <a:cubicBezTo>
                    <a:pt x="170" y="27"/>
                    <a:pt x="158" y="9"/>
                    <a:pt x="139" y="4"/>
                  </a:cubicBezTo>
                  <a:lnTo>
                    <a:pt x="139" y="4"/>
                  </a:lnTo>
                  <a:cubicBezTo>
                    <a:pt x="120" y="0"/>
                    <a:pt x="102" y="12"/>
                    <a:pt x="98" y="30"/>
                  </a:cubicBezTo>
                  <a:lnTo>
                    <a:pt x="4" y="447"/>
                  </a:lnTo>
                  <a:lnTo>
                    <a:pt x="4" y="447"/>
                  </a:lnTo>
                  <a:cubicBezTo>
                    <a:pt x="0" y="466"/>
                    <a:pt x="12" y="484"/>
                    <a:pt x="31" y="488"/>
                  </a:cubicBezTo>
                  <a:lnTo>
                    <a:pt x="31" y="488"/>
                  </a:lnTo>
                  <a:cubicBezTo>
                    <a:pt x="36" y="489"/>
                    <a:pt x="41" y="489"/>
                    <a:pt x="45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05" name="Freeform 132">
              <a:extLst>
                <a:ext uri="{FF2B5EF4-FFF2-40B4-BE49-F238E27FC236}">
                  <a16:creationId xmlns:a16="http://schemas.microsoft.com/office/drawing/2014/main" id="{3B4E5D01-1070-C240-BE2A-F5945C707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841" y="4074122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3097 w 699"/>
                <a:gd name="T5" fmla="*/ 210379 h 767"/>
                <a:gd name="T6" fmla="*/ 303097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6"/>
                    <a:pt x="694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6" name="Freeform 133">
              <a:extLst>
                <a:ext uri="{FF2B5EF4-FFF2-40B4-BE49-F238E27FC236}">
                  <a16:creationId xmlns:a16="http://schemas.microsoft.com/office/drawing/2014/main" id="{9160173A-B798-1C49-B786-1BC1F9A0C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243" y="4285192"/>
              <a:ext cx="60329" cy="215912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2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4 h 495"/>
                <a:gd name="T22" fmla="*/ 32 w 138"/>
                <a:gd name="T23" fmla="*/ 494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59" y="489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3" y="6"/>
                    <a:pt x="105" y="3"/>
                  </a:cubicBezTo>
                  <a:lnTo>
                    <a:pt x="105" y="3"/>
                  </a:lnTo>
                  <a:cubicBezTo>
                    <a:pt x="86" y="0"/>
                    <a:pt x="68" y="13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4" y="491"/>
                    <a:pt x="32" y="494"/>
                  </a:cubicBezTo>
                  <a:lnTo>
                    <a:pt x="32" y="494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07" name="Freeform 134">
              <a:extLst>
                <a:ext uri="{FF2B5EF4-FFF2-40B4-BE49-F238E27FC236}">
                  <a16:creationId xmlns:a16="http://schemas.microsoft.com/office/drawing/2014/main" id="{47868144-9837-3E41-A34E-C6581EA56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01" y="4463881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5126 w 703"/>
                <a:gd name="T5" fmla="*/ 302914 h 783"/>
                <a:gd name="T6" fmla="*/ 75126 w 703"/>
                <a:gd name="T7" fmla="*/ 302914 h 783"/>
                <a:gd name="T8" fmla="*/ 304847 w 703"/>
                <a:gd name="T9" fmla="*/ 309024 h 783"/>
                <a:gd name="T10" fmla="*/ 304847 w 703"/>
                <a:gd name="T11" fmla="*/ 309024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6"/>
                    <a:pt x="173" y="694"/>
                  </a:cubicBezTo>
                  <a:cubicBezTo>
                    <a:pt x="345" y="782"/>
                    <a:pt x="702" y="708"/>
                    <a:pt x="702" y="708"/>
                  </a:cubicBezTo>
                  <a:cubicBezTo>
                    <a:pt x="702" y="708"/>
                    <a:pt x="332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08" name="Freeform 135">
              <a:extLst>
                <a:ext uri="{FF2B5EF4-FFF2-40B4-BE49-F238E27FC236}">
                  <a16:creationId xmlns:a16="http://schemas.microsoft.com/office/drawing/2014/main" id="{B8EE8CA9-E761-4A4E-927C-3846B3151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1979" y="4553494"/>
              <a:ext cx="185748" cy="138121"/>
            </a:xfrm>
            <a:custGeom>
              <a:avLst/>
              <a:gdLst>
                <a:gd name="T0" fmla="*/ 1 w 429"/>
                <a:gd name="T1" fmla="*/ 33 h 319"/>
                <a:gd name="T2" fmla="*/ 1 w 429"/>
                <a:gd name="T3" fmla="*/ 33 h 319"/>
                <a:gd name="T4" fmla="*/ 16 w 429"/>
                <a:gd name="T5" fmla="*/ 68 h 319"/>
                <a:gd name="T6" fmla="*/ 369 w 429"/>
                <a:gd name="T7" fmla="*/ 307 h 319"/>
                <a:gd name="T8" fmla="*/ 369 w 429"/>
                <a:gd name="T9" fmla="*/ 307 h 319"/>
                <a:gd name="T10" fmla="*/ 417 w 429"/>
                <a:gd name="T11" fmla="*/ 298 h 319"/>
                <a:gd name="T12" fmla="*/ 417 w 429"/>
                <a:gd name="T13" fmla="*/ 298 h 319"/>
                <a:gd name="T14" fmla="*/ 408 w 429"/>
                <a:gd name="T15" fmla="*/ 250 h 319"/>
                <a:gd name="T16" fmla="*/ 55 w 429"/>
                <a:gd name="T17" fmla="*/ 10 h 319"/>
                <a:gd name="T18" fmla="*/ 55 w 429"/>
                <a:gd name="T19" fmla="*/ 10 h 319"/>
                <a:gd name="T20" fmla="*/ 7 w 429"/>
                <a:gd name="T21" fmla="*/ 20 h 319"/>
                <a:gd name="T22" fmla="*/ 7 w 429"/>
                <a:gd name="T23" fmla="*/ 20 h 319"/>
                <a:gd name="T24" fmla="*/ 1 w 429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9">
                  <a:moveTo>
                    <a:pt x="1" y="33"/>
                  </a:moveTo>
                  <a:lnTo>
                    <a:pt x="1" y="33"/>
                  </a:lnTo>
                  <a:cubicBezTo>
                    <a:pt x="0" y="46"/>
                    <a:pt x="5" y="60"/>
                    <a:pt x="16" y="68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5" y="318"/>
                    <a:pt x="407" y="314"/>
                    <a:pt x="417" y="298"/>
                  </a:cubicBezTo>
                  <a:lnTo>
                    <a:pt x="417" y="298"/>
                  </a:lnTo>
                  <a:cubicBezTo>
                    <a:pt x="428" y="282"/>
                    <a:pt x="424" y="260"/>
                    <a:pt x="408" y="250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2" y="28"/>
                    <a:pt x="1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09" name="Freeform 136">
              <a:extLst>
                <a:ext uri="{FF2B5EF4-FFF2-40B4-BE49-F238E27FC236}">
                  <a16:creationId xmlns:a16="http://schemas.microsoft.com/office/drawing/2014/main" id="{CFD8E7E7-C87E-7840-9AC9-32C9CD100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681" y="4160521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2661 w 699"/>
                <a:gd name="T5" fmla="*/ 210379 h 767"/>
                <a:gd name="T6" fmla="*/ 302661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7"/>
                    <a:pt x="693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0" name="Freeform 137">
              <a:extLst>
                <a:ext uri="{FF2B5EF4-FFF2-40B4-BE49-F238E27FC236}">
                  <a16:creationId xmlns:a16="http://schemas.microsoft.com/office/drawing/2014/main" id="{FECA6204-4EF1-7B4B-8C93-4E4B76A92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807" y="4372509"/>
              <a:ext cx="58742" cy="214325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1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3 h 495"/>
                <a:gd name="T22" fmla="*/ 32 w 138"/>
                <a:gd name="T23" fmla="*/ 493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60" y="489"/>
                    <a:pt x="70" y="478"/>
                    <a:pt x="71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4" y="6"/>
                    <a:pt x="105" y="3"/>
                  </a:cubicBezTo>
                  <a:lnTo>
                    <a:pt x="105" y="3"/>
                  </a:lnTo>
                  <a:cubicBezTo>
                    <a:pt x="85" y="0"/>
                    <a:pt x="68" y="14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11" name="Freeform 138">
              <a:extLst>
                <a:ext uri="{FF2B5EF4-FFF2-40B4-BE49-F238E27FC236}">
                  <a16:creationId xmlns:a16="http://schemas.microsoft.com/office/drawing/2014/main" id="{C156BD8B-67AB-5044-B3E6-DE0156271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481" y="4237321"/>
              <a:ext cx="305281" cy="334080"/>
            </a:xfrm>
            <a:custGeom>
              <a:avLst/>
              <a:gdLst>
                <a:gd name="T0" fmla="*/ 199305 w 700"/>
                <a:gd name="T1" fmla="*/ 333644 h 767"/>
                <a:gd name="T2" fmla="*/ 199305 w 700"/>
                <a:gd name="T3" fmla="*/ 333644 h 767"/>
                <a:gd name="T4" fmla="*/ 302664 w 700"/>
                <a:gd name="T5" fmla="*/ 209943 h 767"/>
                <a:gd name="T6" fmla="*/ 302664 w 700"/>
                <a:gd name="T7" fmla="*/ 209943 h 767"/>
                <a:gd name="T8" fmla="*/ 208027 w 700"/>
                <a:gd name="T9" fmla="*/ 0 h 767"/>
                <a:gd name="T10" fmla="*/ 208027 w 700"/>
                <a:gd name="T11" fmla="*/ 0 h 767"/>
                <a:gd name="T12" fmla="*/ 199305 w 700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0" h="767">
                  <a:moveTo>
                    <a:pt x="457" y="766"/>
                  </a:moveTo>
                  <a:lnTo>
                    <a:pt x="457" y="766"/>
                  </a:lnTo>
                  <a:cubicBezTo>
                    <a:pt x="457" y="766"/>
                    <a:pt x="690" y="676"/>
                    <a:pt x="694" y="482"/>
                  </a:cubicBezTo>
                  <a:cubicBezTo>
                    <a:pt x="699" y="289"/>
                    <a:pt x="477" y="0"/>
                    <a:pt x="477" y="0"/>
                  </a:cubicBezTo>
                  <a:cubicBezTo>
                    <a:pt x="477" y="0"/>
                    <a:pt x="0" y="640"/>
                    <a:pt x="457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2" name="Freeform 139">
              <a:extLst>
                <a:ext uri="{FF2B5EF4-FFF2-40B4-BE49-F238E27FC236}">
                  <a16:creationId xmlns:a16="http://schemas.microsoft.com/office/drawing/2014/main" id="{383EF6B2-AB55-BF49-B5B3-4DC19B762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558" y="4450301"/>
              <a:ext cx="58742" cy="215912"/>
            </a:xfrm>
            <a:custGeom>
              <a:avLst/>
              <a:gdLst>
                <a:gd name="T0" fmla="*/ 46 w 137"/>
                <a:gd name="T1" fmla="*/ 492 h 495"/>
                <a:gd name="T2" fmla="*/ 46 w 137"/>
                <a:gd name="T3" fmla="*/ 492 h 495"/>
                <a:gd name="T4" fmla="*/ 72 w 137"/>
                <a:gd name="T5" fmla="*/ 464 h 495"/>
                <a:gd name="T6" fmla="*/ 134 w 137"/>
                <a:gd name="T7" fmla="*/ 42 h 495"/>
                <a:gd name="T8" fmla="*/ 134 w 137"/>
                <a:gd name="T9" fmla="*/ 42 h 495"/>
                <a:gd name="T10" fmla="*/ 104 w 137"/>
                <a:gd name="T11" fmla="*/ 3 h 495"/>
                <a:gd name="T12" fmla="*/ 104 w 137"/>
                <a:gd name="T13" fmla="*/ 3 h 495"/>
                <a:gd name="T14" fmla="*/ 65 w 137"/>
                <a:gd name="T15" fmla="*/ 31 h 495"/>
                <a:gd name="T16" fmla="*/ 3 w 137"/>
                <a:gd name="T17" fmla="*/ 454 h 495"/>
                <a:gd name="T18" fmla="*/ 3 w 137"/>
                <a:gd name="T19" fmla="*/ 454 h 495"/>
                <a:gd name="T20" fmla="*/ 32 w 137"/>
                <a:gd name="T21" fmla="*/ 493 h 495"/>
                <a:gd name="T22" fmla="*/ 32 w 137"/>
                <a:gd name="T23" fmla="*/ 493 h 495"/>
                <a:gd name="T24" fmla="*/ 46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46" y="492"/>
                  </a:moveTo>
                  <a:lnTo>
                    <a:pt x="46" y="492"/>
                  </a:lnTo>
                  <a:cubicBezTo>
                    <a:pt x="59" y="488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6" y="23"/>
                    <a:pt x="123" y="5"/>
                    <a:pt x="104" y="3"/>
                  </a:cubicBezTo>
                  <a:lnTo>
                    <a:pt x="104" y="3"/>
                  </a:lnTo>
                  <a:cubicBezTo>
                    <a:pt x="86" y="0"/>
                    <a:pt x="68" y="13"/>
                    <a:pt x="65" y="31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2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3"/>
                    <a:pt x="46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13" name="Freeform 140">
              <a:extLst>
                <a:ext uri="{FF2B5EF4-FFF2-40B4-BE49-F238E27FC236}">
                  <a16:creationId xmlns:a16="http://schemas.microsoft.com/office/drawing/2014/main" id="{637C67B0-DFAB-9F43-B845-2E3A737CE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6961" y="4341000"/>
              <a:ext cx="299520" cy="332161"/>
            </a:xfrm>
            <a:custGeom>
              <a:avLst/>
              <a:gdLst>
                <a:gd name="T0" fmla="*/ 203013 w 689"/>
                <a:gd name="T1" fmla="*/ 331727 h 765"/>
                <a:gd name="T2" fmla="*/ 203013 w 689"/>
                <a:gd name="T3" fmla="*/ 331727 h 765"/>
                <a:gd name="T4" fmla="*/ 292999 w 689"/>
                <a:gd name="T5" fmla="*/ 198862 h 765"/>
                <a:gd name="T6" fmla="*/ 292999 w 689"/>
                <a:gd name="T7" fmla="*/ 198862 h 765"/>
                <a:gd name="T8" fmla="*/ 177799 w 689"/>
                <a:gd name="T9" fmla="*/ 0 h 765"/>
                <a:gd name="T10" fmla="*/ 177799 w 689"/>
                <a:gd name="T11" fmla="*/ 0 h 765"/>
                <a:gd name="T12" fmla="*/ 203013 w 689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9" h="765">
                  <a:moveTo>
                    <a:pt x="467" y="764"/>
                  </a:moveTo>
                  <a:lnTo>
                    <a:pt x="467" y="764"/>
                  </a:lnTo>
                  <a:cubicBezTo>
                    <a:pt x="467" y="764"/>
                    <a:pt x="688" y="651"/>
                    <a:pt x="674" y="458"/>
                  </a:cubicBezTo>
                  <a:cubicBezTo>
                    <a:pt x="659" y="265"/>
                    <a:pt x="409" y="0"/>
                    <a:pt x="409" y="0"/>
                  </a:cubicBezTo>
                  <a:cubicBezTo>
                    <a:pt x="409" y="0"/>
                    <a:pt x="0" y="685"/>
                    <a:pt x="467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4" name="Freeform 141">
              <a:extLst>
                <a:ext uri="{FF2B5EF4-FFF2-40B4-BE49-F238E27FC236}">
                  <a16:creationId xmlns:a16="http://schemas.microsoft.com/office/drawing/2014/main" id="{579A4CC6-DD73-704B-B00E-474499482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4988" y="4551907"/>
              <a:ext cx="41277" cy="217499"/>
            </a:xfrm>
            <a:custGeom>
              <a:avLst/>
              <a:gdLst>
                <a:gd name="T0" fmla="*/ 48 w 92"/>
                <a:gd name="T1" fmla="*/ 494 h 497"/>
                <a:gd name="T2" fmla="*/ 48 w 92"/>
                <a:gd name="T3" fmla="*/ 494 h 497"/>
                <a:gd name="T4" fmla="*/ 70 w 92"/>
                <a:gd name="T5" fmla="*/ 463 h 497"/>
                <a:gd name="T6" fmla="*/ 90 w 92"/>
                <a:gd name="T7" fmla="*/ 37 h 497"/>
                <a:gd name="T8" fmla="*/ 90 w 92"/>
                <a:gd name="T9" fmla="*/ 37 h 497"/>
                <a:gd name="T10" fmla="*/ 57 w 92"/>
                <a:gd name="T11" fmla="*/ 1 h 497"/>
                <a:gd name="T12" fmla="*/ 57 w 92"/>
                <a:gd name="T13" fmla="*/ 1 h 497"/>
                <a:gd name="T14" fmla="*/ 21 w 92"/>
                <a:gd name="T15" fmla="*/ 34 h 497"/>
                <a:gd name="T16" fmla="*/ 1 w 92"/>
                <a:gd name="T17" fmla="*/ 460 h 497"/>
                <a:gd name="T18" fmla="*/ 1 w 92"/>
                <a:gd name="T19" fmla="*/ 460 h 497"/>
                <a:gd name="T20" fmla="*/ 34 w 92"/>
                <a:gd name="T21" fmla="*/ 496 h 497"/>
                <a:gd name="T22" fmla="*/ 34 w 92"/>
                <a:gd name="T23" fmla="*/ 496 h 497"/>
                <a:gd name="T24" fmla="*/ 48 w 92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497">
                  <a:moveTo>
                    <a:pt x="48" y="494"/>
                  </a:moveTo>
                  <a:lnTo>
                    <a:pt x="48" y="494"/>
                  </a:lnTo>
                  <a:cubicBezTo>
                    <a:pt x="61" y="488"/>
                    <a:pt x="69" y="477"/>
                    <a:pt x="70" y="463"/>
                  </a:cubicBezTo>
                  <a:lnTo>
                    <a:pt x="90" y="37"/>
                  </a:lnTo>
                  <a:lnTo>
                    <a:pt x="90" y="37"/>
                  </a:lnTo>
                  <a:cubicBezTo>
                    <a:pt x="91" y="18"/>
                    <a:pt x="76" y="2"/>
                    <a:pt x="57" y="1"/>
                  </a:cubicBezTo>
                  <a:lnTo>
                    <a:pt x="57" y="1"/>
                  </a:lnTo>
                  <a:cubicBezTo>
                    <a:pt x="38" y="0"/>
                    <a:pt x="22" y="14"/>
                    <a:pt x="21" y="34"/>
                  </a:cubicBezTo>
                  <a:lnTo>
                    <a:pt x="1" y="460"/>
                  </a:lnTo>
                  <a:lnTo>
                    <a:pt x="1" y="460"/>
                  </a:lnTo>
                  <a:cubicBezTo>
                    <a:pt x="0" y="479"/>
                    <a:pt x="15" y="495"/>
                    <a:pt x="34" y="496"/>
                  </a:cubicBezTo>
                  <a:lnTo>
                    <a:pt x="34" y="496"/>
                  </a:lnTo>
                  <a:cubicBezTo>
                    <a:pt x="39" y="496"/>
                    <a:pt x="44" y="496"/>
                    <a:pt x="48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15" name="Freeform 142">
              <a:extLst>
                <a:ext uri="{FF2B5EF4-FFF2-40B4-BE49-F238E27FC236}">
                  <a16:creationId xmlns:a16="http://schemas.microsoft.com/office/drawing/2014/main" id="{958AC707-71DC-564A-AA2F-9633BE83C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1921" y="4546442"/>
              <a:ext cx="305279" cy="341760"/>
            </a:xfrm>
            <a:custGeom>
              <a:avLst/>
              <a:gdLst>
                <a:gd name="T0" fmla="*/ 8697 w 702"/>
                <a:gd name="T1" fmla="*/ 156258 h 783"/>
                <a:gd name="T2" fmla="*/ 8697 w 702"/>
                <a:gd name="T3" fmla="*/ 156258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8"/>
                  </a:moveTo>
                  <a:lnTo>
                    <a:pt x="20" y="358"/>
                  </a:lnTo>
                  <a:cubicBezTo>
                    <a:pt x="20" y="358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6" name="Freeform 143">
              <a:extLst>
                <a:ext uri="{FF2B5EF4-FFF2-40B4-BE49-F238E27FC236}">
                  <a16:creationId xmlns:a16="http://schemas.microsoft.com/office/drawing/2014/main" id="{BBABA830-8460-A448-8610-B8DC6E714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317" y="4639224"/>
              <a:ext cx="187336" cy="138121"/>
            </a:xfrm>
            <a:custGeom>
              <a:avLst/>
              <a:gdLst>
                <a:gd name="T0" fmla="*/ 2 w 429"/>
                <a:gd name="T1" fmla="*/ 33 h 318"/>
                <a:gd name="T2" fmla="*/ 2 w 429"/>
                <a:gd name="T3" fmla="*/ 33 h 318"/>
                <a:gd name="T4" fmla="*/ 17 w 429"/>
                <a:gd name="T5" fmla="*/ 67 h 318"/>
                <a:gd name="T6" fmla="*/ 369 w 429"/>
                <a:gd name="T7" fmla="*/ 307 h 318"/>
                <a:gd name="T8" fmla="*/ 369 w 429"/>
                <a:gd name="T9" fmla="*/ 307 h 318"/>
                <a:gd name="T10" fmla="*/ 418 w 429"/>
                <a:gd name="T11" fmla="*/ 297 h 318"/>
                <a:gd name="T12" fmla="*/ 418 w 429"/>
                <a:gd name="T13" fmla="*/ 297 h 318"/>
                <a:gd name="T14" fmla="*/ 408 w 429"/>
                <a:gd name="T15" fmla="*/ 249 h 318"/>
                <a:gd name="T16" fmla="*/ 55 w 429"/>
                <a:gd name="T17" fmla="*/ 10 h 318"/>
                <a:gd name="T18" fmla="*/ 55 w 429"/>
                <a:gd name="T19" fmla="*/ 10 h 318"/>
                <a:gd name="T20" fmla="*/ 7 w 429"/>
                <a:gd name="T21" fmla="*/ 20 h 318"/>
                <a:gd name="T22" fmla="*/ 7 w 429"/>
                <a:gd name="T23" fmla="*/ 20 h 318"/>
                <a:gd name="T24" fmla="*/ 2 w 429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8">
                  <a:moveTo>
                    <a:pt x="2" y="33"/>
                  </a:moveTo>
                  <a:lnTo>
                    <a:pt x="2" y="33"/>
                  </a:lnTo>
                  <a:cubicBezTo>
                    <a:pt x="0" y="46"/>
                    <a:pt x="5" y="60"/>
                    <a:pt x="17" y="67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6" y="317"/>
                    <a:pt x="407" y="313"/>
                    <a:pt x="418" y="297"/>
                  </a:cubicBezTo>
                  <a:lnTo>
                    <a:pt x="418" y="297"/>
                  </a:lnTo>
                  <a:cubicBezTo>
                    <a:pt x="428" y="282"/>
                    <a:pt x="424" y="261"/>
                    <a:pt x="408" y="249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3" y="29"/>
                    <a:pt x="2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317" name="Freeform 144">
              <a:extLst>
                <a:ext uri="{FF2B5EF4-FFF2-40B4-BE49-F238E27FC236}">
                  <a16:creationId xmlns:a16="http://schemas.microsoft.com/office/drawing/2014/main" id="{72C9725D-CCC9-5A41-B149-934EDD936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321" y="4646282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4692 w 703"/>
                <a:gd name="T5" fmla="*/ 302914 h 783"/>
                <a:gd name="T6" fmla="*/ 74692 w 703"/>
                <a:gd name="T7" fmla="*/ 302914 h 783"/>
                <a:gd name="T8" fmla="*/ 304847 w 703"/>
                <a:gd name="T9" fmla="*/ 308588 h 783"/>
                <a:gd name="T10" fmla="*/ 304847 w 703"/>
                <a:gd name="T11" fmla="*/ 308588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5" y="782"/>
                    <a:pt x="702" y="707"/>
                    <a:pt x="702" y="707"/>
                  </a:cubicBezTo>
                  <a:cubicBezTo>
                    <a:pt x="702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318" name="Freeform 145">
              <a:extLst>
                <a:ext uri="{FF2B5EF4-FFF2-40B4-BE49-F238E27FC236}">
                  <a16:creationId xmlns:a16="http://schemas.microsoft.com/office/drawing/2014/main" id="{F8E2CF51-46BE-5348-B2A9-18C8A5389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6594" y="4736067"/>
              <a:ext cx="188924" cy="141295"/>
            </a:xfrm>
            <a:custGeom>
              <a:avLst/>
              <a:gdLst>
                <a:gd name="T0" fmla="*/ 2 w 430"/>
                <a:gd name="T1" fmla="*/ 34 h 320"/>
                <a:gd name="T2" fmla="*/ 2 w 430"/>
                <a:gd name="T3" fmla="*/ 34 h 320"/>
                <a:gd name="T4" fmla="*/ 17 w 430"/>
                <a:gd name="T5" fmla="*/ 68 h 320"/>
                <a:gd name="T6" fmla="*/ 370 w 430"/>
                <a:gd name="T7" fmla="*/ 308 h 320"/>
                <a:gd name="T8" fmla="*/ 370 w 430"/>
                <a:gd name="T9" fmla="*/ 308 h 320"/>
                <a:gd name="T10" fmla="*/ 418 w 430"/>
                <a:gd name="T11" fmla="*/ 299 h 320"/>
                <a:gd name="T12" fmla="*/ 418 w 430"/>
                <a:gd name="T13" fmla="*/ 299 h 320"/>
                <a:gd name="T14" fmla="*/ 409 w 430"/>
                <a:gd name="T15" fmla="*/ 251 h 320"/>
                <a:gd name="T16" fmla="*/ 56 w 430"/>
                <a:gd name="T17" fmla="*/ 11 h 320"/>
                <a:gd name="T18" fmla="*/ 56 w 430"/>
                <a:gd name="T19" fmla="*/ 11 h 320"/>
                <a:gd name="T20" fmla="*/ 8 w 430"/>
                <a:gd name="T21" fmla="*/ 20 h 320"/>
                <a:gd name="T22" fmla="*/ 8 w 430"/>
                <a:gd name="T23" fmla="*/ 20 h 320"/>
                <a:gd name="T24" fmla="*/ 2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7" y="68"/>
                  </a:cubicBezTo>
                  <a:lnTo>
                    <a:pt x="370" y="308"/>
                  </a:lnTo>
                  <a:lnTo>
                    <a:pt x="370" y="308"/>
                  </a:lnTo>
                  <a:cubicBezTo>
                    <a:pt x="385" y="319"/>
                    <a:pt x="407" y="314"/>
                    <a:pt x="418" y="299"/>
                  </a:cubicBezTo>
                  <a:lnTo>
                    <a:pt x="418" y="299"/>
                  </a:lnTo>
                  <a:cubicBezTo>
                    <a:pt x="429" y="283"/>
                    <a:pt x="425" y="261"/>
                    <a:pt x="409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5"/>
                    <a:pt x="8" y="20"/>
                  </a:cubicBezTo>
                  <a:lnTo>
                    <a:pt x="8" y="20"/>
                  </a:lnTo>
                  <a:cubicBezTo>
                    <a:pt x="5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3391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8341989" y="2570455"/>
            <a:ext cx="3064835" cy="1673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dirty="0">
                <a:latin typeface="Happy Monkey" panose="02000500000000020004" pitchFamily="2" charset="0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BE92D-668B-214D-9A50-903EFC23ED2C}"/>
              </a:ext>
            </a:extLst>
          </p:cNvPr>
          <p:cNvSpPr txBox="1"/>
          <p:nvPr/>
        </p:nvSpPr>
        <p:spPr>
          <a:xfrm>
            <a:off x="8898766" y="1820418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Happy Monkey" panose="02000500000000020004" pitchFamily="2" charset="0"/>
                <a:cs typeface="Arima Madurai Medium" pitchFamily="2" charset="77"/>
              </a:rPr>
              <a:t>Content 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2514325" y="556110"/>
            <a:ext cx="7163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3">
                    <a:lumMod val="25000"/>
                  </a:schemeClr>
                </a:solidFill>
                <a:latin typeface="Happy Monkey" panose="02000500000000020004" pitchFamily="2" charset="0"/>
                <a:cs typeface="Arima Madurai Semi" pitchFamily="2" charset="77"/>
              </a:rPr>
              <a:t>Content in three 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795849" y="2570455"/>
            <a:ext cx="3064835" cy="1673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dirty="0">
                <a:latin typeface="Happy Monkey" panose="02000500000000020004" pitchFamily="2" charset="0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1352726" y="1820418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Happy Monkey" panose="02000500000000020004" pitchFamily="2" charset="0"/>
                <a:cs typeface="Arima Madurai Medium" pitchFamily="2" charset="77"/>
              </a:rPr>
              <a:t>Content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4560610" y="2570455"/>
            <a:ext cx="3064835" cy="1673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dirty="0">
                <a:latin typeface="Happy Monkey" panose="02000500000000020004" pitchFamily="2" charset="0"/>
                <a:ea typeface="Lato Light" panose="020F0502020204030203" pitchFamily="34" charset="0"/>
                <a:cs typeface="Arima Madurai Light" pitchFamily="2" charset="77"/>
              </a:rPr>
              <a:t>Content itself is what the end-user derives value from also can refer to the information provided through the medium,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5117382" y="1820418"/>
            <a:ext cx="1965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Happy Monkey" panose="02000500000000020004" pitchFamily="2" charset="0"/>
                <a:cs typeface="Arima Madurai Medium" pitchFamily="2" charset="77"/>
              </a:rPr>
              <a:t>Content B</a:t>
            </a:r>
          </a:p>
        </p:txBody>
      </p:sp>
      <p:grpSp>
        <p:nvGrpSpPr>
          <p:cNvPr id="233" name="Group 5">
            <a:extLst>
              <a:ext uri="{FF2B5EF4-FFF2-40B4-BE49-F238E27FC236}">
                <a16:creationId xmlns:a16="http://schemas.microsoft.com/office/drawing/2014/main" id="{79591BA9-4315-B54A-B914-3659C942136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0431" y="5042131"/>
            <a:ext cx="10836000" cy="2533187"/>
            <a:chOff x="2025602" y="3981962"/>
            <a:chExt cx="4832639" cy="1146239"/>
          </a:xfrm>
        </p:grpSpPr>
        <p:sp>
          <p:nvSpPr>
            <p:cNvPr id="234" name="Freeform 102">
              <a:extLst>
                <a:ext uri="{FF2B5EF4-FFF2-40B4-BE49-F238E27FC236}">
                  <a16:creationId xmlns:a16="http://schemas.microsoft.com/office/drawing/2014/main" id="{1EB973B3-3355-7140-AE58-789E95DE7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259" y="4153422"/>
              <a:ext cx="2476648" cy="974779"/>
            </a:xfrm>
            <a:custGeom>
              <a:avLst/>
              <a:gdLst>
                <a:gd name="T0" fmla="*/ 5623 w 5690"/>
                <a:gd name="T1" fmla="*/ 2237 h 2238"/>
                <a:gd name="T2" fmla="*/ 5623 w 5690"/>
                <a:gd name="T3" fmla="*/ 2237 h 2238"/>
                <a:gd name="T4" fmla="*/ 5569 w 5690"/>
                <a:gd name="T5" fmla="*/ 2197 h 2238"/>
                <a:gd name="T6" fmla="*/ 5569 w 5690"/>
                <a:gd name="T7" fmla="*/ 2197 h 2238"/>
                <a:gd name="T8" fmla="*/ 5220 w 5690"/>
                <a:gd name="T9" fmla="*/ 1800 h 2238"/>
                <a:gd name="T10" fmla="*/ 5220 w 5690"/>
                <a:gd name="T11" fmla="*/ 1800 h 2238"/>
                <a:gd name="T12" fmla="*/ 3504 w 5690"/>
                <a:gd name="T13" fmla="*/ 1179 h 2238"/>
                <a:gd name="T14" fmla="*/ 3504 w 5690"/>
                <a:gd name="T15" fmla="*/ 1179 h 2238"/>
                <a:gd name="T16" fmla="*/ 38 w 5690"/>
                <a:gd name="T17" fmla="*/ 118 h 2238"/>
                <a:gd name="T18" fmla="*/ 38 w 5690"/>
                <a:gd name="T19" fmla="*/ 118 h 2238"/>
                <a:gd name="T20" fmla="*/ 15 w 5690"/>
                <a:gd name="T21" fmla="*/ 39 h 2238"/>
                <a:gd name="T22" fmla="*/ 15 w 5690"/>
                <a:gd name="T23" fmla="*/ 39 h 2238"/>
                <a:gd name="T24" fmla="*/ 93 w 5690"/>
                <a:gd name="T25" fmla="*/ 15 h 2238"/>
                <a:gd name="T26" fmla="*/ 93 w 5690"/>
                <a:gd name="T27" fmla="*/ 15 h 2238"/>
                <a:gd name="T28" fmla="*/ 3522 w 5690"/>
                <a:gd name="T29" fmla="*/ 1065 h 2238"/>
                <a:gd name="T30" fmla="*/ 3522 w 5690"/>
                <a:gd name="T31" fmla="*/ 1065 h 2238"/>
                <a:gd name="T32" fmla="*/ 5679 w 5690"/>
                <a:gd name="T33" fmla="*/ 2161 h 2238"/>
                <a:gd name="T34" fmla="*/ 5679 w 5690"/>
                <a:gd name="T35" fmla="*/ 2161 h 2238"/>
                <a:gd name="T36" fmla="*/ 5642 w 5690"/>
                <a:gd name="T37" fmla="*/ 2234 h 2238"/>
                <a:gd name="T38" fmla="*/ 5642 w 5690"/>
                <a:gd name="T39" fmla="*/ 2234 h 2238"/>
                <a:gd name="T40" fmla="*/ 5623 w 5690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90" h="2238">
                  <a:moveTo>
                    <a:pt x="5623" y="2237"/>
                  </a:moveTo>
                  <a:lnTo>
                    <a:pt x="5623" y="2237"/>
                  </a:lnTo>
                  <a:cubicBezTo>
                    <a:pt x="5599" y="2237"/>
                    <a:pt x="5577" y="2221"/>
                    <a:pt x="5569" y="2197"/>
                  </a:cubicBezTo>
                  <a:lnTo>
                    <a:pt x="5569" y="2197"/>
                  </a:lnTo>
                  <a:cubicBezTo>
                    <a:pt x="5568" y="2195"/>
                    <a:pt x="5504" y="2014"/>
                    <a:pt x="5220" y="1800"/>
                  </a:cubicBezTo>
                  <a:lnTo>
                    <a:pt x="5220" y="1800"/>
                  </a:lnTo>
                  <a:cubicBezTo>
                    <a:pt x="4956" y="1600"/>
                    <a:pt x="4444" y="1331"/>
                    <a:pt x="3504" y="1179"/>
                  </a:cubicBezTo>
                  <a:lnTo>
                    <a:pt x="3504" y="1179"/>
                  </a:lnTo>
                  <a:cubicBezTo>
                    <a:pt x="1439" y="848"/>
                    <a:pt x="52" y="124"/>
                    <a:pt x="38" y="118"/>
                  </a:cubicBezTo>
                  <a:lnTo>
                    <a:pt x="38" y="118"/>
                  </a:lnTo>
                  <a:cubicBezTo>
                    <a:pt x="10" y="102"/>
                    <a:pt x="0" y="68"/>
                    <a:pt x="15" y="39"/>
                  </a:cubicBezTo>
                  <a:lnTo>
                    <a:pt x="15" y="39"/>
                  </a:lnTo>
                  <a:cubicBezTo>
                    <a:pt x="29" y="11"/>
                    <a:pt x="64" y="0"/>
                    <a:pt x="93" y="15"/>
                  </a:cubicBezTo>
                  <a:lnTo>
                    <a:pt x="93" y="15"/>
                  </a:lnTo>
                  <a:cubicBezTo>
                    <a:pt x="106" y="22"/>
                    <a:pt x="1477" y="737"/>
                    <a:pt x="3522" y="1065"/>
                  </a:cubicBezTo>
                  <a:lnTo>
                    <a:pt x="3522" y="1065"/>
                  </a:lnTo>
                  <a:cubicBezTo>
                    <a:pt x="5398" y="1367"/>
                    <a:pt x="5668" y="2128"/>
                    <a:pt x="5679" y="2161"/>
                  </a:cubicBezTo>
                  <a:lnTo>
                    <a:pt x="5679" y="2161"/>
                  </a:lnTo>
                  <a:cubicBezTo>
                    <a:pt x="5689" y="2191"/>
                    <a:pt x="5672" y="2224"/>
                    <a:pt x="5642" y="2234"/>
                  </a:cubicBezTo>
                  <a:lnTo>
                    <a:pt x="5642" y="2234"/>
                  </a:lnTo>
                  <a:cubicBezTo>
                    <a:pt x="5636" y="2235"/>
                    <a:pt x="5629" y="2237"/>
                    <a:pt x="5623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5" name="Freeform 103">
              <a:extLst>
                <a:ext uri="{FF2B5EF4-FFF2-40B4-BE49-F238E27FC236}">
                  <a16:creationId xmlns:a16="http://schemas.microsoft.com/office/drawing/2014/main" id="{818405D1-AEC8-1A48-A3A9-CF69CF7E8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0721" y="3981962"/>
              <a:ext cx="334080" cy="318720"/>
            </a:xfrm>
            <a:custGeom>
              <a:avLst/>
              <a:gdLst>
                <a:gd name="T0" fmla="*/ 157700 w 769"/>
                <a:gd name="T1" fmla="*/ 318285 h 732"/>
                <a:gd name="T2" fmla="*/ 157700 w 769"/>
                <a:gd name="T3" fmla="*/ 318285 h 732"/>
                <a:gd name="T4" fmla="*/ 25197 w 769"/>
                <a:gd name="T5" fmla="*/ 228155 h 732"/>
                <a:gd name="T6" fmla="*/ 25197 w 769"/>
                <a:gd name="T7" fmla="*/ 228155 h 732"/>
                <a:gd name="T8" fmla="*/ 57780 w 769"/>
                <a:gd name="T9" fmla="*/ 0 h 732"/>
                <a:gd name="T10" fmla="*/ 57780 w 769"/>
                <a:gd name="T11" fmla="*/ 0 h 732"/>
                <a:gd name="T12" fmla="*/ 157700 w 769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9" h="732">
                  <a:moveTo>
                    <a:pt x="363" y="731"/>
                  </a:moveTo>
                  <a:lnTo>
                    <a:pt x="363" y="731"/>
                  </a:lnTo>
                  <a:cubicBezTo>
                    <a:pt x="363" y="731"/>
                    <a:pt x="115" y="708"/>
                    <a:pt x="58" y="524"/>
                  </a:cubicBezTo>
                  <a:cubicBezTo>
                    <a:pt x="0" y="339"/>
                    <a:pt x="133" y="0"/>
                    <a:pt x="133" y="0"/>
                  </a:cubicBezTo>
                  <a:cubicBezTo>
                    <a:pt x="133" y="0"/>
                    <a:pt x="768" y="484"/>
                    <a:pt x="363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6" name="Freeform 104">
              <a:extLst>
                <a:ext uri="{FF2B5EF4-FFF2-40B4-BE49-F238E27FC236}">
                  <a16:creationId xmlns:a16="http://schemas.microsoft.com/office/drawing/2014/main" id="{D9484E0A-6D48-554E-BD64-CE0B6343B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0457" y="4185173"/>
              <a:ext cx="111132" cy="201624"/>
            </a:xfrm>
            <a:custGeom>
              <a:avLst/>
              <a:gdLst>
                <a:gd name="T0" fmla="*/ 215 w 256"/>
                <a:gd name="T1" fmla="*/ 463 h 464"/>
                <a:gd name="T2" fmla="*/ 215 w 256"/>
                <a:gd name="T3" fmla="*/ 463 h 464"/>
                <a:gd name="T4" fmla="*/ 183 w 256"/>
                <a:gd name="T5" fmla="*/ 443 h 464"/>
                <a:gd name="T6" fmla="*/ 7 w 256"/>
                <a:gd name="T7" fmla="*/ 54 h 464"/>
                <a:gd name="T8" fmla="*/ 7 w 256"/>
                <a:gd name="T9" fmla="*/ 54 h 464"/>
                <a:gd name="T10" fmla="*/ 24 w 256"/>
                <a:gd name="T11" fmla="*/ 8 h 464"/>
                <a:gd name="T12" fmla="*/ 24 w 256"/>
                <a:gd name="T13" fmla="*/ 8 h 464"/>
                <a:gd name="T14" fmla="*/ 71 w 256"/>
                <a:gd name="T15" fmla="*/ 26 h 464"/>
                <a:gd name="T16" fmla="*/ 246 w 256"/>
                <a:gd name="T17" fmla="*/ 414 h 464"/>
                <a:gd name="T18" fmla="*/ 246 w 256"/>
                <a:gd name="T19" fmla="*/ 414 h 464"/>
                <a:gd name="T20" fmla="*/ 229 w 256"/>
                <a:gd name="T21" fmla="*/ 460 h 464"/>
                <a:gd name="T22" fmla="*/ 229 w 256"/>
                <a:gd name="T23" fmla="*/ 460 h 464"/>
                <a:gd name="T24" fmla="*/ 215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215" y="463"/>
                  </a:moveTo>
                  <a:lnTo>
                    <a:pt x="215" y="463"/>
                  </a:lnTo>
                  <a:cubicBezTo>
                    <a:pt x="202" y="463"/>
                    <a:pt x="189" y="455"/>
                    <a:pt x="183" y="443"/>
                  </a:cubicBezTo>
                  <a:lnTo>
                    <a:pt x="7" y="54"/>
                  </a:lnTo>
                  <a:lnTo>
                    <a:pt x="7" y="54"/>
                  </a:lnTo>
                  <a:cubicBezTo>
                    <a:pt x="0" y="37"/>
                    <a:pt x="7" y="16"/>
                    <a:pt x="24" y="8"/>
                  </a:cubicBezTo>
                  <a:lnTo>
                    <a:pt x="24" y="8"/>
                  </a:lnTo>
                  <a:cubicBezTo>
                    <a:pt x="42" y="0"/>
                    <a:pt x="62" y="8"/>
                    <a:pt x="71" y="26"/>
                  </a:cubicBezTo>
                  <a:lnTo>
                    <a:pt x="246" y="414"/>
                  </a:lnTo>
                  <a:lnTo>
                    <a:pt x="246" y="414"/>
                  </a:lnTo>
                  <a:cubicBezTo>
                    <a:pt x="255" y="432"/>
                    <a:pt x="247" y="452"/>
                    <a:pt x="229" y="460"/>
                  </a:cubicBezTo>
                  <a:lnTo>
                    <a:pt x="229" y="460"/>
                  </a:lnTo>
                  <a:cubicBezTo>
                    <a:pt x="225" y="462"/>
                    <a:pt x="220" y="463"/>
                    <a:pt x="215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7" name="Freeform 105">
              <a:extLst>
                <a:ext uri="{FF2B5EF4-FFF2-40B4-BE49-F238E27FC236}">
                  <a16:creationId xmlns:a16="http://schemas.microsoft.com/office/drawing/2014/main" id="{6A24D655-2B6C-2346-ABE6-FC3584187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4161" y="4339082"/>
              <a:ext cx="305279" cy="341760"/>
            </a:xfrm>
            <a:custGeom>
              <a:avLst/>
              <a:gdLst>
                <a:gd name="T0" fmla="*/ 296160 w 703"/>
                <a:gd name="T1" fmla="*/ 155822 h 783"/>
                <a:gd name="T2" fmla="*/ 296160 w 703"/>
                <a:gd name="T3" fmla="*/ 155822 h 783"/>
                <a:gd name="T4" fmla="*/ 230153 w 703"/>
                <a:gd name="T5" fmla="*/ 302914 h 783"/>
                <a:gd name="T6" fmla="*/ 230153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0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30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106">
              <a:extLst>
                <a:ext uri="{FF2B5EF4-FFF2-40B4-BE49-F238E27FC236}">
                  <a16:creationId xmlns:a16="http://schemas.microsoft.com/office/drawing/2014/main" id="{7901A0F1-09FE-9544-BEEF-7A22E40EF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651" y="4429662"/>
              <a:ext cx="188923" cy="139708"/>
            </a:xfrm>
            <a:custGeom>
              <a:avLst/>
              <a:gdLst>
                <a:gd name="T0" fmla="*/ 427 w 430"/>
                <a:gd name="T1" fmla="*/ 34 h 320"/>
                <a:gd name="T2" fmla="*/ 427 w 430"/>
                <a:gd name="T3" fmla="*/ 34 h 320"/>
                <a:gd name="T4" fmla="*/ 412 w 430"/>
                <a:gd name="T5" fmla="*/ 68 h 320"/>
                <a:gd name="T6" fmla="*/ 59 w 430"/>
                <a:gd name="T7" fmla="*/ 307 h 320"/>
                <a:gd name="T8" fmla="*/ 59 w 430"/>
                <a:gd name="T9" fmla="*/ 307 h 320"/>
                <a:gd name="T10" fmla="*/ 11 w 430"/>
                <a:gd name="T11" fmla="*/ 299 h 320"/>
                <a:gd name="T12" fmla="*/ 11 w 430"/>
                <a:gd name="T13" fmla="*/ 299 h 320"/>
                <a:gd name="T14" fmla="*/ 20 w 430"/>
                <a:gd name="T15" fmla="*/ 251 h 320"/>
                <a:gd name="T16" fmla="*/ 373 w 430"/>
                <a:gd name="T17" fmla="*/ 11 h 320"/>
                <a:gd name="T18" fmla="*/ 373 w 430"/>
                <a:gd name="T19" fmla="*/ 11 h 320"/>
                <a:gd name="T20" fmla="*/ 421 w 430"/>
                <a:gd name="T21" fmla="*/ 20 h 320"/>
                <a:gd name="T22" fmla="*/ 421 w 430"/>
                <a:gd name="T23" fmla="*/ 20 h 320"/>
                <a:gd name="T24" fmla="*/ 427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427" y="34"/>
                  </a:moveTo>
                  <a:lnTo>
                    <a:pt x="427" y="34"/>
                  </a:lnTo>
                  <a:cubicBezTo>
                    <a:pt x="429" y="47"/>
                    <a:pt x="423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9"/>
                    <a:pt x="22" y="315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9" name="Freeform 107">
              <a:extLst>
                <a:ext uri="{FF2B5EF4-FFF2-40B4-BE49-F238E27FC236}">
                  <a16:creationId xmlns:a16="http://schemas.microsoft.com/office/drawing/2014/main" id="{F21E8D7A-34D2-C844-873A-7BC4C70EC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02" y="4170121"/>
              <a:ext cx="316799" cy="335999"/>
            </a:xfrm>
            <a:custGeom>
              <a:avLst/>
              <a:gdLst>
                <a:gd name="T0" fmla="*/ 316363 w 727"/>
                <a:gd name="T1" fmla="*/ 174093 h 772"/>
                <a:gd name="T2" fmla="*/ 316363 w 727"/>
                <a:gd name="T3" fmla="*/ 174093 h 772"/>
                <a:gd name="T4" fmla="*/ 228775 w 727"/>
                <a:gd name="T5" fmla="*/ 309015 h 772"/>
                <a:gd name="T6" fmla="*/ 228775 w 727"/>
                <a:gd name="T7" fmla="*/ 309015 h 772"/>
                <a:gd name="T8" fmla="*/ 0 w 727"/>
                <a:gd name="T9" fmla="*/ 280725 h 772"/>
                <a:gd name="T10" fmla="*/ 0 w 727"/>
                <a:gd name="T11" fmla="*/ 280725 h 772"/>
                <a:gd name="T12" fmla="*/ 316363 w 727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7" h="772">
                  <a:moveTo>
                    <a:pt x="726" y="400"/>
                  </a:moveTo>
                  <a:lnTo>
                    <a:pt x="726" y="400"/>
                  </a:lnTo>
                  <a:cubicBezTo>
                    <a:pt x="726" y="400"/>
                    <a:pt x="709" y="648"/>
                    <a:pt x="525" y="710"/>
                  </a:cubicBezTo>
                  <a:cubicBezTo>
                    <a:pt x="342" y="771"/>
                    <a:pt x="0" y="645"/>
                    <a:pt x="0" y="645"/>
                  </a:cubicBezTo>
                  <a:cubicBezTo>
                    <a:pt x="0" y="645"/>
                    <a:pt x="472" y="0"/>
                    <a:pt x="726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108">
              <a:extLst>
                <a:ext uri="{FF2B5EF4-FFF2-40B4-BE49-F238E27FC236}">
                  <a16:creationId xmlns:a16="http://schemas.microsoft.com/office/drawing/2014/main" id="{BC9D2978-03A9-4442-8792-E11FC87C4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7227" y="4289954"/>
              <a:ext cx="200037" cy="114306"/>
            </a:xfrm>
            <a:custGeom>
              <a:avLst/>
              <a:gdLst>
                <a:gd name="T0" fmla="*/ 458 w 460"/>
                <a:gd name="T1" fmla="*/ 39 h 264"/>
                <a:gd name="T2" fmla="*/ 458 w 460"/>
                <a:gd name="T3" fmla="*/ 39 h 264"/>
                <a:gd name="T4" fmla="*/ 439 w 460"/>
                <a:gd name="T5" fmla="*/ 71 h 264"/>
                <a:gd name="T6" fmla="*/ 54 w 460"/>
                <a:gd name="T7" fmla="*/ 255 h 264"/>
                <a:gd name="T8" fmla="*/ 54 w 460"/>
                <a:gd name="T9" fmla="*/ 255 h 264"/>
                <a:gd name="T10" fmla="*/ 8 w 460"/>
                <a:gd name="T11" fmla="*/ 239 h 264"/>
                <a:gd name="T12" fmla="*/ 8 w 460"/>
                <a:gd name="T13" fmla="*/ 239 h 264"/>
                <a:gd name="T14" fmla="*/ 24 w 460"/>
                <a:gd name="T15" fmla="*/ 192 h 264"/>
                <a:gd name="T16" fmla="*/ 409 w 460"/>
                <a:gd name="T17" fmla="*/ 9 h 264"/>
                <a:gd name="T18" fmla="*/ 409 w 460"/>
                <a:gd name="T19" fmla="*/ 9 h 264"/>
                <a:gd name="T20" fmla="*/ 455 w 460"/>
                <a:gd name="T21" fmla="*/ 25 h 264"/>
                <a:gd name="T22" fmla="*/ 455 w 460"/>
                <a:gd name="T23" fmla="*/ 25 h 264"/>
                <a:gd name="T24" fmla="*/ 458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458" y="39"/>
                  </a:moveTo>
                  <a:lnTo>
                    <a:pt x="458" y="39"/>
                  </a:lnTo>
                  <a:cubicBezTo>
                    <a:pt x="459" y="52"/>
                    <a:pt x="451" y="65"/>
                    <a:pt x="439" y="71"/>
                  </a:cubicBezTo>
                  <a:lnTo>
                    <a:pt x="54" y="255"/>
                  </a:lnTo>
                  <a:lnTo>
                    <a:pt x="54" y="255"/>
                  </a:lnTo>
                  <a:cubicBezTo>
                    <a:pt x="37" y="263"/>
                    <a:pt x="16" y="256"/>
                    <a:pt x="8" y="239"/>
                  </a:cubicBezTo>
                  <a:lnTo>
                    <a:pt x="8" y="239"/>
                  </a:lnTo>
                  <a:cubicBezTo>
                    <a:pt x="0" y="222"/>
                    <a:pt x="7" y="201"/>
                    <a:pt x="24" y="192"/>
                  </a:cubicBezTo>
                  <a:lnTo>
                    <a:pt x="409" y="9"/>
                  </a:lnTo>
                  <a:lnTo>
                    <a:pt x="409" y="9"/>
                  </a:lnTo>
                  <a:cubicBezTo>
                    <a:pt x="426" y="0"/>
                    <a:pt x="447" y="8"/>
                    <a:pt x="455" y="25"/>
                  </a:cubicBezTo>
                  <a:lnTo>
                    <a:pt x="455" y="25"/>
                  </a:lnTo>
                  <a:cubicBezTo>
                    <a:pt x="457" y="30"/>
                    <a:pt x="458" y="34"/>
                    <a:pt x="458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1" name="Freeform 109">
              <a:extLst>
                <a:ext uri="{FF2B5EF4-FFF2-40B4-BE49-F238E27FC236}">
                  <a16:creationId xmlns:a16="http://schemas.microsoft.com/office/drawing/2014/main" id="{9123D46B-9B7B-2143-9DAA-A5251C8EE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6753" y="4024827"/>
              <a:ext cx="74616" cy="212737"/>
            </a:xfrm>
            <a:custGeom>
              <a:avLst/>
              <a:gdLst>
                <a:gd name="T0" fmla="*/ 124 w 171"/>
                <a:gd name="T1" fmla="*/ 488 h 490"/>
                <a:gd name="T2" fmla="*/ 124 w 171"/>
                <a:gd name="T3" fmla="*/ 488 h 490"/>
                <a:gd name="T4" fmla="*/ 97 w 171"/>
                <a:gd name="T5" fmla="*/ 462 h 490"/>
                <a:gd name="T6" fmla="*/ 4 w 171"/>
                <a:gd name="T7" fmla="*/ 46 h 490"/>
                <a:gd name="T8" fmla="*/ 4 w 171"/>
                <a:gd name="T9" fmla="*/ 46 h 490"/>
                <a:gd name="T10" fmla="*/ 30 w 171"/>
                <a:gd name="T11" fmla="*/ 4 h 490"/>
                <a:gd name="T12" fmla="*/ 30 w 171"/>
                <a:gd name="T13" fmla="*/ 4 h 490"/>
                <a:gd name="T14" fmla="*/ 72 w 171"/>
                <a:gd name="T15" fmla="*/ 30 h 490"/>
                <a:gd name="T16" fmla="*/ 165 w 171"/>
                <a:gd name="T17" fmla="*/ 447 h 490"/>
                <a:gd name="T18" fmla="*/ 165 w 171"/>
                <a:gd name="T19" fmla="*/ 447 h 490"/>
                <a:gd name="T20" fmla="*/ 139 w 171"/>
                <a:gd name="T21" fmla="*/ 488 h 490"/>
                <a:gd name="T22" fmla="*/ 139 w 171"/>
                <a:gd name="T23" fmla="*/ 488 h 490"/>
                <a:gd name="T24" fmla="*/ 124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124" y="488"/>
                  </a:moveTo>
                  <a:lnTo>
                    <a:pt x="124" y="488"/>
                  </a:lnTo>
                  <a:cubicBezTo>
                    <a:pt x="111" y="486"/>
                    <a:pt x="101" y="476"/>
                    <a:pt x="97" y="462"/>
                  </a:cubicBezTo>
                  <a:lnTo>
                    <a:pt x="4" y="46"/>
                  </a:lnTo>
                  <a:lnTo>
                    <a:pt x="4" y="46"/>
                  </a:lnTo>
                  <a:cubicBezTo>
                    <a:pt x="0" y="27"/>
                    <a:pt x="12" y="9"/>
                    <a:pt x="30" y="4"/>
                  </a:cubicBezTo>
                  <a:lnTo>
                    <a:pt x="30" y="4"/>
                  </a:lnTo>
                  <a:cubicBezTo>
                    <a:pt x="49" y="0"/>
                    <a:pt x="67" y="12"/>
                    <a:pt x="72" y="30"/>
                  </a:cubicBezTo>
                  <a:lnTo>
                    <a:pt x="165" y="447"/>
                  </a:lnTo>
                  <a:lnTo>
                    <a:pt x="165" y="447"/>
                  </a:lnTo>
                  <a:cubicBezTo>
                    <a:pt x="170" y="466"/>
                    <a:pt x="158" y="484"/>
                    <a:pt x="139" y="488"/>
                  </a:cubicBezTo>
                  <a:lnTo>
                    <a:pt x="139" y="488"/>
                  </a:lnTo>
                  <a:cubicBezTo>
                    <a:pt x="134" y="489"/>
                    <a:pt x="129" y="489"/>
                    <a:pt x="124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2" name="Freeform 110">
              <a:extLst>
                <a:ext uri="{FF2B5EF4-FFF2-40B4-BE49-F238E27FC236}">
                  <a16:creationId xmlns:a16="http://schemas.microsoft.com/office/drawing/2014/main" id="{C577BE74-AF5C-E546-87FD-FBB01D907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642" y="4074122"/>
              <a:ext cx="303360" cy="334080"/>
            </a:xfrm>
            <a:custGeom>
              <a:avLst/>
              <a:gdLst>
                <a:gd name="T0" fmla="*/ 104742 w 698"/>
                <a:gd name="T1" fmla="*/ 333644 h 767"/>
                <a:gd name="T2" fmla="*/ 104742 w 698"/>
                <a:gd name="T3" fmla="*/ 333644 h 767"/>
                <a:gd name="T4" fmla="*/ 1738 w 698"/>
                <a:gd name="T5" fmla="*/ 210379 h 767"/>
                <a:gd name="T6" fmla="*/ 1738 w 698"/>
                <a:gd name="T7" fmla="*/ 210379 h 767"/>
                <a:gd name="T8" fmla="*/ 96484 w 698"/>
                <a:gd name="T9" fmla="*/ 0 h 767"/>
                <a:gd name="T10" fmla="*/ 96484 w 698"/>
                <a:gd name="T11" fmla="*/ 0 h 767"/>
                <a:gd name="T12" fmla="*/ 104742 w 698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8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7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111">
              <a:extLst>
                <a:ext uri="{FF2B5EF4-FFF2-40B4-BE49-F238E27FC236}">
                  <a16:creationId xmlns:a16="http://schemas.microsoft.com/office/drawing/2014/main" id="{8B03C5F5-A22E-DF46-BBD7-B5C252629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273" y="4285192"/>
              <a:ext cx="60329" cy="215912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4 w 137"/>
                <a:gd name="T17" fmla="*/ 454 h 495"/>
                <a:gd name="T18" fmla="*/ 134 w 137"/>
                <a:gd name="T19" fmla="*/ 454 h 495"/>
                <a:gd name="T20" fmla="*/ 104 w 137"/>
                <a:gd name="T21" fmla="*/ 494 h 495"/>
                <a:gd name="T22" fmla="*/ 104 w 137"/>
                <a:gd name="T23" fmla="*/ 494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2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6" y="473"/>
                    <a:pt x="123" y="491"/>
                    <a:pt x="104" y="494"/>
                  </a:cubicBezTo>
                  <a:lnTo>
                    <a:pt x="104" y="494"/>
                  </a:lnTo>
                  <a:cubicBezTo>
                    <a:pt x="100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4" name="Freeform 112">
              <a:extLst>
                <a:ext uri="{FF2B5EF4-FFF2-40B4-BE49-F238E27FC236}">
                  <a16:creationId xmlns:a16="http://schemas.microsoft.com/office/drawing/2014/main" id="{5A7BAA82-555C-974C-87F7-0A017100B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361" y="4463881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30155 w 703"/>
                <a:gd name="T5" fmla="*/ 302914 h 783"/>
                <a:gd name="T6" fmla="*/ 230155 w 703"/>
                <a:gd name="T7" fmla="*/ 302914 h 783"/>
                <a:gd name="T8" fmla="*/ 0 w 703"/>
                <a:gd name="T9" fmla="*/ 309024 h 783"/>
                <a:gd name="T10" fmla="*/ 0 w 703"/>
                <a:gd name="T11" fmla="*/ 309024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6"/>
                    <a:pt x="530" y="694"/>
                  </a:cubicBezTo>
                  <a:cubicBezTo>
                    <a:pt x="357" y="782"/>
                    <a:pt x="0" y="708"/>
                    <a:pt x="0" y="708"/>
                  </a:cubicBezTo>
                  <a:cubicBezTo>
                    <a:pt x="0" y="708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113">
              <a:extLst>
                <a:ext uri="{FF2B5EF4-FFF2-40B4-BE49-F238E27FC236}">
                  <a16:creationId xmlns:a16="http://schemas.microsoft.com/office/drawing/2014/main" id="{9044E9BB-9F7D-4B4B-9A0A-FB1FCE27A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115" y="4553494"/>
              <a:ext cx="187336" cy="138121"/>
            </a:xfrm>
            <a:custGeom>
              <a:avLst/>
              <a:gdLst>
                <a:gd name="T0" fmla="*/ 427 w 430"/>
                <a:gd name="T1" fmla="*/ 33 h 319"/>
                <a:gd name="T2" fmla="*/ 427 w 430"/>
                <a:gd name="T3" fmla="*/ 33 h 319"/>
                <a:gd name="T4" fmla="*/ 412 w 430"/>
                <a:gd name="T5" fmla="*/ 68 h 319"/>
                <a:gd name="T6" fmla="*/ 59 w 430"/>
                <a:gd name="T7" fmla="*/ 307 h 319"/>
                <a:gd name="T8" fmla="*/ 59 w 430"/>
                <a:gd name="T9" fmla="*/ 307 h 319"/>
                <a:gd name="T10" fmla="*/ 11 w 430"/>
                <a:gd name="T11" fmla="*/ 298 h 319"/>
                <a:gd name="T12" fmla="*/ 11 w 430"/>
                <a:gd name="T13" fmla="*/ 298 h 319"/>
                <a:gd name="T14" fmla="*/ 20 w 430"/>
                <a:gd name="T15" fmla="*/ 250 h 319"/>
                <a:gd name="T16" fmla="*/ 373 w 430"/>
                <a:gd name="T17" fmla="*/ 10 h 319"/>
                <a:gd name="T18" fmla="*/ 373 w 430"/>
                <a:gd name="T19" fmla="*/ 10 h 319"/>
                <a:gd name="T20" fmla="*/ 421 w 430"/>
                <a:gd name="T21" fmla="*/ 20 h 319"/>
                <a:gd name="T22" fmla="*/ 421 w 430"/>
                <a:gd name="T23" fmla="*/ 20 h 319"/>
                <a:gd name="T24" fmla="*/ 427 w 430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9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8"/>
                    <a:pt x="22" y="314"/>
                    <a:pt x="11" y="298"/>
                  </a:cubicBezTo>
                  <a:lnTo>
                    <a:pt x="11" y="298"/>
                  </a:lnTo>
                  <a:cubicBezTo>
                    <a:pt x="0" y="282"/>
                    <a:pt x="4" y="260"/>
                    <a:pt x="20" y="250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8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6" name="Freeform 114">
              <a:extLst>
                <a:ext uri="{FF2B5EF4-FFF2-40B4-BE49-F238E27FC236}">
                  <a16:creationId xmlns:a16="http://schemas.microsoft.com/office/drawing/2014/main" id="{D2B41EBA-1794-F444-8F31-0D646B343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801" y="41605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1747 w 699"/>
                <a:gd name="T5" fmla="*/ 210379 h 767"/>
                <a:gd name="T6" fmla="*/ 1747 w 699"/>
                <a:gd name="T7" fmla="*/ 210379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7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8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115">
              <a:extLst>
                <a:ext uri="{FF2B5EF4-FFF2-40B4-BE49-F238E27FC236}">
                  <a16:creationId xmlns:a16="http://schemas.microsoft.com/office/drawing/2014/main" id="{07E232FC-CC72-DD4B-AE58-C91E28760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295" y="4372509"/>
              <a:ext cx="58741" cy="214325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3 w 137"/>
                <a:gd name="T17" fmla="*/ 454 h 495"/>
                <a:gd name="T18" fmla="*/ 133 w 137"/>
                <a:gd name="T19" fmla="*/ 454 h 495"/>
                <a:gd name="T20" fmla="*/ 104 w 137"/>
                <a:gd name="T21" fmla="*/ 493 h 495"/>
                <a:gd name="T22" fmla="*/ 104 w 137"/>
                <a:gd name="T23" fmla="*/ 493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9" y="14"/>
                    <a:pt x="71" y="32"/>
                  </a:cubicBezTo>
                  <a:lnTo>
                    <a:pt x="133" y="454"/>
                  </a:lnTo>
                  <a:lnTo>
                    <a:pt x="133" y="454"/>
                  </a:lnTo>
                  <a:cubicBezTo>
                    <a:pt x="136" y="473"/>
                    <a:pt x="123" y="490"/>
                    <a:pt x="104" y="493"/>
                  </a:cubicBezTo>
                  <a:lnTo>
                    <a:pt x="104" y="493"/>
                  </a:lnTo>
                  <a:cubicBezTo>
                    <a:pt x="99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8" name="Freeform 116">
              <a:extLst>
                <a:ext uri="{FF2B5EF4-FFF2-40B4-BE49-F238E27FC236}">
                  <a16:creationId xmlns:a16="http://schemas.microsoft.com/office/drawing/2014/main" id="{87B1DB6F-11DB-B841-9518-2BCBDC6EF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001" y="42373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2184 w 699"/>
                <a:gd name="T5" fmla="*/ 209943 h 767"/>
                <a:gd name="T6" fmla="*/ 2184 w 699"/>
                <a:gd name="T7" fmla="*/ 209943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5" y="482"/>
                  </a:cubicBezTo>
                  <a:cubicBezTo>
                    <a:pt x="0" y="289"/>
                    <a:pt x="222" y="0"/>
                    <a:pt x="222" y="0"/>
                  </a:cubicBezTo>
                  <a:cubicBezTo>
                    <a:pt x="222" y="0"/>
                    <a:pt x="698" y="640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117">
              <a:extLst>
                <a:ext uri="{FF2B5EF4-FFF2-40B4-BE49-F238E27FC236}">
                  <a16:creationId xmlns:a16="http://schemas.microsoft.com/office/drawing/2014/main" id="{E1B7EA6B-4D5C-804F-AB52-B73A7BFA0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545" y="4450301"/>
              <a:ext cx="58741" cy="215912"/>
            </a:xfrm>
            <a:custGeom>
              <a:avLst/>
              <a:gdLst>
                <a:gd name="T0" fmla="*/ 90 w 138"/>
                <a:gd name="T1" fmla="*/ 492 h 495"/>
                <a:gd name="T2" fmla="*/ 90 w 138"/>
                <a:gd name="T3" fmla="*/ 492 h 495"/>
                <a:gd name="T4" fmla="*/ 65 w 138"/>
                <a:gd name="T5" fmla="*/ 464 h 495"/>
                <a:gd name="T6" fmla="*/ 3 w 138"/>
                <a:gd name="T7" fmla="*/ 42 h 495"/>
                <a:gd name="T8" fmla="*/ 3 w 138"/>
                <a:gd name="T9" fmla="*/ 42 h 495"/>
                <a:gd name="T10" fmla="*/ 32 w 138"/>
                <a:gd name="T11" fmla="*/ 3 h 495"/>
                <a:gd name="T12" fmla="*/ 32 w 138"/>
                <a:gd name="T13" fmla="*/ 3 h 495"/>
                <a:gd name="T14" fmla="*/ 71 w 138"/>
                <a:gd name="T15" fmla="*/ 31 h 495"/>
                <a:gd name="T16" fmla="*/ 134 w 138"/>
                <a:gd name="T17" fmla="*/ 454 h 495"/>
                <a:gd name="T18" fmla="*/ 134 w 138"/>
                <a:gd name="T19" fmla="*/ 454 h 495"/>
                <a:gd name="T20" fmla="*/ 104 w 138"/>
                <a:gd name="T21" fmla="*/ 493 h 495"/>
                <a:gd name="T22" fmla="*/ 104 w 138"/>
                <a:gd name="T23" fmla="*/ 493 h 495"/>
                <a:gd name="T24" fmla="*/ 90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8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3"/>
                    <a:pt x="13" y="5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1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7" y="472"/>
                    <a:pt x="124" y="490"/>
                    <a:pt x="104" y="493"/>
                  </a:cubicBezTo>
                  <a:lnTo>
                    <a:pt x="104" y="493"/>
                  </a:lnTo>
                  <a:cubicBezTo>
                    <a:pt x="100" y="494"/>
                    <a:pt x="94" y="493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0" name="Freeform 118">
              <a:extLst>
                <a:ext uri="{FF2B5EF4-FFF2-40B4-BE49-F238E27FC236}">
                  <a16:creationId xmlns:a16="http://schemas.microsoft.com/office/drawing/2014/main" id="{577B7342-3107-404D-A359-A4324321D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281" y="4341000"/>
              <a:ext cx="299520" cy="332161"/>
            </a:xfrm>
            <a:custGeom>
              <a:avLst/>
              <a:gdLst>
                <a:gd name="T0" fmla="*/ 96367 w 690"/>
                <a:gd name="T1" fmla="*/ 331727 h 765"/>
                <a:gd name="T2" fmla="*/ 96367 w 690"/>
                <a:gd name="T3" fmla="*/ 331727 h 765"/>
                <a:gd name="T4" fmla="*/ 6511 w 690"/>
                <a:gd name="T5" fmla="*/ 198862 h 765"/>
                <a:gd name="T6" fmla="*/ 6511 w 690"/>
                <a:gd name="T7" fmla="*/ 198862 h 765"/>
                <a:gd name="T8" fmla="*/ 121544 w 690"/>
                <a:gd name="T9" fmla="*/ 0 h 765"/>
                <a:gd name="T10" fmla="*/ 121544 w 690"/>
                <a:gd name="T11" fmla="*/ 0 h 765"/>
                <a:gd name="T12" fmla="*/ 96367 w 690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0" h="765">
                  <a:moveTo>
                    <a:pt x="222" y="764"/>
                  </a:moveTo>
                  <a:lnTo>
                    <a:pt x="222" y="764"/>
                  </a:lnTo>
                  <a:cubicBezTo>
                    <a:pt x="222" y="764"/>
                    <a:pt x="0" y="651"/>
                    <a:pt x="15" y="458"/>
                  </a:cubicBezTo>
                  <a:cubicBezTo>
                    <a:pt x="30" y="265"/>
                    <a:pt x="280" y="0"/>
                    <a:pt x="280" y="0"/>
                  </a:cubicBezTo>
                  <a:cubicBezTo>
                    <a:pt x="280" y="0"/>
                    <a:pt x="689" y="685"/>
                    <a:pt x="222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119">
              <a:extLst>
                <a:ext uri="{FF2B5EF4-FFF2-40B4-BE49-F238E27FC236}">
                  <a16:creationId xmlns:a16="http://schemas.microsoft.com/office/drawing/2014/main" id="{B6D1C611-AE4C-9149-AB96-381A4109C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78" y="4551907"/>
              <a:ext cx="41277" cy="217499"/>
            </a:xfrm>
            <a:custGeom>
              <a:avLst/>
              <a:gdLst>
                <a:gd name="T0" fmla="*/ 42 w 91"/>
                <a:gd name="T1" fmla="*/ 494 h 497"/>
                <a:gd name="T2" fmla="*/ 42 w 91"/>
                <a:gd name="T3" fmla="*/ 494 h 497"/>
                <a:gd name="T4" fmla="*/ 20 w 91"/>
                <a:gd name="T5" fmla="*/ 463 h 497"/>
                <a:gd name="T6" fmla="*/ 0 w 91"/>
                <a:gd name="T7" fmla="*/ 37 h 497"/>
                <a:gd name="T8" fmla="*/ 0 w 91"/>
                <a:gd name="T9" fmla="*/ 37 h 497"/>
                <a:gd name="T10" fmla="*/ 33 w 91"/>
                <a:gd name="T11" fmla="*/ 1 h 497"/>
                <a:gd name="T12" fmla="*/ 33 w 91"/>
                <a:gd name="T13" fmla="*/ 1 h 497"/>
                <a:gd name="T14" fmla="*/ 70 w 91"/>
                <a:gd name="T15" fmla="*/ 34 h 497"/>
                <a:gd name="T16" fmla="*/ 89 w 91"/>
                <a:gd name="T17" fmla="*/ 460 h 497"/>
                <a:gd name="T18" fmla="*/ 89 w 91"/>
                <a:gd name="T19" fmla="*/ 460 h 497"/>
                <a:gd name="T20" fmla="*/ 56 w 91"/>
                <a:gd name="T21" fmla="*/ 496 h 497"/>
                <a:gd name="T22" fmla="*/ 56 w 91"/>
                <a:gd name="T23" fmla="*/ 496 h 497"/>
                <a:gd name="T24" fmla="*/ 42 w 91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497">
                  <a:moveTo>
                    <a:pt x="42" y="494"/>
                  </a:moveTo>
                  <a:lnTo>
                    <a:pt x="42" y="494"/>
                  </a:lnTo>
                  <a:cubicBezTo>
                    <a:pt x="30" y="488"/>
                    <a:pt x="21" y="477"/>
                    <a:pt x="20" y="463"/>
                  </a:cubicBezTo>
                  <a:lnTo>
                    <a:pt x="0" y="37"/>
                  </a:lnTo>
                  <a:lnTo>
                    <a:pt x="0" y="37"/>
                  </a:lnTo>
                  <a:cubicBezTo>
                    <a:pt x="0" y="18"/>
                    <a:pt x="15" y="2"/>
                    <a:pt x="33" y="1"/>
                  </a:cubicBezTo>
                  <a:lnTo>
                    <a:pt x="33" y="1"/>
                  </a:lnTo>
                  <a:cubicBezTo>
                    <a:pt x="53" y="0"/>
                    <a:pt x="69" y="14"/>
                    <a:pt x="70" y="34"/>
                  </a:cubicBezTo>
                  <a:lnTo>
                    <a:pt x="89" y="460"/>
                  </a:lnTo>
                  <a:lnTo>
                    <a:pt x="89" y="460"/>
                  </a:lnTo>
                  <a:cubicBezTo>
                    <a:pt x="90" y="479"/>
                    <a:pt x="76" y="495"/>
                    <a:pt x="56" y="496"/>
                  </a:cubicBezTo>
                  <a:lnTo>
                    <a:pt x="56" y="496"/>
                  </a:lnTo>
                  <a:cubicBezTo>
                    <a:pt x="52" y="496"/>
                    <a:pt x="46" y="496"/>
                    <a:pt x="42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2" name="Freeform 120">
              <a:extLst>
                <a:ext uri="{FF2B5EF4-FFF2-40B4-BE49-F238E27FC236}">
                  <a16:creationId xmlns:a16="http://schemas.microsoft.com/office/drawing/2014/main" id="{CD93AEA0-71B1-5F44-B423-60F4CC00C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641" y="4546442"/>
              <a:ext cx="305279" cy="341760"/>
            </a:xfrm>
            <a:custGeom>
              <a:avLst/>
              <a:gdLst>
                <a:gd name="T0" fmla="*/ 296582 w 702"/>
                <a:gd name="T1" fmla="*/ 156258 h 783"/>
                <a:gd name="T2" fmla="*/ 296582 w 702"/>
                <a:gd name="T3" fmla="*/ 156258 h 783"/>
                <a:gd name="T4" fmla="*/ 230046 w 702"/>
                <a:gd name="T5" fmla="*/ 302914 h 783"/>
                <a:gd name="T6" fmla="*/ 230046 w 702"/>
                <a:gd name="T7" fmla="*/ 302914 h 783"/>
                <a:gd name="T8" fmla="*/ 0 w 702"/>
                <a:gd name="T9" fmla="*/ 308588 h 783"/>
                <a:gd name="T10" fmla="*/ 0 w 702"/>
                <a:gd name="T11" fmla="*/ 308588 h 783"/>
                <a:gd name="T12" fmla="*/ 296582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682" y="358"/>
                  </a:moveTo>
                  <a:lnTo>
                    <a:pt x="682" y="358"/>
                  </a:lnTo>
                  <a:cubicBezTo>
                    <a:pt x="682" y="358"/>
                    <a:pt x="701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121">
              <a:extLst>
                <a:ext uri="{FF2B5EF4-FFF2-40B4-BE49-F238E27FC236}">
                  <a16:creationId xmlns:a16="http://schemas.microsoft.com/office/drawing/2014/main" id="{F10B412B-C870-8D41-8017-8ABD33C0B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6189" y="4639224"/>
              <a:ext cx="188924" cy="138121"/>
            </a:xfrm>
            <a:custGeom>
              <a:avLst/>
              <a:gdLst>
                <a:gd name="T0" fmla="*/ 427 w 430"/>
                <a:gd name="T1" fmla="*/ 33 h 318"/>
                <a:gd name="T2" fmla="*/ 427 w 430"/>
                <a:gd name="T3" fmla="*/ 33 h 318"/>
                <a:gd name="T4" fmla="*/ 412 w 430"/>
                <a:gd name="T5" fmla="*/ 67 h 318"/>
                <a:gd name="T6" fmla="*/ 59 w 430"/>
                <a:gd name="T7" fmla="*/ 307 h 318"/>
                <a:gd name="T8" fmla="*/ 59 w 430"/>
                <a:gd name="T9" fmla="*/ 307 h 318"/>
                <a:gd name="T10" fmla="*/ 11 w 430"/>
                <a:gd name="T11" fmla="*/ 297 h 318"/>
                <a:gd name="T12" fmla="*/ 11 w 430"/>
                <a:gd name="T13" fmla="*/ 297 h 318"/>
                <a:gd name="T14" fmla="*/ 20 w 430"/>
                <a:gd name="T15" fmla="*/ 249 h 318"/>
                <a:gd name="T16" fmla="*/ 373 w 430"/>
                <a:gd name="T17" fmla="*/ 10 h 318"/>
                <a:gd name="T18" fmla="*/ 373 w 430"/>
                <a:gd name="T19" fmla="*/ 10 h 318"/>
                <a:gd name="T20" fmla="*/ 421 w 430"/>
                <a:gd name="T21" fmla="*/ 20 h 318"/>
                <a:gd name="T22" fmla="*/ 421 w 430"/>
                <a:gd name="T23" fmla="*/ 20 h 318"/>
                <a:gd name="T24" fmla="*/ 427 w 430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8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7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3" y="317"/>
                    <a:pt x="21" y="313"/>
                    <a:pt x="11" y="297"/>
                  </a:cubicBezTo>
                  <a:lnTo>
                    <a:pt x="11" y="297"/>
                  </a:lnTo>
                  <a:cubicBezTo>
                    <a:pt x="0" y="282"/>
                    <a:pt x="4" y="261"/>
                    <a:pt x="20" y="249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0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4" name="Freeform 122">
              <a:extLst>
                <a:ext uri="{FF2B5EF4-FFF2-40B4-BE49-F238E27FC236}">
                  <a16:creationId xmlns:a16="http://schemas.microsoft.com/office/drawing/2014/main" id="{D637EB00-F91B-C244-BF8D-7989F0435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241" y="4646282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29721 w 703"/>
                <a:gd name="T5" fmla="*/ 302914 h 783"/>
                <a:gd name="T6" fmla="*/ 229721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123">
              <a:extLst>
                <a:ext uri="{FF2B5EF4-FFF2-40B4-BE49-F238E27FC236}">
                  <a16:creationId xmlns:a16="http://schemas.microsoft.com/office/drawing/2014/main" id="{BB4BD3ED-3B5B-3B42-9DAC-11AB14978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913" y="4736067"/>
              <a:ext cx="187336" cy="141295"/>
            </a:xfrm>
            <a:custGeom>
              <a:avLst/>
              <a:gdLst>
                <a:gd name="T0" fmla="*/ 427 w 429"/>
                <a:gd name="T1" fmla="*/ 34 h 320"/>
                <a:gd name="T2" fmla="*/ 427 w 429"/>
                <a:gd name="T3" fmla="*/ 34 h 320"/>
                <a:gd name="T4" fmla="*/ 412 w 429"/>
                <a:gd name="T5" fmla="*/ 68 h 320"/>
                <a:gd name="T6" fmla="*/ 59 w 429"/>
                <a:gd name="T7" fmla="*/ 308 h 320"/>
                <a:gd name="T8" fmla="*/ 59 w 429"/>
                <a:gd name="T9" fmla="*/ 308 h 320"/>
                <a:gd name="T10" fmla="*/ 11 w 429"/>
                <a:gd name="T11" fmla="*/ 299 h 320"/>
                <a:gd name="T12" fmla="*/ 11 w 429"/>
                <a:gd name="T13" fmla="*/ 299 h 320"/>
                <a:gd name="T14" fmla="*/ 20 w 429"/>
                <a:gd name="T15" fmla="*/ 251 h 320"/>
                <a:gd name="T16" fmla="*/ 373 w 429"/>
                <a:gd name="T17" fmla="*/ 11 h 320"/>
                <a:gd name="T18" fmla="*/ 373 w 429"/>
                <a:gd name="T19" fmla="*/ 11 h 320"/>
                <a:gd name="T20" fmla="*/ 421 w 429"/>
                <a:gd name="T21" fmla="*/ 20 h 320"/>
                <a:gd name="T22" fmla="*/ 421 w 429"/>
                <a:gd name="T23" fmla="*/ 20 h 320"/>
                <a:gd name="T24" fmla="*/ 427 w 429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20">
                  <a:moveTo>
                    <a:pt x="427" y="34"/>
                  </a:moveTo>
                  <a:lnTo>
                    <a:pt x="427" y="34"/>
                  </a:lnTo>
                  <a:cubicBezTo>
                    <a:pt x="428" y="47"/>
                    <a:pt x="423" y="60"/>
                    <a:pt x="412" y="68"/>
                  </a:cubicBezTo>
                  <a:lnTo>
                    <a:pt x="59" y="308"/>
                  </a:lnTo>
                  <a:lnTo>
                    <a:pt x="59" y="308"/>
                  </a:lnTo>
                  <a:cubicBezTo>
                    <a:pt x="43" y="319"/>
                    <a:pt x="21" y="314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8" y="0"/>
                    <a:pt x="410" y="5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6" name="Freeform 124">
              <a:extLst>
                <a:ext uri="{FF2B5EF4-FFF2-40B4-BE49-F238E27FC236}">
                  <a16:creationId xmlns:a16="http://schemas.microsoft.com/office/drawing/2014/main" id="{D3C4F55F-230A-3749-BC1C-BC092743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936" y="4153422"/>
              <a:ext cx="2476648" cy="974779"/>
            </a:xfrm>
            <a:custGeom>
              <a:avLst/>
              <a:gdLst>
                <a:gd name="T0" fmla="*/ 65 w 5689"/>
                <a:gd name="T1" fmla="*/ 2237 h 2238"/>
                <a:gd name="T2" fmla="*/ 65 w 5689"/>
                <a:gd name="T3" fmla="*/ 2237 h 2238"/>
                <a:gd name="T4" fmla="*/ 120 w 5689"/>
                <a:gd name="T5" fmla="*/ 2197 h 2238"/>
                <a:gd name="T6" fmla="*/ 120 w 5689"/>
                <a:gd name="T7" fmla="*/ 2197 h 2238"/>
                <a:gd name="T8" fmla="*/ 468 w 5689"/>
                <a:gd name="T9" fmla="*/ 1800 h 2238"/>
                <a:gd name="T10" fmla="*/ 468 w 5689"/>
                <a:gd name="T11" fmla="*/ 1800 h 2238"/>
                <a:gd name="T12" fmla="*/ 2185 w 5689"/>
                <a:gd name="T13" fmla="*/ 1179 h 2238"/>
                <a:gd name="T14" fmla="*/ 2185 w 5689"/>
                <a:gd name="T15" fmla="*/ 1179 h 2238"/>
                <a:gd name="T16" fmla="*/ 5649 w 5689"/>
                <a:gd name="T17" fmla="*/ 118 h 2238"/>
                <a:gd name="T18" fmla="*/ 5649 w 5689"/>
                <a:gd name="T19" fmla="*/ 118 h 2238"/>
                <a:gd name="T20" fmla="*/ 5673 w 5689"/>
                <a:gd name="T21" fmla="*/ 39 h 2238"/>
                <a:gd name="T22" fmla="*/ 5673 w 5689"/>
                <a:gd name="T23" fmla="*/ 39 h 2238"/>
                <a:gd name="T24" fmla="*/ 5595 w 5689"/>
                <a:gd name="T25" fmla="*/ 15 h 2238"/>
                <a:gd name="T26" fmla="*/ 5595 w 5689"/>
                <a:gd name="T27" fmla="*/ 15 h 2238"/>
                <a:gd name="T28" fmla="*/ 2167 w 5689"/>
                <a:gd name="T29" fmla="*/ 1065 h 2238"/>
                <a:gd name="T30" fmla="*/ 2167 w 5689"/>
                <a:gd name="T31" fmla="*/ 1065 h 2238"/>
                <a:gd name="T32" fmla="*/ 10 w 5689"/>
                <a:gd name="T33" fmla="*/ 2161 h 2238"/>
                <a:gd name="T34" fmla="*/ 10 w 5689"/>
                <a:gd name="T35" fmla="*/ 2161 h 2238"/>
                <a:gd name="T36" fmla="*/ 47 w 5689"/>
                <a:gd name="T37" fmla="*/ 2234 h 2238"/>
                <a:gd name="T38" fmla="*/ 47 w 5689"/>
                <a:gd name="T39" fmla="*/ 2234 h 2238"/>
                <a:gd name="T40" fmla="*/ 65 w 5689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89" h="2238">
                  <a:moveTo>
                    <a:pt x="65" y="2237"/>
                  </a:moveTo>
                  <a:lnTo>
                    <a:pt x="65" y="2237"/>
                  </a:lnTo>
                  <a:cubicBezTo>
                    <a:pt x="89" y="2237"/>
                    <a:pt x="112" y="2221"/>
                    <a:pt x="120" y="2197"/>
                  </a:cubicBezTo>
                  <a:lnTo>
                    <a:pt x="120" y="2197"/>
                  </a:lnTo>
                  <a:cubicBezTo>
                    <a:pt x="120" y="2195"/>
                    <a:pt x="185" y="2014"/>
                    <a:pt x="468" y="1800"/>
                  </a:cubicBezTo>
                  <a:lnTo>
                    <a:pt x="468" y="1800"/>
                  </a:lnTo>
                  <a:cubicBezTo>
                    <a:pt x="732" y="1600"/>
                    <a:pt x="1245" y="1331"/>
                    <a:pt x="2185" y="1179"/>
                  </a:cubicBezTo>
                  <a:lnTo>
                    <a:pt x="2185" y="1179"/>
                  </a:lnTo>
                  <a:cubicBezTo>
                    <a:pt x="4250" y="848"/>
                    <a:pt x="5636" y="124"/>
                    <a:pt x="5649" y="118"/>
                  </a:cubicBezTo>
                  <a:lnTo>
                    <a:pt x="5649" y="118"/>
                  </a:lnTo>
                  <a:cubicBezTo>
                    <a:pt x="5677" y="102"/>
                    <a:pt x="5688" y="68"/>
                    <a:pt x="5673" y="39"/>
                  </a:cubicBezTo>
                  <a:lnTo>
                    <a:pt x="5673" y="39"/>
                  </a:lnTo>
                  <a:cubicBezTo>
                    <a:pt x="5658" y="11"/>
                    <a:pt x="5623" y="0"/>
                    <a:pt x="5595" y="15"/>
                  </a:cubicBezTo>
                  <a:lnTo>
                    <a:pt x="5595" y="15"/>
                  </a:lnTo>
                  <a:cubicBezTo>
                    <a:pt x="5581" y="22"/>
                    <a:pt x="4212" y="737"/>
                    <a:pt x="2167" y="1065"/>
                  </a:cubicBezTo>
                  <a:lnTo>
                    <a:pt x="2167" y="1065"/>
                  </a:lnTo>
                  <a:cubicBezTo>
                    <a:pt x="291" y="1367"/>
                    <a:pt x="20" y="2128"/>
                    <a:pt x="10" y="2161"/>
                  </a:cubicBezTo>
                  <a:lnTo>
                    <a:pt x="10" y="2161"/>
                  </a:lnTo>
                  <a:cubicBezTo>
                    <a:pt x="0" y="2191"/>
                    <a:pt x="17" y="2224"/>
                    <a:pt x="47" y="2234"/>
                  </a:cubicBezTo>
                  <a:lnTo>
                    <a:pt x="47" y="2234"/>
                  </a:lnTo>
                  <a:cubicBezTo>
                    <a:pt x="53" y="2235"/>
                    <a:pt x="59" y="2237"/>
                    <a:pt x="65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7" name="Freeform 125">
              <a:extLst>
                <a:ext uri="{FF2B5EF4-FFF2-40B4-BE49-F238E27FC236}">
                  <a16:creationId xmlns:a16="http://schemas.microsoft.com/office/drawing/2014/main" id="{CD62646A-21A2-D844-A6DF-C1CA103B6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042" y="3981962"/>
              <a:ext cx="334080" cy="318720"/>
            </a:xfrm>
            <a:custGeom>
              <a:avLst/>
              <a:gdLst>
                <a:gd name="T0" fmla="*/ 175740 w 768"/>
                <a:gd name="T1" fmla="*/ 318285 h 732"/>
                <a:gd name="T2" fmla="*/ 175740 w 768"/>
                <a:gd name="T3" fmla="*/ 318285 h 732"/>
                <a:gd name="T4" fmla="*/ 308415 w 768"/>
                <a:gd name="T5" fmla="*/ 228155 h 732"/>
                <a:gd name="T6" fmla="*/ 308415 w 768"/>
                <a:gd name="T7" fmla="*/ 228155 h 732"/>
                <a:gd name="T8" fmla="*/ 275355 w 768"/>
                <a:gd name="T9" fmla="*/ 0 h 732"/>
                <a:gd name="T10" fmla="*/ 275355 w 768"/>
                <a:gd name="T11" fmla="*/ 0 h 732"/>
                <a:gd name="T12" fmla="*/ 175740 w 768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8" h="732">
                  <a:moveTo>
                    <a:pt x="404" y="731"/>
                  </a:moveTo>
                  <a:lnTo>
                    <a:pt x="404" y="731"/>
                  </a:lnTo>
                  <a:cubicBezTo>
                    <a:pt x="404" y="731"/>
                    <a:pt x="651" y="708"/>
                    <a:pt x="709" y="524"/>
                  </a:cubicBezTo>
                  <a:cubicBezTo>
                    <a:pt x="767" y="339"/>
                    <a:pt x="633" y="0"/>
                    <a:pt x="633" y="0"/>
                  </a:cubicBezTo>
                  <a:cubicBezTo>
                    <a:pt x="633" y="0"/>
                    <a:pt x="0" y="484"/>
                    <a:pt x="404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126">
              <a:extLst>
                <a:ext uri="{FF2B5EF4-FFF2-40B4-BE49-F238E27FC236}">
                  <a16:creationId xmlns:a16="http://schemas.microsoft.com/office/drawing/2014/main" id="{BFE78B37-F261-9E47-9A08-16742351A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254" y="4185173"/>
              <a:ext cx="111132" cy="201624"/>
            </a:xfrm>
            <a:custGeom>
              <a:avLst/>
              <a:gdLst>
                <a:gd name="T0" fmla="*/ 39 w 256"/>
                <a:gd name="T1" fmla="*/ 463 h 464"/>
                <a:gd name="T2" fmla="*/ 39 w 256"/>
                <a:gd name="T3" fmla="*/ 463 h 464"/>
                <a:gd name="T4" fmla="*/ 71 w 256"/>
                <a:gd name="T5" fmla="*/ 443 h 464"/>
                <a:gd name="T6" fmla="*/ 247 w 256"/>
                <a:gd name="T7" fmla="*/ 54 h 464"/>
                <a:gd name="T8" fmla="*/ 247 w 256"/>
                <a:gd name="T9" fmla="*/ 54 h 464"/>
                <a:gd name="T10" fmla="*/ 230 w 256"/>
                <a:gd name="T11" fmla="*/ 8 h 464"/>
                <a:gd name="T12" fmla="*/ 230 w 256"/>
                <a:gd name="T13" fmla="*/ 8 h 464"/>
                <a:gd name="T14" fmla="*/ 184 w 256"/>
                <a:gd name="T15" fmla="*/ 26 h 464"/>
                <a:gd name="T16" fmla="*/ 8 w 256"/>
                <a:gd name="T17" fmla="*/ 414 h 464"/>
                <a:gd name="T18" fmla="*/ 8 w 256"/>
                <a:gd name="T19" fmla="*/ 414 h 464"/>
                <a:gd name="T20" fmla="*/ 25 w 256"/>
                <a:gd name="T21" fmla="*/ 460 h 464"/>
                <a:gd name="T22" fmla="*/ 25 w 256"/>
                <a:gd name="T23" fmla="*/ 460 h 464"/>
                <a:gd name="T24" fmla="*/ 39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39" y="463"/>
                  </a:moveTo>
                  <a:lnTo>
                    <a:pt x="39" y="463"/>
                  </a:lnTo>
                  <a:cubicBezTo>
                    <a:pt x="53" y="463"/>
                    <a:pt x="65" y="455"/>
                    <a:pt x="71" y="443"/>
                  </a:cubicBezTo>
                  <a:lnTo>
                    <a:pt x="247" y="54"/>
                  </a:lnTo>
                  <a:lnTo>
                    <a:pt x="247" y="54"/>
                  </a:lnTo>
                  <a:cubicBezTo>
                    <a:pt x="255" y="37"/>
                    <a:pt x="247" y="16"/>
                    <a:pt x="230" y="8"/>
                  </a:cubicBezTo>
                  <a:lnTo>
                    <a:pt x="230" y="8"/>
                  </a:lnTo>
                  <a:cubicBezTo>
                    <a:pt x="213" y="0"/>
                    <a:pt x="192" y="8"/>
                    <a:pt x="184" y="26"/>
                  </a:cubicBezTo>
                  <a:lnTo>
                    <a:pt x="8" y="414"/>
                  </a:lnTo>
                  <a:lnTo>
                    <a:pt x="8" y="414"/>
                  </a:lnTo>
                  <a:cubicBezTo>
                    <a:pt x="0" y="432"/>
                    <a:pt x="8" y="452"/>
                    <a:pt x="25" y="460"/>
                  </a:cubicBezTo>
                  <a:lnTo>
                    <a:pt x="25" y="460"/>
                  </a:lnTo>
                  <a:cubicBezTo>
                    <a:pt x="30" y="462"/>
                    <a:pt x="35" y="463"/>
                    <a:pt x="39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9" name="Freeform 127">
              <a:extLst>
                <a:ext uri="{FF2B5EF4-FFF2-40B4-BE49-F238E27FC236}">
                  <a16:creationId xmlns:a16="http://schemas.microsoft.com/office/drawing/2014/main" id="{02FED378-027D-BC4B-8A40-807D8B04F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401" y="4339082"/>
              <a:ext cx="305279" cy="341760"/>
            </a:xfrm>
            <a:custGeom>
              <a:avLst/>
              <a:gdLst>
                <a:gd name="T0" fmla="*/ 8697 w 702"/>
                <a:gd name="T1" fmla="*/ 155822 h 783"/>
                <a:gd name="T2" fmla="*/ 8697 w 702"/>
                <a:gd name="T3" fmla="*/ 155822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128">
              <a:extLst>
                <a:ext uri="{FF2B5EF4-FFF2-40B4-BE49-F238E27FC236}">
                  <a16:creationId xmlns:a16="http://schemas.microsoft.com/office/drawing/2014/main" id="{F61DC999-42BF-1046-B802-10FE8D22B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2856" y="4429662"/>
              <a:ext cx="187336" cy="139708"/>
            </a:xfrm>
            <a:custGeom>
              <a:avLst/>
              <a:gdLst>
                <a:gd name="T0" fmla="*/ 2 w 428"/>
                <a:gd name="T1" fmla="*/ 34 h 320"/>
                <a:gd name="T2" fmla="*/ 2 w 428"/>
                <a:gd name="T3" fmla="*/ 34 h 320"/>
                <a:gd name="T4" fmla="*/ 16 w 428"/>
                <a:gd name="T5" fmla="*/ 68 h 320"/>
                <a:gd name="T6" fmla="*/ 368 w 428"/>
                <a:gd name="T7" fmla="*/ 307 h 320"/>
                <a:gd name="T8" fmla="*/ 368 w 428"/>
                <a:gd name="T9" fmla="*/ 307 h 320"/>
                <a:gd name="T10" fmla="*/ 416 w 428"/>
                <a:gd name="T11" fmla="*/ 299 h 320"/>
                <a:gd name="T12" fmla="*/ 416 w 428"/>
                <a:gd name="T13" fmla="*/ 299 h 320"/>
                <a:gd name="T14" fmla="*/ 407 w 428"/>
                <a:gd name="T15" fmla="*/ 251 h 320"/>
                <a:gd name="T16" fmla="*/ 56 w 428"/>
                <a:gd name="T17" fmla="*/ 11 h 320"/>
                <a:gd name="T18" fmla="*/ 56 w 428"/>
                <a:gd name="T19" fmla="*/ 11 h 320"/>
                <a:gd name="T20" fmla="*/ 8 w 428"/>
                <a:gd name="T21" fmla="*/ 20 h 320"/>
                <a:gd name="T22" fmla="*/ 8 w 428"/>
                <a:gd name="T23" fmla="*/ 20 h 320"/>
                <a:gd name="T24" fmla="*/ 2 w 428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8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6" y="68"/>
                  </a:cubicBezTo>
                  <a:lnTo>
                    <a:pt x="368" y="307"/>
                  </a:lnTo>
                  <a:lnTo>
                    <a:pt x="368" y="307"/>
                  </a:lnTo>
                  <a:cubicBezTo>
                    <a:pt x="384" y="319"/>
                    <a:pt x="406" y="315"/>
                    <a:pt x="416" y="299"/>
                  </a:cubicBezTo>
                  <a:lnTo>
                    <a:pt x="416" y="299"/>
                  </a:lnTo>
                  <a:cubicBezTo>
                    <a:pt x="427" y="283"/>
                    <a:pt x="423" y="261"/>
                    <a:pt x="407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4"/>
                    <a:pt x="8" y="20"/>
                  </a:cubicBezTo>
                  <a:lnTo>
                    <a:pt x="8" y="20"/>
                  </a:lnTo>
                  <a:cubicBezTo>
                    <a:pt x="4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1" name="Freeform 129">
              <a:extLst>
                <a:ext uri="{FF2B5EF4-FFF2-40B4-BE49-F238E27FC236}">
                  <a16:creationId xmlns:a16="http://schemas.microsoft.com/office/drawing/2014/main" id="{B59E5E0D-A45E-BE4E-948C-F21E1E59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1442" y="4170121"/>
              <a:ext cx="316799" cy="335999"/>
            </a:xfrm>
            <a:custGeom>
              <a:avLst/>
              <a:gdLst>
                <a:gd name="T0" fmla="*/ 0 w 728"/>
                <a:gd name="T1" fmla="*/ 174093 h 772"/>
                <a:gd name="T2" fmla="*/ 0 w 728"/>
                <a:gd name="T3" fmla="*/ 174093 h 772"/>
                <a:gd name="T4" fmla="*/ 87468 w 728"/>
                <a:gd name="T5" fmla="*/ 309015 h 772"/>
                <a:gd name="T6" fmla="*/ 87468 w 728"/>
                <a:gd name="T7" fmla="*/ 309015 h 772"/>
                <a:gd name="T8" fmla="*/ 316364 w 728"/>
                <a:gd name="T9" fmla="*/ 280725 h 772"/>
                <a:gd name="T10" fmla="*/ 316364 w 728"/>
                <a:gd name="T11" fmla="*/ 280725 h 772"/>
                <a:gd name="T12" fmla="*/ 0 w 728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8" h="772">
                  <a:moveTo>
                    <a:pt x="0" y="400"/>
                  </a:moveTo>
                  <a:lnTo>
                    <a:pt x="0" y="400"/>
                  </a:lnTo>
                  <a:cubicBezTo>
                    <a:pt x="0" y="400"/>
                    <a:pt x="17" y="648"/>
                    <a:pt x="201" y="710"/>
                  </a:cubicBezTo>
                  <a:cubicBezTo>
                    <a:pt x="385" y="771"/>
                    <a:pt x="727" y="645"/>
                    <a:pt x="727" y="645"/>
                  </a:cubicBezTo>
                  <a:cubicBezTo>
                    <a:pt x="727" y="645"/>
                    <a:pt x="255" y="0"/>
                    <a:pt x="0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2" name="Freeform 130">
              <a:extLst>
                <a:ext uri="{FF2B5EF4-FFF2-40B4-BE49-F238E27FC236}">
                  <a16:creationId xmlns:a16="http://schemas.microsoft.com/office/drawing/2014/main" id="{26FECE67-CC9C-FB41-BB05-17A6CC9B0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6580" y="4289954"/>
              <a:ext cx="200037" cy="114306"/>
            </a:xfrm>
            <a:custGeom>
              <a:avLst/>
              <a:gdLst>
                <a:gd name="T0" fmla="*/ 0 w 460"/>
                <a:gd name="T1" fmla="*/ 39 h 264"/>
                <a:gd name="T2" fmla="*/ 0 w 460"/>
                <a:gd name="T3" fmla="*/ 39 h 264"/>
                <a:gd name="T4" fmla="*/ 19 w 460"/>
                <a:gd name="T5" fmla="*/ 71 h 264"/>
                <a:gd name="T6" fmla="*/ 405 w 460"/>
                <a:gd name="T7" fmla="*/ 255 h 264"/>
                <a:gd name="T8" fmla="*/ 405 w 460"/>
                <a:gd name="T9" fmla="*/ 255 h 264"/>
                <a:gd name="T10" fmla="*/ 451 w 460"/>
                <a:gd name="T11" fmla="*/ 239 h 264"/>
                <a:gd name="T12" fmla="*/ 451 w 460"/>
                <a:gd name="T13" fmla="*/ 239 h 264"/>
                <a:gd name="T14" fmla="*/ 435 w 460"/>
                <a:gd name="T15" fmla="*/ 192 h 264"/>
                <a:gd name="T16" fmla="*/ 49 w 460"/>
                <a:gd name="T17" fmla="*/ 9 h 264"/>
                <a:gd name="T18" fmla="*/ 49 w 460"/>
                <a:gd name="T19" fmla="*/ 9 h 264"/>
                <a:gd name="T20" fmla="*/ 4 w 460"/>
                <a:gd name="T21" fmla="*/ 25 h 264"/>
                <a:gd name="T22" fmla="*/ 4 w 460"/>
                <a:gd name="T23" fmla="*/ 25 h 264"/>
                <a:gd name="T24" fmla="*/ 0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0" y="39"/>
                  </a:moveTo>
                  <a:lnTo>
                    <a:pt x="0" y="39"/>
                  </a:lnTo>
                  <a:cubicBezTo>
                    <a:pt x="0" y="52"/>
                    <a:pt x="7" y="65"/>
                    <a:pt x="19" y="71"/>
                  </a:cubicBezTo>
                  <a:lnTo>
                    <a:pt x="405" y="255"/>
                  </a:lnTo>
                  <a:lnTo>
                    <a:pt x="405" y="255"/>
                  </a:lnTo>
                  <a:cubicBezTo>
                    <a:pt x="422" y="263"/>
                    <a:pt x="442" y="256"/>
                    <a:pt x="451" y="239"/>
                  </a:cubicBezTo>
                  <a:lnTo>
                    <a:pt x="451" y="239"/>
                  </a:lnTo>
                  <a:cubicBezTo>
                    <a:pt x="459" y="222"/>
                    <a:pt x="452" y="201"/>
                    <a:pt x="435" y="192"/>
                  </a:cubicBezTo>
                  <a:lnTo>
                    <a:pt x="49" y="9"/>
                  </a:lnTo>
                  <a:lnTo>
                    <a:pt x="49" y="9"/>
                  </a:lnTo>
                  <a:cubicBezTo>
                    <a:pt x="32" y="0"/>
                    <a:pt x="12" y="8"/>
                    <a:pt x="4" y="25"/>
                  </a:cubicBezTo>
                  <a:lnTo>
                    <a:pt x="4" y="25"/>
                  </a:lnTo>
                  <a:cubicBezTo>
                    <a:pt x="1" y="30"/>
                    <a:pt x="0" y="34"/>
                    <a:pt x="0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3" name="Freeform 131">
              <a:extLst>
                <a:ext uri="{FF2B5EF4-FFF2-40B4-BE49-F238E27FC236}">
                  <a16:creationId xmlns:a16="http://schemas.microsoft.com/office/drawing/2014/main" id="{31DC9DBD-3F57-CF46-AFFB-86BE79E7D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4062" y="4024827"/>
              <a:ext cx="74616" cy="212737"/>
            </a:xfrm>
            <a:custGeom>
              <a:avLst/>
              <a:gdLst>
                <a:gd name="T0" fmla="*/ 45 w 171"/>
                <a:gd name="T1" fmla="*/ 488 h 490"/>
                <a:gd name="T2" fmla="*/ 45 w 171"/>
                <a:gd name="T3" fmla="*/ 488 h 490"/>
                <a:gd name="T4" fmla="*/ 72 w 171"/>
                <a:gd name="T5" fmla="*/ 462 h 490"/>
                <a:gd name="T6" fmla="*/ 166 w 171"/>
                <a:gd name="T7" fmla="*/ 46 h 490"/>
                <a:gd name="T8" fmla="*/ 166 w 171"/>
                <a:gd name="T9" fmla="*/ 46 h 490"/>
                <a:gd name="T10" fmla="*/ 139 w 171"/>
                <a:gd name="T11" fmla="*/ 4 h 490"/>
                <a:gd name="T12" fmla="*/ 139 w 171"/>
                <a:gd name="T13" fmla="*/ 4 h 490"/>
                <a:gd name="T14" fmla="*/ 98 w 171"/>
                <a:gd name="T15" fmla="*/ 30 h 490"/>
                <a:gd name="T16" fmla="*/ 4 w 171"/>
                <a:gd name="T17" fmla="*/ 447 h 490"/>
                <a:gd name="T18" fmla="*/ 4 w 171"/>
                <a:gd name="T19" fmla="*/ 447 h 490"/>
                <a:gd name="T20" fmla="*/ 31 w 171"/>
                <a:gd name="T21" fmla="*/ 488 h 490"/>
                <a:gd name="T22" fmla="*/ 31 w 171"/>
                <a:gd name="T23" fmla="*/ 488 h 490"/>
                <a:gd name="T24" fmla="*/ 45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45" y="488"/>
                  </a:moveTo>
                  <a:lnTo>
                    <a:pt x="45" y="488"/>
                  </a:lnTo>
                  <a:cubicBezTo>
                    <a:pt x="58" y="486"/>
                    <a:pt x="69" y="476"/>
                    <a:pt x="72" y="462"/>
                  </a:cubicBezTo>
                  <a:lnTo>
                    <a:pt x="166" y="46"/>
                  </a:lnTo>
                  <a:lnTo>
                    <a:pt x="166" y="46"/>
                  </a:lnTo>
                  <a:cubicBezTo>
                    <a:pt x="170" y="27"/>
                    <a:pt x="158" y="9"/>
                    <a:pt x="139" y="4"/>
                  </a:cubicBezTo>
                  <a:lnTo>
                    <a:pt x="139" y="4"/>
                  </a:lnTo>
                  <a:cubicBezTo>
                    <a:pt x="120" y="0"/>
                    <a:pt x="102" y="12"/>
                    <a:pt x="98" y="30"/>
                  </a:cubicBezTo>
                  <a:lnTo>
                    <a:pt x="4" y="447"/>
                  </a:lnTo>
                  <a:lnTo>
                    <a:pt x="4" y="447"/>
                  </a:lnTo>
                  <a:cubicBezTo>
                    <a:pt x="0" y="466"/>
                    <a:pt x="12" y="484"/>
                    <a:pt x="31" y="488"/>
                  </a:cubicBezTo>
                  <a:lnTo>
                    <a:pt x="31" y="488"/>
                  </a:lnTo>
                  <a:cubicBezTo>
                    <a:pt x="36" y="489"/>
                    <a:pt x="41" y="489"/>
                    <a:pt x="45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4" name="Freeform 132">
              <a:extLst>
                <a:ext uri="{FF2B5EF4-FFF2-40B4-BE49-F238E27FC236}">
                  <a16:creationId xmlns:a16="http://schemas.microsoft.com/office/drawing/2014/main" id="{ADB68F57-CADC-8C46-A849-3600B8B2D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841" y="4074122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3097 w 699"/>
                <a:gd name="T5" fmla="*/ 210379 h 767"/>
                <a:gd name="T6" fmla="*/ 303097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6"/>
                    <a:pt x="694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5" name="Freeform 133">
              <a:extLst>
                <a:ext uri="{FF2B5EF4-FFF2-40B4-BE49-F238E27FC236}">
                  <a16:creationId xmlns:a16="http://schemas.microsoft.com/office/drawing/2014/main" id="{D705A0B2-962D-534D-A4EB-6212DAF62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243" y="4285192"/>
              <a:ext cx="60329" cy="215912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2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4 h 495"/>
                <a:gd name="T22" fmla="*/ 32 w 138"/>
                <a:gd name="T23" fmla="*/ 494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59" y="489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3" y="6"/>
                    <a:pt x="105" y="3"/>
                  </a:cubicBezTo>
                  <a:lnTo>
                    <a:pt x="105" y="3"/>
                  </a:lnTo>
                  <a:cubicBezTo>
                    <a:pt x="86" y="0"/>
                    <a:pt x="68" y="13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4" y="491"/>
                    <a:pt x="32" y="494"/>
                  </a:cubicBezTo>
                  <a:lnTo>
                    <a:pt x="32" y="494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6" name="Freeform 134">
              <a:extLst>
                <a:ext uri="{FF2B5EF4-FFF2-40B4-BE49-F238E27FC236}">
                  <a16:creationId xmlns:a16="http://schemas.microsoft.com/office/drawing/2014/main" id="{247B7067-AB94-8D4C-A752-18AB8150F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01" y="4463881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5126 w 703"/>
                <a:gd name="T5" fmla="*/ 302914 h 783"/>
                <a:gd name="T6" fmla="*/ 75126 w 703"/>
                <a:gd name="T7" fmla="*/ 302914 h 783"/>
                <a:gd name="T8" fmla="*/ 304847 w 703"/>
                <a:gd name="T9" fmla="*/ 309024 h 783"/>
                <a:gd name="T10" fmla="*/ 304847 w 703"/>
                <a:gd name="T11" fmla="*/ 309024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6"/>
                    <a:pt x="173" y="694"/>
                  </a:cubicBezTo>
                  <a:cubicBezTo>
                    <a:pt x="345" y="782"/>
                    <a:pt x="702" y="708"/>
                    <a:pt x="702" y="708"/>
                  </a:cubicBezTo>
                  <a:cubicBezTo>
                    <a:pt x="702" y="708"/>
                    <a:pt x="332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7" name="Freeform 135">
              <a:extLst>
                <a:ext uri="{FF2B5EF4-FFF2-40B4-BE49-F238E27FC236}">
                  <a16:creationId xmlns:a16="http://schemas.microsoft.com/office/drawing/2014/main" id="{6D44CDE5-D9B4-B74C-853B-C176B1627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1979" y="4553494"/>
              <a:ext cx="185748" cy="138121"/>
            </a:xfrm>
            <a:custGeom>
              <a:avLst/>
              <a:gdLst>
                <a:gd name="T0" fmla="*/ 1 w 429"/>
                <a:gd name="T1" fmla="*/ 33 h 319"/>
                <a:gd name="T2" fmla="*/ 1 w 429"/>
                <a:gd name="T3" fmla="*/ 33 h 319"/>
                <a:gd name="T4" fmla="*/ 16 w 429"/>
                <a:gd name="T5" fmla="*/ 68 h 319"/>
                <a:gd name="T6" fmla="*/ 369 w 429"/>
                <a:gd name="T7" fmla="*/ 307 h 319"/>
                <a:gd name="T8" fmla="*/ 369 w 429"/>
                <a:gd name="T9" fmla="*/ 307 h 319"/>
                <a:gd name="T10" fmla="*/ 417 w 429"/>
                <a:gd name="T11" fmla="*/ 298 h 319"/>
                <a:gd name="T12" fmla="*/ 417 w 429"/>
                <a:gd name="T13" fmla="*/ 298 h 319"/>
                <a:gd name="T14" fmla="*/ 408 w 429"/>
                <a:gd name="T15" fmla="*/ 250 h 319"/>
                <a:gd name="T16" fmla="*/ 55 w 429"/>
                <a:gd name="T17" fmla="*/ 10 h 319"/>
                <a:gd name="T18" fmla="*/ 55 w 429"/>
                <a:gd name="T19" fmla="*/ 10 h 319"/>
                <a:gd name="T20" fmla="*/ 7 w 429"/>
                <a:gd name="T21" fmla="*/ 20 h 319"/>
                <a:gd name="T22" fmla="*/ 7 w 429"/>
                <a:gd name="T23" fmla="*/ 20 h 319"/>
                <a:gd name="T24" fmla="*/ 1 w 429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9">
                  <a:moveTo>
                    <a:pt x="1" y="33"/>
                  </a:moveTo>
                  <a:lnTo>
                    <a:pt x="1" y="33"/>
                  </a:lnTo>
                  <a:cubicBezTo>
                    <a:pt x="0" y="46"/>
                    <a:pt x="5" y="60"/>
                    <a:pt x="16" y="68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5" y="318"/>
                    <a:pt x="407" y="314"/>
                    <a:pt x="417" y="298"/>
                  </a:cubicBezTo>
                  <a:lnTo>
                    <a:pt x="417" y="298"/>
                  </a:lnTo>
                  <a:cubicBezTo>
                    <a:pt x="428" y="282"/>
                    <a:pt x="424" y="260"/>
                    <a:pt x="408" y="250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2" y="28"/>
                    <a:pt x="1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8" name="Freeform 136">
              <a:extLst>
                <a:ext uri="{FF2B5EF4-FFF2-40B4-BE49-F238E27FC236}">
                  <a16:creationId xmlns:a16="http://schemas.microsoft.com/office/drawing/2014/main" id="{5BA7EE61-5502-2C40-88A7-BC4A07B56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681" y="4160521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2661 w 699"/>
                <a:gd name="T5" fmla="*/ 210379 h 767"/>
                <a:gd name="T6" fmla="*/ 302661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7"/>
                    <a:pt x="693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9" name="Freeform 137">
              <a:extLst>
                <a:ext uri="{FF2B5EF4-FFF2-40B4-BE49-F238E27FC236}">
                  <a16:creationId xmlns:a16="http://schemas.microsoft.com/office/drawing/2014/main" id="{41DB3D10-6DFC-254D-ABF8-1F106F317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807" y="4372509"/>
              <a:ext cx="58742" cy="214325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1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3 h 495"/>
                <a:gd name="T22" fmla="*/ 32 w 138"/>
                <a:gd name="T23" fmla="*/ 493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60" y="489"/>
                    <a:pt x="70" y="478"/>
                    <a:pt x="71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4" y="6"/>
                    <a:pt x="105" y="3"/>
                  </a:cubicBezTo>
                  <a:lnTo>
                    <a:pt x="105" y="3"/>
                  </a:lnTo>
                  <a:cubicBezTo>
                    <a:pt x="85" y="0"/>
                    <a:pt x="68" y="14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70" name="Freeform 138">
              <a:extLst>
                <a:ext uri="{FF2B5EF4-FFF2-40B4-BE49-F238E27FC236}">
                  <a16:creationId xmlns:a16="http://schemas.microsoft.com/office/drawing/2014/main" id="{4FE9D6FF-EAD8-234E-9227-657955F64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481" y="4237321"/>
              <a:ext cx="305281" cy="334080"/>
            </a:xfrm>
            <a:custGeom>
              <a:avLst/>
              <a:gdLst>
                <a:gd name="T0" fmla="*/ 199305 w 700"/>
                <a:gd name="T1" fmla="*/ 333644 h 767"/>
                <a:gd name="T2" fmla="*/ 199305 w 700"/>
                <a:gd name="T3" fmla="*/ 333644 h 767"/>
                <a:gd name="T4" fmla="*/ 302664 w 700"/>
                <a:gd name="T5" fmla="*/ 209943 h 767"/>
                <a:gd name="T6" fmla="*/ 302664 w 700"/>
                <a:gd name="T7" fmla="*/ 209943 h 767"/>
                <a:gd name="T8" fmla="*/ 208027 w 700"/>
                <a:gd name="T9" fmla="*/ 0 h 767"/>
                <a:gd name="T10" fmla="*/ 208027 w 700"/>
                <a:gd name="T11" fmla="*/ 0 h 767"/>
                <a:gd name="T12" fmla="*/ 199305 w 700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0" h="767">
                  <a:moveTo>
                    <a:pt x="457" y="766"/>
                  </a:moveTo>
                  <a:lnTo>
                    <a:pt x="457" y="766"/>
                  </a:lnTo>
                  <a:cubicBezTo>
                    <a:pt x="457" y="766"/>
                    <a:pt x="690" y="676"/>
                    <a:pt x="694" y="482"/>
                  </a:cubicBezTo>
                  <a:cubicBezTo>
                    <a:pt x="699" y="289"/>
                    <a:pt x="477" y="0"/>
                    <a:pt x="477" y="0"/>
                  </a:cubicBezTo>
                  <a:cubicBezTo>
                    <a:pt x="477" y="0"/>
                    <a:pt x="0" y="640"/>
                    <a:pt x="457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1" name="Freeform 139">
              <a:extLst>
                <a:ext uri="{FF2B5EF4-FFF2-40B4-BE49-F238E27FC236}">
                  <a16:creationId xmlns:a16="http://schemas.microsoft.com/office/drawing/2014/main" id="{17BFF51F-2919-0145-B9AA-0D08313D6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558" y="4450301"/>
              <a:ext cx="58742" cy="215912"/>
            </a:xfrm>
            <a:custGeom>
              <a:avLst/>
              <a:gdLst>
                <a:gd name="T0" fmla="*/ 46 w 137"/>
                <a:gd name="T1" fmla="*/ 492 h 495"/>
                <a:gd name="T2" fmla="*/ 46 w 137"/>
                <a:gd name="T3" fmla="*/ 492 h 495"/>
                <a:gd name="T4" fmla="*/ 72 w 137"/>
                <a:gd name="T5" fmla="*/ 464 h 495"/>
                <a:gd name="T6" fmla="*/ 134 w 137"/>
                <a:gd name="T7" fmla="*/ 42 h 495"/>
                <a:gd name="T8" fmla="*/ 134 w 137"/>
                <a:gd name="T9" fmla="*/ 42 h 495"/>
                <a:gd name="T10" fmla="*/ 104 w 137"/>
                <a:gd name="T11" fmla="*/ 3 h 495"/>
                <a:gd name="T12" fmla="*/ 104 w 137"/>
                <a:gd name="T13" fmla="*/ 3 h 495"/>
                <a:gd name="T14" fmla="*/ 65 w 137"/>
                <a:gd name="T15" fmla="*/ 31 h 495"/>
                <a:gd name="T16" fmla="*/ 3 w 137"/>
                <a:gd name="T17" fmla="*/ 454 h 495"/>
                <a:gd name="T18" fmla="*/ 3 w 137"/>
                <a:gd name="T19" fmla="*/ 454 h 495"/>
                <a:gd name="T20" fmla="*/ 32 w 137"/>
                <a:gd name="T21" fmla="*/ 493 h 495"/>
                <a:gd name="T22" fmla="*/ 32 w 137"/>
                <a:gd name="T23" fmla="*/ 493 h 495"/>
                <a:gd name="T24" fmla="*/ 46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46" y="492"/>
                  </a:moveTo>
                  <a:lnTo>
                    <a:pt x="46" y="492"/>
                  </a:lnTo>
                  <a:cubicBezTo>
                    <a:pt x="59" y="488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6" y="23"/>
                    <a:pt x="123" y="5"/>
                    <a:pt x="104" y="3"/>
                  </a:cubicBezTo>
                  <a:lnTo>
                    <a:pt x="104" y="3"/>
                  </a:lnTo>
                  <a:cubicBezTo>
                    <a:pt x="86" y="0"/>
                    <a:pt x="68" y="13"/>
                    <a:pt x="65" y="31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2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3"/>
                    <a:pt x="46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72" name="Freeform 140">
              <a:extLst>
                <a:ext uri="{FF2B5EF4-FFF2-40B4-BE49-F238E27FC236}">
                  <a16:creationId xmlns:a16="http://schemas.microsoft.com/office/drawing/2014/main" id="{A6DFA494-F53F-E743-BABD-96690B7EB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6961" y="4341000"/>
              <a:ext cx="299520" cy="332161"/>
            </a:xfrm>
            <a:custGeom>
              <a:avLst/>
              <a:gdLst>
                <a:gd name="T0" fmla="*/ 203013 w 689"/>
                <a:gd name="T1" fmla="*/ 331727 h 765"/>
                <a:gd name="T2" fmla="*/ 203013 w 689"/>
                <a:gd name="T3" fmla="*/ 331727 h 765"/>
                <a:gd name="T4" fmla="*/ 292999 w 689"/>
                <a:gd name="T5" fmla="*/ 198862 h 765"/>
                <a:gd name="T6" fmla="*/ 292999 w 689"/>
                <a:gd name="T7" fmla="*/ 198862 h 765"/>
                <a:gd name="T8" fmla="*/ 177799 w 689"/>
                <a:gd name="T9" fmla="*/ 0 h 765"/>
                <a:gd name="T10" fmla="*/ 177799 w 689"/>
                <a:gd name="T11" fmla="*/ 0 h 765"/>
                <a:gd name="T12" fmla="*/ 203013 w 689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9" h="765">
                  <a:moveTo>
                    <a:pt x="467" y="764"/>
                  </a:moveTo>
                  <a:lnTo>
                    <a:pt x="467" y="764"/>
                  </a:lnTo>
                  <a:cubicBezTo>
                    <a:pt x="467" y="764"/>
                    <a:pt x="688" y="651"/>
                    <a:pt x="674" y="458"/>
                  </a:cubicBezTo>
                  <a:cubicBezTo>
                    <a:pt x="659" y="265"/>
                    <a:pt x="409" y="0"/>
                    <a:pt x="409" y="0"/>
                  </a:cubicBezTo>
                  <a:cubicBezTo>
                    <a:pt x="409" y="0"/>
                    <a:pt x="0" y="685"/>
                    <a:pt x="467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3" name="Freeform 141">
              <a:extLst>
                <a:ext uri="{FF2B5EF4-FFF2-40B4-BE49-F238E27FC236}">
                  <a16:creationId xmlns:a16="http://schemas.microsoft.com/office/drawing/2014/main" id="{D1ABEE59-F9F4-014E-A20F-39513EDED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4988" y="4551907"/>
              <a:ext cx="41277" cy="217499"/>
            </a:xfrm>
            <a:custGeom>
              <a:avLst/>
              <a:gdLst>
                <a:gd name="T0" fmla="*/ 48 w 92"/>
                <a:gd name="T1" fmla="*/ 494 h 497"/>
                <a:gd name="T2" fmla="*/ 48 w 92"/>
                <a:gd name="T3" fmla="*/ 494 h 497"/>
                <a:gd name="T4" fmla="*/ 70 w 92"/>
                <a:gd name="T5" fmla="*/ 463 h 497"/>
                <a:gd name="T6" fmla="*/ 90 w 92"/>
                <a:gd name="T7" fmla="*/ 37 h 497"/>
                <a:gd name="T8" fmla="*/ 90 w 92"/>
                <a:gd name="T9" fmla="*/ 37 h 497"/>
                <a:gd name="T10" fmla="*/ 57 w 92"/>
                <a:gd name="T11" fmla="*/ 1 h 497"/>
                <a:gd name="T12" fmla="*/ 57 w 92"/>
                <a:gd name="T13" fmla="*/ 1 h 497"/>
                <a:gd name="T14" fmla="*/ 21 w 92"/>
                <a:gd name="T15" fmla="*/ 34 h 497"/>
                <a:gd name="T16" fmla="*/ 1 w 92"/>
                <a:gd name="T17" fmla="*/ 460 h 497"/>
                <a:gd name="T18" fmla="*/ 1 w 92"/>
                <a:gd name="T19" fmla="*/ 460 h 497"/>
                <a:gd name="T20" fmla="*/ 34 w 92"/>
                <a:gd name="T21" fmla="*/ 496 h 497"/>
                <a:gd name="T22" fmla="*/ 34 w 92"/>
                <a:gd name="T23" fmla="*/ 496 h 497"/>
                <a:gd name="T24" fmla="*/ 48 w 92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497">
                  <a:moveTo>
                    <a:pt x="48" y="494"/>
                  </a:moveTo>
                  <a:lnTo>
                    <a:pt x="48" y="494"/>
                  </a:lnTo>
                  <a:cubicBezTo>
                    <a:pt x="61" y="488"/>
                    <a:pt x="69" y="477"/>
                    <a:pt x="70" y="463"/>
                  </a:cubicBezTo>
                  <a:lnTo>
                    <a:pt x="90" y="37"/>
                  </a:lnTo>
                  <a:lnTo>
                    <a:pt x="90" y="37"/>
                  </a:lnTo>
                  <a:cubicBezTo>
                    <a:pt x="91" y="18"/>
                    <a:pt x="76" y="2"/>
                    <a:pt x="57" y="1"/>
                  </a:cubicBezTo>
                  <a:lnTo>
                    <a:pt x="57" y="1"/>
                  </a:lnTo>
                  <a:cubicBezTo>
                    <a:pt x="38" y="0"/>
                    <a:pt x="22" y="14"/>
                    <a:pt x="21" y="34"/>
                  </a:cubicBezTo>
                  <a:lnTo>
                    <a:pt x="1" y="460"/>
                  </a:lnTo>
                  <a:lnTo>
                    <a:pt x="1" y="460"/>
                  </a:lnTo>
                  <a:cubicBezTo>
                    <a:pt x="0" y="479"/>
                    <a:pt x="15" y="495"/>
                    <a:pt x="34" y="496"/>
                  </a:cubicBezTo>
                  <a:lnTo>
                    <a:pt x="34" y="496"/>
                  </a:lnTo>
                  <a:cubicBezTo>
                    <a:pt x="39" y="496"/>
                    <a:pt x="44" y="496"/>
                    <a:pt x="48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74" name="Freeform 142">
              <a:extLst>
                <a:ext uri="{FF2B5EF4-FFF2-40B4-BE49-F238E27FC236}">
                  <a16:creationId xmlns:a16="http://schemas.microsoft.com/office/drawing/2014/main" id="{917A3547-23EF-AD4B-903B-675D7F078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1921" y="4546442"/>
              <a:ext cx="305279" cy="341760"/>
            </a:xfrm>
            <a:custGeom>
              <a:avLst/>
              <a:gdLst>
                <a:gd name="T0" fmla="*/ 8697 w 702"/>
                <a:gd name="T1" fmla="*/ 156258 h 783"/>
                <a:gd name="T2" fmla="*/ 8697 w 702"/>
                <a:gd name="T3" fmla="*/ 156258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8"/>
                  </a:moveTo>
                  <a:lnTo>
                    <a:pt x="20" y="358"/>
                  </a:lnTo>
                  <a:cubicBezTo>
                    <a:pt x="20" y="358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5" name="Freeform 143">
              <a:extLst>
                <a:ext uri="{FF2B5EF4-FFF2-40B4-BE49-F238E27FC236}">
                  <a16:creationId xmlns:a16="http://schemas.microsoft.com/office/drawing/2014/main" id="{30C4F8E2-6051-8E40-A172-32DF4160E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317" y="4639224"/>
              <a:ext cx="187336" cy="138121"/>
            </a:xfrm>
            <a:custGeom>
              <a:avLst/>
              <a:gdLst>
                <a:gd name="T0" fmla="*/ 2 w 429"/>
                <a:gd name="T1" fmla="*/ 33 h 318"/>
                <a:gd name="T2" fmla="*/ 2 w 429"/>
                <a:gd name="T3" fmla="*/ 33 h 318"/>
                <a:gd name="T4" fmla="*/ 17 w 429"/>
                <a:gd name="T5" fmla="*/ 67 h 318"/>
                <a:gd name="T6" fmla="*/ 369 w 429"/>
                <a:gd name="T7" fmla="*/ 307 h 318"/>
                <a:gd name="T8" fmla="*/ 369 w 429"/>
                <a:gd name="T9" fmla="*/ 307 h 318"/>
                <a:gd name="T10" fmla="*/ 418 w 429"/>
                <a:gd name="T11" fmla="*/ 297 h 318"/>
                <a:gd name="T12" fmla="*/ 418 w 429"/>
                <a:gd name="T13" fmla="*/ 297 h 318"/>
                <a:gd name="T14" fmla="*/ 408 w 429"/>
                <a:gd name="T15" fmla="*/ 249 h 318"/>
                <a:gd name="T16" fmla="*/ 55 w 429"/>
                <a:gd name="T17" fmla="*/ 10 h 318"/>
                <a:gd name="T18" fmla="*/ 55 w 429"/>
                <a:gd name="T19" fmla="*/ 10 h 318"/>
                <a:gd name="T20" fmla="*/ 7 w 429"/>
                <a:gd name="T21" fmla="*/ 20 h 318"/>
                <a:gd name="T22" fmla="*/ 7 w 429"/>
                <a:gd name="T23" fmla="*/ 20 h 318"/>
                <a:gd name="T24" fmla="*/ 2 w 429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8">
                  <a:moveTo>
                    <a:pt x="2" y="33"/>
                  </a:moveTo>
                  <a:lnTo>
                    <a:pt x="2" y="33"/>
                  </a:lnTo>
                  <a:cubicBezTo>
                    <a:pt x="0" y="46"/>
                    <a:pt x="5" y="60"/>
                    <a:pt x="17" y="67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6" y="317"/>
                    <a:pt x="407" y="313"/>
                    <a:pt x="418" y="297"/>
                  </a:cubicBezTo>
                  <a:lnTo>
                    <a:pt x="418" y="297"/>
                  </a:lnTo>
                  <a:cubicBezTo>
                    <a:pt x="428" y="282"/>
                    <a:pt x="424" y="261"/>
                    <a:pt x="408" y="249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3" y="29"/>
                    <a:pt x="2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76" name="Freeform 144">
              <a:extLst>
                <a:ext uri="{FF2B5EF4-FFF2-40B4-BE49-F238E27FC236}">
                  <a16:creationId xmlns:a16="http://schemas.microsoft.com/office/drawing/2014/main" id="{B06BF52D-E644-CE4F-9BE5-E4A6AAFAD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321" y="4646282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4692 w 703"/>
                <a:gd name="T5" fmla="*/ 302914 h 783"/>
                <a:gd name="T6" fmla="*/ 74692 w 703"/>
                <a:gd name="T7" fmla="*/ 302914 h 783"/>
                <a:gd name="T8" fmla="*/ 304847 w 703"/>
                <a:gd name="T9" fmla="*/ 308588 h 783"/>
                <a:gd name="T10" fmla="*/ 304847 w 703"/>
                <a:gd name="T11" fmla="*/ 308588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5" y="782"/>
                    <a:pt x="702" y="707"/>
                    <a:pt x="702" y="707"/>
                  </a:cubicBezTo>
                  <a:cubicBezTo>
                    <a:pt x="702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7" name="Freeform 145">
              <a:extLst>
                <a:ext uri="{FF2B5EF4-FFF2-40B4-BE49-F238E27FC236}">
                  <a16:creationId xmlns:a16="http://schemas.microsoft.com/office/drawing/2014/main" id="{D5F3A1DF-7D59-204C-BAC5-F91D1F349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6594" y="4736067"/>
              <a:ext cx="188924" cy="141295"/>
            </a:xfrm>
            <a:custGeom>
              <a:avLst/>
              <a:gdLst>
                <a:gd name="T0" fmla="*/ 2 w 430"/>
                <a:gd name="T1" fmla="*/ 34 h 320"/>
                <a:gd name="T2" fmla="*/ 2 w 430"/>
                <a:gd name="T3" fmla="*/ 34 h 320"/>
                <a:gd name="T4" fmla="*/ 17 w 430"/>
                <a:gd name="T5" fmla="*/ 68 h 320"/>
                <a:gd name="T6" fmla="*/ 370 w 430"/>
                <a:gd name="T7" fmla="*/ 308 h 320"/>
                <a:gd name="T8" fmla="*/ 370 w 430"/>
                <a:gd name="T9" fmla="*/ 308 h 320"/>
                <a:gd name="T10" fmla="*/ 418 w 430"/>
                <a:gd name="T11" fmla="*/ 299 h 320"/>
                <a:gd name="T12" fmla="*/ 418 w 430"/>
                <a:gd name="T13" fmla="*/ 299 h 320"/>
                <a:gd name="T14" fmla="*/ 409 w 430"/>
                <a:gd name="T15" fmla="*/ 251 h 320"/>
                <a:gd name="T16" fmla="*/ 56 w 430"/>
                <a:gd name="T17" fmla="*/ 11 h 320"/>
                <a:gd name="T18" fmla="*/ 56 w 430"/>
                <a:gd name="T19" fmla="*/ 11 h 320"/>
                <a:gd name="T20" fmla="*/ 8 w 430"/>
                <a:gd name="T21" fmla="*/ 20 h 320"/>
                <a:gd name="T22" fmla="*/ 8 w 430"/>
                <a:gd name="T23" fmla="*/ 20 h 320"/>
                <a:gd name="T24" fmla="*/ 2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7" y="68"/>
                  </a:cubicBezTo>
                  <a:lnTo>
                    <a:pt x="370" y="308"/>
                  </a:lnTo>
                  <a:lnTo>
                    <a:pt x="370" y="308"/>
                  </a:lnTo>
                  <a:cubicBezTo>
                    <a:pt x="385" y="319"/>
                    <a:pt x="407" y="314"/>
                    <a:pt x="418" y="299"/>
                  </a:cubicBezTo>
                  <a:lnTo>
                    <a:pt x="418" y="299"/>
                  </a:lnTo>
                  <a:cubicBezTo>
                    <a:pt x="429" y="283"/>
                    <a:pt x="425" y="261"/>
                    <a:pt x="409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5"/>
                    <a:pt x="8" y="20"/>
                  </a:cubicBezTo>
                  <a:lnTo>
                    <a:pt x="8" y="20"/>
                  </a:lnTo>
                  <a:cubicBezTo>
                    <a:pt x="5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6231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43671" y="1394851"/>
            <a:ext cx="4904724" cy="2880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400" b="1" dirty="0">
                <a:solidFill>
                  <a:schemeClr val="tx2"/>
                </a:solidFill>
                <a:latin typeface="Happy Monkey" panose="02000500000000020004" pitchFamily="2" charset="0"/>
                <a:ea typeface="Nunito Bold" charset="0"/>
                <a:cs typeface="Arima Madurai Medium" pitchFamily="2" charset="77"/>
              </a:rPr>
              <a:t>A Picture Is Worth A Thousand Words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695325" y="4447570"/>
            <a:ext cx="4558600" cy="94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000" dirty="0">
                <a:latin typeface="Happy Monkey" panose="02000500000000020004" pitchFamily="2" charset="0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6F3B0FA-7ED5-6E45-A6A9-FDC1F5B5ED4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936" r="239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9133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04DE453-47C2-7049-A48D-7DAFDAF1F60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7813" b="7813"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D940F5-1563-8D4E-B9B4-039F9035D160}"/>
              </a:ext>
            </a:extLst>
          </p:cNvPr>
          <p:cNvSpPr/>
          <p:nvPr/>
        </p:nvSpPr>
        <p:spPr>
          <a:xfrm>
            <a:off x="617835" y="3568482"/>
            <a:ext cx="3644200" cy="29136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appy Monkey" panose="02000500000000020004" pitchFamily="2" charset="0"/>
                <a:cs typeface="Arima Madurai Black" pitchFamily="2" charset="77"/>
              </a:rPr>
              <a:t>Use big images to </a:t>
            </a:r>
            <a:r>
              <a:rPr lang="en-US" sz="4800" b="1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appy Monkey" panose="02000500000000020004" pitchFamily="2" charset="0"/>
                <a:ea typeface="Nunito Bold" charset="0"/>
                <a:cs typeface="Arima Madurai Black" pitchFamily="2" charset="77"/>
              </a:rPr>
              <a:t>show your ideas</a:t>
            </a:r>
          </a:p>
        </p:txBody>
      </p:sp>
    </p:spTree>
    <p:extLst>
      <p:ext uri="{BB962C8B-B14F-4D97-AF65-F5344CB8AC3E}">
        <p14:creationId xmlns:p14="http://schemas.microsoft.com/office/powerpoint/2010/main" val="1516250533"/>
      </p:ext>
    </p:extLst>
  </p:cSld>
  <p:clrMapOvr>
    <a:masterClrMapping/>
  </p:clrMapOvr>
  <p:transition advClick="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835229"/>
              </p:ext>
            </p:extLst>
          </p:nvPr>
        </p:nvGraphicFramePr>
        <p:xfrm>
          <a:off x="1387387" y="1960682"/>
          <a:ext cx="8261113" cy="34626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550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8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3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9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5664">
                <a:tc>
                  <a:txBody>
                    <a:bodyPr/>
                    <a:lstStyle/>
                    <a:p>
                      <a:pPr algn="ctr"/>
                      <a:endParaRPr lang="en-US" sz="2000" b="0" i="0" dirty="0">
                        <a:solidFill>
                          <a:schemeClr val="tx2"/>
                        </a:solidFill>
                        <a:latin typeface="Happy Monkey" panose="02000500000000020004" pitchFamily="2" charset="0"/>
                        <a:ea typeface="Roboto" charset="0"/>
                        <a:cs typeface="Arima Madurai" pitchFamily="2" charset="77"/>
                      </a:endParaRPr>
                    </a:p>
                  </a:txBody>
                  <a:tcPr marL="0" marR="0" marT="280416" marB="0">
                    <a:lnL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Happy Monkey" panose="02000500000000020004" pitchFamily="2" charset="0"/>
                          <a:cs typeface="Arima Madurai" pitchFamily="2" charset="77"/>
                        </a:rPr>
                        <a:t>A</a:t>
                      </a:r>
                      <a:endParaRPr lang="en-US" sz="2000" b="1" i="0" dirty="0">
                        <a:solidFill>
                          <a:schemeClr val="bg1"/>
                        </a:solidFill>
                        <a:latin typeface="Happy Monkey" panose="02000500000000020004" pitchFamily="2" charset="0"/>
                        <a:ea typeface="Nunito Bold" charset="0"/>
                        <a:cs typeface="Arima Madurai" pitchFamily="2" charset="77"/>
                      </a:endParaRPr>
                    </a:p>
                  </a:txBody>
                  <a:tcPr marL="0" marR="43235" marT="280416" marB="0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Happy Monkey" panose="02000500000000020004" pitchFamily="2" charset="0"/>
                          <a:cs typeface="Arima Madurai" pitchFamily="2" charset="77"/>
                        </a:rPr>
                        <a:t>B</a:t>
                      </a:r>
                      <a:endParaRPr lang="en-US" sz="2000" b="1" i="0" dirty="0">
                        <a:solidFill>
                          <a:schemeClr val="bg1"/>
                        </a:solidFill>
                        <a:latin typeface="Happy Monkey" panose="02000500000000020004" pitchFamily="2" charset="0"/>
                        <a:ea typeface="Nunito Bold" charset="0"/>
                        <a:cs typeface="Arima Madurai" pitchFamily="2" charset="77"/>
                      </a:endParaRPr>
                    </a:p>
                  </a:txBody>
                  <a:tcPr marL="0" marR="43235" marT="280416" marB="0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dirty="0">
                          <a:solidFill>
                            <a:schemeClr val="bg1"/>
                          </a:solidFill>
                          <a:latin typeface="Happy Monkey" panose="02000500000000020004" pitchFamily="2" charset="0"/>
                          <a:cs typeface="Arima Madurai" pitchFamily="2" charset="77"/>
                        </a:rPr>
                        <a:t>C</a:t>
                      </a:r>
                      <a:endParaRPr lang="en-US" sz="2000" b="1" i="0" dirty="0">
                        <a:solidFill>
                          <a:schemeClr val="bg1"/>
                        </a:solidFill>
                        <a:latin typeface="Happy Monkey" panose="02000500000000020004" pitchFamily="2" charset="0"/>
                        <a:ea typeface="Nunito Bold" charset="0"/>
                        <a:cs typeface="Arima Madurai" pitchFamily="2" charset="77"/>
                      </a:endParaRPr>
                    </a:p>
                  </a:txBody>
                  <a:tcPr marL="0" marR="43235" marT="280416" marB="0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5664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latin typeface="Happy Monkey" panose="02000500000000020004" pitchFamily="2" charset="0"/>
                          <a:cs typeface="Arima Madurai" pitchFamily="2" charset="77"/>
                        </a:rPr>
                        <a:t>CONTENT A</a:t>
                      </a:r>
                      <a:endParaRPr lang="en-US" sz="1800" b="1" i="0" dirty="0">
                        <a:solidFill>
                          <a:schemeClr val="bg1"/>
                        </a:solidFill>
                        <a:latin typeface="Happy Monkey" panose="02000500000000020004" pitchFamily="2" charset="0"/>
                        <a:ea typeface="Nunito Bold" charset="0"/>
                        <a:cs typeface="Arima Madurai" pitchFamily="2" charset="77"/>
                      </a:endParaRPr>
                    </a:p>
                  </a:txBody>
                  <a:tcPr marL="110343" marR="43235" marT="200039" marB="21619"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Happy Monkey" panose="02000500000000020004" pitchFamily="2" charset="0"/>
                          <a:cs typeface="Arima Madurai Medium" pitchFamily="2" charset="77"/>
                        </a:rPr>
                        <a:t>100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Happy Monkey" panose="02000500000000020004" pitchFamily="2" charset="0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Happy Monkey" panose="02000500000000020004" pitchFamily="2" charset="0"/>
                          <a:cs typeface="Arima Madurai Medium" pitchFamily="2" charset="77"/>
                        </a:rPr>
                        <a:t>200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Happy Monkey" panose="02000500000000020004" pitchFamily="2" charset="0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Happy Monkey" panose="02000500000000020004" pitchFamily="2" charset="0"/>
                          <a:cs typeface="Arima Madurai Medium" pitchFamily="2" charset="77"/>
                        </a:rPr>
                        <a:t>400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Happy Monkey" panose="02000500000000020004" pitchFamily="2" charset="0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5664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latin typeface="Happy Monkey" panose="02000500000000020004" pitchFamily="2" charset="0"/>
                          <a:cs typeface="Arima Madurai" pitchFamily="2" charset="77"/>
                        </a:rPr>
                        <a:t>CONTENT B</a:t>
                      </a:r>
                      <a:endParaRPr lang="en-US" sz="1800" b="1" i="0" dirty="0">
                        <a:solidFill>
                          <a:schemeClr val="bg1"/>
                        </a:solidFill>
                        <a:latin typeface="Happy Monkey" panose="02000500000000020004" pitchFamily="2" charset="0"/>
                        <a:ea typeface="Nunito Bold" charset="0"/>
                        <a:cs typeface="Arima Madurai" pitchFamily="2" charset="77"/>
                      </a:endParaRPr>
                    </a:p>
                  </a:txBody>
                  <a:tcPr marL="110343" marR="43235" marT="200039" marB="21619"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Happy Monkey" panose="02000500000000020004" pitchFamily="2" charset="0"/>
                          <a:cs typeface="Arima Madurai Medium" pitchFamily="2" charset="77"/>
                        </a:rPr>
                        <a:t>$67,000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Happy Monkey" panose="02000500000000020004" pitchFamily="2" charset="0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Happy Monkey" panose="02000500000000020004" pitchFamily="2" charset="0"/>
                          <a:cs typeface="Arima Madurai Medium" pitchFamily="2" charset="77"/>
                        </a:rPr>
                        <a:t>$56,000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Happy Monkey" panose="02000500000000020004" pitchFamily="2" charset="0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Happy Monkey" panose="02000500000000020004" pitchFamily="2" charset="0"/>
                          <a:cs typeface="Arima Madurai Medium" pitchFamily="2" charset="77"/>
                        </a:rPr>
                        <a:t>$78,000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Happy Monkey" panose="02000500000000020004" pitchFamily="2" charset="0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5664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latin typeface="Happy Monkey" panose="02000500000000020004" pitchFamily="2" charset="0"/>
                          <a:cs typeface="Arima Madurai" pitchFamily="2" charset="77"/>
                        </a:rPr>
                        <a:t>CONTENT C</a:t>
                      </a:r>
                      <a:endParaRPr lang="en-US" sz="1800" b="1" i="0" dirty="0">
                        <a:solidFill>
                          <a:schemeClr val="bg1"/>
                        </a:solidFill>
                        <a:latin typeface="Happy Monkey" panose="02000500000000020004" pitchFamily="2" charset="0"/>
                        <a:ea typeface="Nunito Bold" charset="0"/>
                        <a:cs typeface="Arima Madurai" pitchFamily="2" charset="77"/>
                      </a:endParaRPr>
                    </a:p>
                  </a:txBody>
                  <a:tcPr marL="110343" marR="43235" marT="200039" marB="21619"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Happy Monkey" panose="02000500000000020004" pitchFamily="2" charset="0"/>
                          <a:cs typeface="Arima Madurai Medium" pitchFamily="2" charset="77"/>
                        </a:rPr>
                        <a:t>4500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Happy Monkey" panose="02000500000000020004" pitchFamily="2" charset="0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Happy Monkey" panose="02000500000000020004" pitchFamily="2" charset="0"/>
                          <a:cs typeface="Arima Madurai Medium" pitchFamily="2" charset="77"/>
                        </a:rPr>
                        <a:t>60000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Happy Monkey" panose="02000500000000020004" pitchFamily="2" charset="0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Happy Monkey" panose="02000500000000020004" pitchFamily="2" charset="0"/>
                          <a:cs typeface="Arima Madurai Medium" pitchFamily="2" charset="77"/>
                        </a:rPr>
                        <a:t>$8,000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Happy Monkey" panose="02000500000000020004" pitchFamily="2" charset="0"/>
                        <a:ea typeface="Nunito Bold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395149" y="569068"/>
            <a:ext cx="6275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Happy Monkey" panose="02000500000000020004" pitchFamily="2" charset="0"/>
                <a:ea typeface="Nunito Bold" charset="0"/>
                <a:cs typeface="Arima Madurai Semi" pitchFamily="2" charset="77"/>
              </a:rPr>
              <a:t>Tables to compare data</a:t>
            </a:r>
          </a:p>
        </p:txBody>
      </p:sp>
      <p:grpSp>
        <p:nvGrpSpPr>
          <p:cNvPr id="231" name="Group 6">
            <a:extLst>
              <a:ext uri="{FF2B5EF4-FFF2-40B4-BE49-F238E27FC236}">
                <a16:creationId xmlns:a16="http://schemas.microsoft.com/office/drawing/2014/main" id="{6265A7F3-D532-C945-A814-210D8530AE10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8571976" y="2348999"/>
            <a:ext cx="6096195" cy="2160000"/>
            <a:chOff x="2952960" y="5066761"/>
            <a:chExt cx="3050881" cy="1080961"/>
          </a:xfrm>
        </p:grpSpPr>
        <p:sp>
          <p:nvSpPr>
            <p:cNvPr id="232" name="Freeform 177">
              <a:extLst>
                <a:ext uri="{FF2B5EF4-FFF2-40B4-BE49-F238E27FC236}">
                  <a16:creationId xmlns:a16="http://schemas.microsoft.com/office/drawing/2014/main" id="{A72838B5-BBDF-3746-81A3-8C0515F9D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108" y="5066761"/>
              <a:ext cx="352391" cy="396828"/>
            </a:xfrm>
            <a:custGeom>
              <a:avLst/>
              <a:gdLst>
                <a:gd name="T0" fmla="*/ 520 w 807"/>
                <a:gd name="T1" fmla="*/ 885 h 915"/>
                <a:gd name="T2" fmla="*/ 520 w 807"/>
                <a:gd name="T3" fmla="*/ 885 h 915"/>
                <a:gd name="T4" fmla="*/ 41 w 807"/>
                <a:gd name="T5" fmla="*/ 0 h 915"/>
                <a:gd name="T6" fmla="*/ 41 w 807"/>
                <a:gd name="T7" fmla="*/ 0 h 915"/>
                <a:gd name="T8" fmla="*/ 520 w 807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7" h="915">
                  <a:moveTo>
                    <a:pt x="520" y="885"/>
                  </a:moveTo>
                  <a:lnTo>
                    <a:pt x="520" y="885"/>
                  </a:lnTo>
                  <a:cubicBezTo>
                    <a:pt x="520" y="885"/>
                    <a:pt x="0" y="914"/>
                    <a:pt x="41" y="0"/>
                  </a:cubicBezTo>
                  <a:lnTo>
                    <a:pt x="41" y="0"/>
                  </a:lnTo>
                  <a:cubicBezTo>
                    <a:pt x="41" y="0"/>
                    <a:pt x="806" y="485"/>
                    <a:pt x="520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3" name="Freeform 178">
              <a:extLst>
                <a:ext uri="{FF2B5EF4-FFF2-40B4-BE49-F238E27FC236}">
                  <a16:creationId xmlns:a16="http://schemas.microsoft.com/office/drawing/2014/main" id="{B88E61C6-CE61-4942-A517-3FA75CBC6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201" y="5601686"/>
              <a:ext cx="411123" cy="373018"/>
            </a:xfrm>
            <a:custGeom>
              <a:avLst/>
              <a:gdLst>
                <a:gd name="T0" fmla="*/ 941 w 942"/>
                <a:gd name="T1" fmla="*/ 336 h 857"/>
                <a:gd name="T2" fmla="*/ 941 w 942"/>
                <a:gd name="T3" fmla="*/ 336 h 857"/>
                <a:gd name="T4" fmla="*/ 0 w 942"/>
                <a:gd name="T5" fmla="*/ 691 h 857"/>
                <a:gd name="T6" fmla="*/ 0 w 942"/>
                <a:gd name="T7" fmla="*/ 691 h 857"/>
                <a:gd name="T8" fmla="*/ 941 w 942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857">
                  <a:moveTo>
                    <a:pt x="941" y="336"/>
                  </a:moveTo>
                  <a:lnTo>
                    <a:pt x="941" y="336"/>
                  </a:lnTo>
                  <a:cubicBezTo>
                    <a:pt x="941" y="336"/>
                    <a:pt x="900" y="856"/>
                    <a:pt x="0" y="691"/>
                  </a:cubicBezTo>
                  <a:lnTo>
                    <a:pt x="0" y="691"/>
                  </a:lnTo>
                  <a:cubicBezTo>
                    <a:pt x="0" y="691"/>
                    <a:pt x="583" y="0"/>
                    <a:pt x="941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4" name="Freeform 179">
              <a:extLst>
                <a:ext uri="{FF2B5EF4-FFF2-40B4-BE49-F238E27FC236}">
                  <a16:creationId xmlns:a16="http://schemas.microsoft.com/office/drawing/2014/main" id="{6E950229-6784-6249-B313-D11DBB6FB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724" y="5203270"/>
              <a:ext cx="373027" cy="412702"/>
            </a:xfrm>
            <a:custGeom>
              <a:avLst/>
              <a:gdLst>
                <a:gd name="T0" fmla="*/ 488 w 856"/>
                <a:gd name="T1" fmla="*/ 945 h 946"/>
                <a:gd name="T2" fmla="*/ 488 w 856"/>
                <a:gd name="T3" fmla="*/ 945 h 946"/>
                <a:gd name="T4" fmla="*/ 143 w 856"/>
                <a:gd name="T5" fmla="*/ 0 h 946"/>
                <a:gd name="T6" fmla="*/ 143 w 856"/>
                <a:gd name="T7" fmla="*/ 0 h 946"/>
                <a:gd name="T8" fmla="*/ 488 w 856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46">
                  <a:moveTo>
                    <a:pt x="488" y="945"/>
                  </a:moveTo>
                  <a:lnTo>
                    <a:pt x="488" y="945"/>
                  </a:lnTo>
                  <a:cubicBezTo>
                    <a:pt x="488" y="945"/>
                    <a:pt x="855" y="576"/>
                    <a:pt x="143" y="0"/>
                  </a:cubicBezTo>
                  <a:lnTo>
                    <a:pt x="143" y="0"/>
                  </a:lnTo>
                  <a:cubicBezTo>
                    <a:pt x="143" y="0"/>
                    <a:pt x="0" y="894"/>
                    <a:pt x="48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5" name="Freeform 180">
              <a:extLst>
                <a:ext uri="{FF2B5EF4-FFF2-40B4-BE49-F238E27FC236}">
                  <a16:creationId xmlns:a16="http://schemas.microsoft.com/office/drawing/2014/main" id="{B4A17773-82BC-5745-BA73-7A5ED9E5A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658" y="5774703"/>
              <a:ext cx="411123" cy="373019"/>
            </a:xfrm>
            <a:custGeom>
              <a:avLst/>
              <a:gdLst>
                <a:gd name="T0" fmla="*/ 944 w 945"/>
                <a:gd name="T1" fmla="*/ 367 h 857"/>
                <a:gd name="T2" fmla="*/ 944 w 945"/>
                <a:gd name="T3" fmla="*/ 367 h 857"/>
                <a:gd name="T4" fmla="*/ 0 w 945"/>
                <a:gd name="T5" fmla="*/ 713 h 857"/>
                <a:gd name="T6" fmla="*/ 0 w 945"/>
                <a:gd name="T7" fmla="*/ 713 h 857"/>
                <a:gd name="T8" fmla="*/ 944 w 945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5" h="857">
                  <a:moveTo>
                    <a:pt x="944" y="367"/>
                  </a:moveTo>
                  <a:lnTo>
                    <a:pt x="944" y="367"/>
                  </a:lnTo>
                  <a:cubicBezTo>
                    <a:pt x="944" y="367"/>
                    <a:pt x="575" y="0"/>
                    <a:pt x="0" y="713"/>
                  </a:cubicBezTo>
                  <a:lnTo>
                    <a:pt x="0" y="713"/>
                  </a:lnTo>
                  <a:cubicBezTo>
                    <a:pt x="0" y="713"/>
                    <a:pt x="893" y="856"/>
                    <a:pt x="944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6" name="Freeform 181">
              <a:extLst>
                <a:ext uri="{FF2B5EF4-FFF2-40B4-BE49-F238E27FC236}">
                  <a16:creationId xmlns:a16="http://schemas.microsoft.com/office/drawing/2014/main" id="{A7602EE0-D5AB-DC4F-8E7C-7055D2D13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386" y="5363589"/>
              <a:ext cx="373027" cy="411114"/>
            </a:xfrm>
            <a:custGeom>
              <a:avLst/>
              <a:gdLst>
                <a:gd name="T0" fmla="*/ 489 w 857"/>
                <a:gd name="T1" fmla="*/ 944 h 945"/>
                <a:gd name="T2" fmla="*/ 489 w 857"/>
                <a:gd name="T3" fmla="*/ 944 h 945"/>
                <a:gd name="T4" fmla="*/ 144 w 857"/>
                <a:gd name="T5" fmla="*/ 0 h 945"/>
                <a:gd name="T6" fmla="*/ 144 w 857"/>
                <a:gd name="T7" fmla="*/ 0 h 945"/>
                <a:gd name="T8" fmla="*/ 489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489" y="944"/>
                  </a:moveTo>
                  <a:lnTo>
                    <a:pt x="489" y="944"/>
                  </a:lnTo>
                  <a:cubicBezTo>
                    <a:pt x="489" y="944"/>
                    <a:pt x="856" y="575"/>
                    <a:pt x="144" y="0"/>
                  </a:cubicBezTo>
                  <a:lnTo>
                    <a:pt x="144" y="0"/>
                  </a:lnTo>
                  <a:cubicBezTo>
                    <a:pt x="144" y="0"/>
                    <a:pt x="0" y="893"/>
                    <a:pt x="489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7" name="Freeform 182">
              <a:extLst>
                <a:ext uri="{FF2B5EF4-FFF2-40B4-BE49-F238E27FC236}">
                  <a16:creationId xmlns:a16="http://schemas.microsoft.com/office/drawing/2014/main" id="{1BB51C53-0647-C149-841A-D3BB2680B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960" y="5463589"/>
              <a:ext cx="1476233" cy="600005"/>
            </a:xfrm>
            <a:custGeom>
              <a:avLst/>
              <a:gdLst>
                <a:gd name="T0" fmla="*/ 3329 w 3393"/>
                <a:gd name="T1" fmla="*/ 1376 h 1377"/>
                <a:gd name="T2" fmla="*/ 3329 w 3393"/>
                <a:gd name="T3" fmla="*/ 1376 h 1377"/>
                <a:gd name="T4" fmla="*/ 3301 w 3393"/>
                <a:gd name="T5" fmla="*/ 1369 h 1377"/>
                <a:gd name="T6" fmla="*/ 3301 w 3393"/>
                <a:gd name="T7" fmla="*/ 1369 h 1377"/>
                <a:gd name="T8" fmla="*/ 50 w 3393"/>
                <a:gd name="T9" fmla="*/ 115 h 1377"/>
                <a:gd name="T10" fmla="*/ 50 w 3393"/>
                <a:gd name="T11" fmla="*/ 115 h 1377"/>
                <a:gd name="T12" fmla="*/ 6 w 3393"/>
                <a:gd name="T13" fmla="*/ 50 h 1377"/>
                <a:gd name="T14" fmla="*/ 6 w 3393"/>
                <a:gd name="T15" fmla="*/ 50 h 1377"/>
                <a:gd name="T16" fmla="*/ 71 w 3393"/>
                <a:gd name="T17" fmla="*/ 6 h 1377"/>
                <a:gd name="T18" fmla="*/ 71 w 3393"/>
                <a:gd name="T19" fmla="*/ 6 h 1377"/>
                <a:gd name="T20" fmla="*/ 3356 w 3393"/>
                <a:gd name="T21" fmla="*/ 1272 h 1377"/>
                <a:gd name="T22" fmla="*/ 3356 w 3393"/>
                <a:gd name="T23" fmla="*/ 1272 h 1377"/>
                <a:gd name="T24" fmla="*/ 3377 w 3393"/>
                <a:gd name="T25" fmla="*/ 1348 h 1377"/>
                <a:gd name="T26" fmla="*/ 3377 w 3393"/>
                <a:gd name="T27" fmla="*/ 1348 h 1377"/>
                <a:gd name="T28" fmla="*/ 3329 w 3393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3" h="1377">
                  <a:moveTo>
                    <a:pt x="3329" y="1376"/>
                  </a:moveTo>
                  <a:lnTo>
                    <a:pt x="3329" y="1376"/>
                  </a:lnTo>
                  <a:cubicBezTo>
                    <a:pt x="3319" y="1376"/>
                    <a:pt x="3310" y="1374"/>
                    <a:pt x="3301" y="1369"/>
                  </a:cubicBezTo>
                  <a:lnTo>
                    <a:pt x="3301" y="1369"/>
                  </a:lnTo>
                  <a:cubicBezTo>
                    <a:pt x="3285" y="1360"/>
                    <a:pt x="1611" y="417"/>
                    <a:pt x="50" y="115"/>
                  </a:cubicBezTo>
                  <a:lnTo>
                    <a:pt x="50" y="115"/>
                  </a:lnTo>
                  <a:cubicBezTo>
                    <a:pt x="20" y="109"/>
                    <a:pt x="0" y="80"/>
                    <a:pt x="6" y="50"/>
                  </a:cubicBezTo>
                  <a:lnTo>
                    <a:pt x="6" y="50"/>
                  </a:lnTo>
                  <a:cubicBezTo>
                    <a:pt x="12" y="20"/>
                    <a:pt x="41" y="0"/>
                    <a:pt x="71" y="6"/>
                  </a:cubicBezTo>
                  <a:lnTo>
                    <a:pt x="71" y="6"/>
                  </a:lnTo>
                  <a:cubicBezTo>
                    <a:pt x="1651" y="311"/>
                    <a:pt x="3339" y="1262"/>
                    <a:pt x="3356" y="1272"/>
                  </a:cubicBezTo>
                  <a:lnTo>
                    <a:pt x="3356" y="1272"/>
                  </a:lnTo>
                  <a:cubicBezTo>
                    <a:pt x="3383" y="1287"/>
                    <a:pt x="3392" y="1321"/>
                    <a:pt x="3377" y="1348"/>
                  </a:cubicBezTo>
                  <a:lnTo>
                    <a:pt x="3377" y="1348"/>
                  </a:lnTo>
                  <a:cubicBezTo>
                    <a:pt x="3367" y="1366"/>
                    <a:pt x="3348" y="1376"/>
                    <a:pt x="3329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8" name="Freeform 183">
              <a:extLst>
                <a:ext uri="{FF2B5EF4-FFF2-40B4-BE49-F238E27FC236}">
                  <a16:creationId xmlns:a16="http://schemas.microsoft.com/office/drawing/2014/main" id="{9034A751-741D-2B46-B610-D00428FBC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6144" y="5317557"/>
              <a:ext cx="120638" cy="268256"/>
            </a:xfrm>
            <a:custGeom>
              <a:avLst/>
              <a:gdLst>
                <a:gd name="T0" fmla="*/ 238 w 279"/>
                <a:gd name="T1" fmla="*/ 612 h 613"/>
                <a:gd name="T2" fmla="*/ 238 w 279"/>
                <a:gd name="T3" fmla="*/ 612 h 613"/>
                <a:gd name="T4" fmla="*/ 237 w 279"/>
                <a:gd name="T5" fmla="*/ 612 h 613"/>
                <a:gd name="T6" fmla="*/ 237 w 279"/>
                <a:gd name="T7" fmla="*/ 612 h 613"/>
                <a:gd name="T8" fmla="*/ 205 w 279"/>
                <a:gd name="T9" fmla="*/ 577 h 613"/>
                <a:gd name="T10" fmla="*/ 205 w 279"/>
                <a:gd name="T11" fmla="*/ 577 h 613"/>
                <a:gd name="T12" fmla="*/ 11 w 279"/>
                <a:gd name="T13" fmla="*/ 58 h 613"/>
                <a:gd name="T14" fmla="*/ 11 w 279"/>
                <a:gd name="T15" fmla="*/ 58 h 613"/>
                <a:gd name="T16" fmla="*/ 18 w 279"/>
                <a:gd name="T17" fmla="*/ 11 h 613"/>
                <a:gd name="T18" fmla="*/ 18 w 279"/>
                <a:gd name="T19" fmla="*/ 11 h 613"/>
                <a:gd name="T20" fmla="*/ 65 w 279"/>
                <a:gd name="T21" fmla="*/ 18 h 613"/>
                <a:gd name="T22" fmla="*/ 65 w 279"/>
                <a:gd name="T23" fmla="*/ 18 h 613"/>
                <a:gd name="T24" fmla="*/ 272 w 279"/>
                <a:gd name="T25" fmla="*/ 579 h 613"/>
                <a:gd name="T26" fmla="*/ 272 w 279"/>
                <a:gd name="T27" fmla="*/ 579 h 613"/>
                <a:gd name="T28" fmla="*/ 238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238" y="612"/>
                  </a:moveTo>
                  <a:lnTo>
                    <a:pt x="238" y="612"/>
                  </a:lnTo>
                  <a:cubicBezTo>
                    <a:pt x="238" y="612"/>
                    <a:pt x="238" y="612"/>
                    <a:pt x="237" y="612"/>
                  </a:cubicBezTo>
                  <a:lnTo>
                    <a:pt x="237" y="612"/>
                  </a:lnTo>
                  <a:cubicBezTo>
                    <a:pt x="219" y="611"/>
                    <a:pt x="205" y="596"/>
                    <a:pt x="205" y="577"/>
                  </a:cubicBezTo>
                  <a:lnTo>
                    <a:pt x="205" y="577"/>
                  </a:lnTo>
                  <a:cubicBezTo>
                    <a:pt x="205" y="573"/>
                    <a:pt x="209" y="329"/>
                    <a:pt x="11" y="58"/>
                  </a:cubicBezTo>
                  <a:lnTo>
                    <a:pt x="11" y="58"/>
                  </a:lnTo>
                  <a:cubicBezTo>
                    <a:pt x="0" y="42"/>
                    <a:pt x="3" y="22"/>
                    <a:pt x="18" y="11"/>
                  </a:cubicBezTo>
                  <a:lnTo>
                    <a:pt x="18" y="11"/>
                  </a:lnTo>
                  <a:cubicBezTo>
                    <a:pt x="33" y="0"/>
                    <a:pt x="54" y="3"/>
                    <a:pt x="65" y="18"/>
                  </a:cubicBezTo>
                  <a:lnTo>
                    <a:pt x="65" y="18"/>
                  </a:lnTo>
                  <a:cubicBezTo>
                    <a:pt x="278" y="310"/>
                    <a:pt x="272" y="568"/>
                    <a:pt x="272" y="579"/>
                  </a:cubicBezTo>
                  <a:lnTo>
                    <a:pt x="272" y="579"/>
                  </a:lnTo>
                  <a:cubicBezTo>
                    <a:pt x="271" y="597"/>
                    <a:pt x="257" y="612"/>
                    <a:pt x="238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9" name="Freeform 184">
              <a:extLst>
                <a:ext uri="{FF2B5EF4-FFF2-40B4-BE49-F238E27FC236}">
                  <a16:creationId xmlns:a16="http://schemas.microsoft.com/office/drawing/2014/main" id="{105997FA-5BBD-E647-B8B3-6C2B9BAB0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336" y="5660416"/>
              <a:ext cx="258737" cy="141271"/>
            </a:xfrm>
            <a:custGeom>
              <a:avLst/>
              <a:gdLst>
                <a:gd name="T0" fmla="*/ 36 w 591"/>
                <a:gd name="T1" fmla="*/ 327 h 328"/>
                <a:gd name="T2" fmla="*/ 36 w 591"/>
                <a:gd name="T3" fmla="*/ 327 h 328"/>
                <a:gd name="T4" fmla="*/ 4 w 591"/>
                <a:gd name="T5" fmla="*/ 300 h 328"/>
                <a:gd name="T6" fmla="*/ 4 w 591"/>
                <a:gd name="T7" fmla="*/ 300 h 328"/>
                <a:gd name="T8" fmla="*/ 30 w 591"/>
                <a:gd name="T9" fmla="*/ 261 h 328"/>
                <a:gd name="T10" fmla="*/ 30 w 591"/>
                <a:gd name="T11" fmla="*/ 261 h 328"/>
                <a:gd name="T12" fmla="*/ 528 w 591"/>
                <a:gd name="T13" fmla="*/ 15 h 328"/>
                <a:gd name="T14" fmla="*/ 528 w 591"/>
                <a:gd name="T15" fmla="*/ 15 h 328"/>
                <a:gd name="T16" fmla="*/ 575 w 591"/>
                <a:gd name="T17" fmla="*/ 12 h 328"/>
                <a:gd name="T18" fmla="*/ 575 w 591"/>
                <a:gd name="T19" fmla="*/ 12 h 328"/>
                <a:gd name="T20" fmla="*/ 578 w 591"/>
                <a:gd name="T21" fmla="*/ 59 h 328"/>
                <a:gd name="T22" fmla="*/ 578 w 591"/>
                <a:gd name="T23" fmla="*/ 59 h 328"/>
                <a:gd name="T24" fmla="*/ 43 w 591"/>
                <a:gd name="T25" fmla="*/ 326 h 328"/>
                <a:gd name="T26" fmla="*/ 43 w 591"/>
                <a:gd name="T27" fmla="*/ 326 h 328"/>
                <a:gd name="T28" fmla="*/ 36 w 591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1" h="328">
                  <a:moveTo>
                    <a:pt x="36" y="327"/>
                  </a:moveTo>
                  <a:lnTo>
                    <a:pt x="36" y="327"/>
                  </a:lnTo>
                  <a:cubicBezTo>
                    <a:pt x="21" y="327"/>
                    <a:pt x="7" y="316"/>
                    <a:pt x="4" y="300"/>
                  </a:cubicBezTo>
                  <a:lnTo>
                    <a:pt x="4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3" y="198"/>
                    <a:pt x="526" y="17"/>
                    <a:pt x="528" y="15"/>
                  </a:cubicBezTo>
                  <a:lnTo>
                    <a:pt x="528" y="15"/>
                  </a:lnTo>
                  <a:cubicBezTo>
                    <a:pt x="540" y="2"/>
                    <a:pt x="561" y="0"/>
                    <a:pt x="575" y="12"/>
                  </a:cubicBezTo>
                  <a:lnTo>
                    <a:pt x="575" y="12"/>
                  </a:lnTo>
                  <a:cubicBezTo>
                    <a:pt x="588" y="24"/>
                    <a:pt x="590" y="46"/>
                    <a:pt x="578" y="59"/>
                  </a:cubicBezTo>
                  <a:lnTo>
                    <a:pt x="578" y="59"/>
                  </a:lnTo>
                  <a:cubicBezTo>
                    <a:pt x="571" y="67"/>
                    <a:pt x="398" y="259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9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0" name="Freeform 185">
              <a:extLst>
                <a:ext uri="{FF2B5EF4-FFF2-40B4-BE49-F238E27FC236}">
                  <a16:creationId xmlns:a16="http://schemas.microsoft.com/office/drawing/2014/main" id="{4ED6AED6-70DB-784F-9393-4F3A45C17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332" y="5846132"/>
              <a:ext cx="257150" cy="142858"/>
            </a:xfrm>
            <a:custGeom>
              <a:avLst/>
              <a:gdLst>
                <a:gd name="T0" fmla="*/ 36 w 590"/>
                <a:gd name="T1" fmla="*/ 327 h 328"/>
                <a:gd name="T2" fmla="*/ 36 w 590"/>
                <a:gd name="T3" fmla="*/ 327 h 328"/>
                <a:gd name="T4" fmla="*/ 3 w 590"/>
                <a:gd name="T5" fmla="*/ 300 h 328"/>
                <a:gd name="T6" fmla="*/ 3 w 590"/>
                <a:gd name="T7" fmla="*/ 300 h 328"/>
                <a:gd name="T8" fmla="*/ 30 w 590"/>
                <a:gd name="T9" fmla="*/ 261 h 328"/>
                <a:gd name="T10" fmla="*/ 30 w 590"/>
                <a:gd name="T11" fmla="*/ 261 h 328"/>
                <a:gd name="T12" fmla="*/ 527 w 590"/>
                <a:gd name="T13" fmla="*/ 15 h 328"/>
                <a:gd name="T14" fmla="*/ 527 w 590"/>
                <a:gd name="T15" fmla="*/ 15 h 328"/>
                <a:gd name="T16" fmla="*/ 574 w 590"/>
                <a:gd name="T17" fmla="*/ 12 h 328"/>
                <a:gd name="T18" fmla="*/ 574 w 590"/>
                <a:gd name="T19" fmla="*/ 12 h 328"/>
                <a:gd name="T20" fmla="*/ 577 w 590"/>
                <a:gd name="T21" fmla="*/ 59 h 328"/>
                <a:gd name="T22" fmla="*/ 577 w 590"/>
                <a:gd name="T23" fmla="*/ 59 h 328"/>
                <a:gd name="T24" fmla="*/ 43 w 590"/>
                <a:gd name="T25" fmla="*/ 326 h 328"/>
                <a:gd name="T26" fmla="*/ 43 w 590"/>
                <a:gd name="T27" fmla="*/ 326 h 328"/>
                <a:gd name="T28" fmla="*/ 36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36" y="327"/>
                  </a:moveTo>
                  <a:lnTo>
                    <a:pt x="36" y="327"/>
                  </a:lnTo>
                  <a:cubicBezTo>
                    <a:pt x="20" y="327"/>
                    <a:pt x="6" y="316"/>
                    <a:pt x="3" y="300"/>
                  </a:cubicBezTo>
                  <a:lnTo>
                    <a:pt x="3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1" y="199"/>
                    <a:pt x="526" y="17"/>
                    <a:pt x="527" y="15"/>
                  </a:cubicBezTo>
                  <a:lnTo>
                    <a:pt x="527" y="15"/>
                  </a:lnTo>
                  <a:cubicBezTo>
                    <a:pt x="539" y="2"/>
                    <a:pt x="561" y="0"/>
                    <a:pt x="574" y="12"/>
                  </a:cubicBezTo>
                  <a:lnTo>
                    <a:pt x="574" y="12"/>
                  </a:lnTo>
                  <a:cubicBezTo>
                    <a:pt x="588" y="25"/>
                    <a:pt x="589" y="46"/>
                    <a:pt x="577" y="59"/>
                  </a:cubicBezTo>
                  <a:lnTo>
                    <a:pt x="577" y="59"/>
                  </a:lnTo>
                  <a:cubicBezTo>
                    <a:pt x="570" y="68"/>
                    <a:pt x="397" y="260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8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1" name="Freeform 186">
              <a:extLst>
                <a:ext uri="{FF2B5EF4-FFF2-40B4-BE49-F238E27FC236}">
                  <a16:creationId xmlns:a16="http://schemas.microsoft.com/office/drawing/2014/main" id="{3F9BF38E-BD04-0A43-87E2-4AD98661D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697" y="5476288"/>
              <a:ext cx="93653" cy="279367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2 w 218"/>
                <a:gd name="T9" fmla="*/ 600 h 642"/>
                <a:gd name="T10" fmla="*/ 92 w 218"/>
                <a:gd name="T11" fmla="*/ 600 h 642"/>
                <a:gd name="T12" fmla="*/ 8 w 218"/>
                <a:gd name="T13" fmla="*/ 51 h 642"/>
                <a:gd name="T14" fmla="*/ 8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6 h 642"/>
                <a:gd name="T26" fmla="*/ 156 w 218"/>
                <a:gd name="T27" fmla="*/ 616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9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8"/>
                    <a:pt x="92" y="600"/>
                  </a:cubicBezTo>
                  <a:lnTo>
                    <a:pt x="92" y="600"/>
                  </a:lnTo>
                  <a:cubicBezTo>
                    <a:pt x="92" y="597"/>
                    <a:pt x="146" y="359"/>
                    <a:pt x="8" y="51"/>
                  </a:cubicBezTo>
                  <a:lnTo>
                    <a:pt x="8" y="51"/>
                  </a:lnTo>
                  <a:cubicBezTo>
                    <a:pt x="0" y="35"/>
                    <a:pt x="8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6"/>
                  </a:cubicBezTo>
                  <a:lnTo>
                    <a:pt x="156" y="616"/>
                  </a:lnTo>
                  <a:cubicBezTo>
                    <a:pt x="153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2" name="Freeform 187">
              <a:extLst>
                <a:ext uri="{FF2B5EF4-FFF2-40B4-BE49-F238E27FC236}">
                  <a16:creationId xmlns:a16="http://schemas.microsoft.com/office/drawing/2014/main" id="{B62A871D-9137-B746-BD04-4904F1D0C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946" y="5654067"/>
              <a:ext cx="93654" cy="280955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1 w 218"/>
                <a:gd name="T9" fmla="*/ 600 h 642"/>
                <a:gd name="T10" fmla="*/ 91 w 218"/>
                <a:gd name="T11" fmla="*/ 600 h 642"/>
                <a:gd name="T12" fmla="*/ 7 w 218"/>
                <a:gd name="T13" fmla="*/ 51 h 642"/>
                <a:gd name="T14" fmla="*/ 7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5 h 642"/>
                <a:gd name="T26" fmla="*/ 156 w 218"/>
                <a:gd name="T27" fmla="*/ 615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8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7"/>
                    <a:pt x="91" y="600"/>
                  </a:cubicBezTo>
                  <a:lnTo>
                    <a:pt x="91" y="600"/>
                  </a:lnTo>
                  <a:cubicBezTo>
                    <a:pt x="92" y="597"/>
                    <a:pt x="146" y="358"/>
                    <a:pt x="7" y="51"/>
                  </a:cubicBezTo>
                  <a:lnTo>
                    <a:pt x="7" y="51"/>
                  </a:lnTo>
                  <a:cubicBezTo>
                    <a:pt x="0" y="34"/>
                    <a:pt x="7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5"/>
                  </a:cubicBezTo>
                  <a:lnTo>
                    <a:pt x="156" y="615"/>
                  </a:lnTo>
                  <a:cubicBezTo>
                    <a:pt x="152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3" name="Freeform 188">
              <a:extLst>
                <a:ext uri="{FF2B5EF4-FFF2-40B4-BE49-F238E27FC236}">
                  <a16:creationId xmlns:a16="http://schemas.microsoft.com/office/drawing/2014/main" id="{03FF651A-0C59-174A-A256-3F6A9A25A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484" y="5541368"/>
              <a:ext cx="258738" cy="109524"/>
            </a:xfrm>
            <a:custGeom>
              <a:avLst/>
              <a:gdLst>
                <a:gd name="T0" fmla="*/ 38 w 597"/>
                <a:gd name="T1" fmla="*/ 250 h 251"/>
                <a:gd name="T2" fmla="*/ 38 w 597"/>
                <a:gd name="T3" fmla="*/ 250 h 251"/>
                <a:gd name="T4" fmla="*/ 8 w 597"/>
                <a:gd name="T5" fmla="*/ 231 h 251"/>
                <a:gd name="T6" fmla="*/ 8 w 597"/>
                <a:gd name="T7" fmla="*/ 231 h 251"/>
                <a:gd name="T8" fmla="*/ 23 w 597"/>
                <a:gd name="T9" fmla="*/ 186 h 251"/>
                <a:gd name="T10" fmla="*/ 23 w 597"/>
                <a:gd name="T11" fmla="*/ 186 h 251"/>
                <a:gd name="T12" fmla="*/ 554 w 597"/>
                <a:gd name="T13" fmla="*/ 3 h 251"/>
                <a:gd name="T14" fmla="*/ 554 w 597"/>
                <a:gd name="T15" fmla="*/ 3 h 251"/>
                <a:gd name="T16" fmla="*/ 593 w 597"/>
                <a:gd name="T17" fmla="*/ 30 h 251"/>
                <a:gd name="T18" fmla="*/ 593 w 597"/>
                <a:gd name="T19" fmla="*/ 30 h 251"/>
                <a:gd name="T20" fmla="*/ 567 w 597"/>
                <a:gd name="T21" fmla="*/ 69 h 251"/>
                <a:gd name="T22" fmla="*/ 567 w 597"/>
                <a:gd name="T23" fmla="*/ 69 h 251"/>
                <a:gd name="T24" fmla="*/ 53 w 597"/>
                <a:gd name="T25" fmla="*/ 246 h 251"/>
                <a:gd name="T26" fmla="*/ 53 w 597"/>
                <a:gd name="T27" fmla="*/ 246 h 251"/>
                <a:gd name="T28" fmla="*/ 38 w 597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7" h="251">
                  <a:moveTo>
                    <a:pt x="38" y="250"/>
                  </a:moveTo>
                  <a:lnTo>
                    <a:pt x="38" y="250"/>
                  </a:lnTo>
                  <a:cubicBezTo>
                    <a:pt x="25" y="250"/>
                    <a:pt x="14" y="243"/>
                    <a:pt x="8" y="231"/>
                  </a:cubicBezTo>
                  <a:lnTo>
                    <a:pt x="8" y="231"/>
                  </a:lnTo>
                  <a:cubicBezTo>
                    <a:pt x="0" y="215"/>
                    <a:pt x="7" y="195"/>
                    <a:pt x="23" y="186"/>
                  </a:cubicBezTo>
                  <a:lnTo>
                    <a:pt x="23" y="186"/>
                  </a:lnTo>
                  <a:cubicBezTo>
                    <a:pt x="285" y="57"/>
                    <a:pt x="543" y="5"/>
                    <a:pt x="554" y="3"/>
                  </a:cubicBezTo>
                  <a:lnTo>
                    <a:pt x="554" y="3"/>
                  </a:lnTo>
                  <a:cubicBezTo>
                    <a:pt x="572" y="0"/>
                    <a:pt x="589" y="11"/>
                    <a:pt x="593" y="30"/>
                  </a:cubicBezTo>
                  <a:lnTo>
                    <a:pt x="593" y="30"/>
                  </a:lnTo>
                  <a:cubicBezTo>
                    <a:pt x="596" y="48"/>
                    <a:pt x="584" y="65"/>
                    <a:pt x="567" y="69"/>
                  </a:cubicBezTo>
                  <a:lnTo>
                    <a:pt x="567" y="69"/>
                  </a:lnTo>
                  <a:cubicBezTo>
                    <a:pt x="564" y="69"/>
                    <a:pt x="307" y="121"/>
                    <a:pt x="53" y="246"/>
                  </a:cubicBezTo>
                  <a:lnTo>
                    <a:pt x="53" y="246"/>
                  </a:lnTo>
                  <a:cubicBezTo>
                    <a:pt x="48" y="249"/>
                    <a:pt x="43" y="250"/>
                    <a:pt x="38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4" name="Freeform 189">
              <a:extLst>
                <a:ext uri="{FF2B5EF4-FFF2-40B4-BE49-F238E27FC236}">
                  <a16:creationId xmlns:a16="http://schemas.microsoft.com/office/drawing/2014/main" id="{CBC23B29-D0F2-5246-97CA-21AAF29D6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15" y="5066761"/>
              <a:ext cx="352391" cy="396828"/>
            </a:xfrm>
            <a:custGeom>
              <a:avLst/>
              <a:gdLst>
                <a:gd name="T0" fmla="*/ 287 w 808"/>
                <a:gd name="T1" fmla="*/ 885 h 915"/>
                <a:gd name="T2" fmla="*/ 287 w 808"/>
                <a:gd name="T3" fmla="*/ 885 h 915"/>
                <a:gd name="T4" fmla="*/ 764 w 808"/>
                <a:gd name="T5" fmla="*/ 0 h 915"/>
                <a:gd name="T6" fmla="*/ 764 w 808"/>
                <a:gd name="T7" fmla="*/ 0 h 915"/>
                <a:gd name="T8" fmla="*/ 287 w 808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915">
                  <a:moveTo>
                    <a:pt x="287" y="885"/>
                  </a:moveTo>
                  <a:lnTo>
                    <a:pt x="287" y="885"/>
                  </a:lnTo>
                  <a:cubicBezTo>
                    <a:pt x="287" y="885"/>
                    <a:pt x="807" y="914"/>
                    <a:pt x="764" y="0"/>
                  </a:cubicBezTo>
                  <a:lnTo>
                    <a:pt x="764" y="0"/>
                  </a:lnTo>
                  <a:cubicBezTo>
                    <a:pt x="764" y="0"/>
                    <a:pt x="0" y="485"/>
                    <a:pt x="287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5" name="Freeform 190">
              <a:extLst>
                <a:ext uri="{FF2B5EF4-FFF2-40B4-BE49-F238E27FC236}">
                  <a16:creationId xmlns:a16="http://schemas.microsoft.com/office/drawing/2014/main" id="{F12A34C8-3D14-244F-9459-2DBAE67A7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478" y="5601686"/>
              <a:ext cx="411122" cy="373018"/>
            </a:xfrm>
            <a:custGeom>
              <a:avLst/>
              <a:gdLst>
                <a:gd name="T0" fmla="*/ 0 w 943"/>
                <a:gd name="T1" fmla="*/ 336 h 857"/>
                <a:gd name="T2" fmla="*/ 0 w 943"/>
                <a:gd name="T3" fmla="*/ 336 h 857"/>
                <a:gd name="T4" fmla="*/ 942 w 943"/>
                <a:gd name="T5" fmla="*/ 691 h 857"/>
                <a:gd name="T6" fmla="*/ 942 w 943"/>
                <a:gd name="T7" fmla="*/ 691 h 857"/>
                <a:gd name="T8" fmla="*/ 0 w 943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857">
                  <a:moveTo>
                    <a:pt x="0" y="336"/>
                  </a:moveTo>
                  <a:lnTo>
                    <a:pt x="0" y="336"/>
                  </a:lnTo>
                  <a:cubicBezTo>
                    <a:pt x="0" y="336"/>
                    <a:pt x="41" y="856"/>
                    <a:pt x="942" y="691"/>
                  </a:cubicBezTo>
                  <a:lnTo>
                    <a:pt x="942" y="691"/>
                  </a:lnTo>
                  <a:cubicBezTo>
                    <a:pt x="942" y="691"/>
                    <a:pt x="358" y="0"/>
                    <a:pt x="0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6" name="Freeform 191">
              <a:extLst>
                <a:ext uri="{FF2B5EF4-FFF2-40B4-BE49-F238E27FC236}">
                  <a16:creationId xmlns:a16="http://schemas.microsoft.com/office/drawing/2014/main" id="{1E0D5D34-5350-F249-918A-CC510220C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63" y="5203270"/>
              <a:ext cx="374614" cy="412702"/>
            </a:xfrm>
            <a:custGeom>
              <a:avLst/>
              <a:gdLst>
                <a:gd name="T0" fmla="*/ 368 w 858"/>
                <a:gd name="T1" fmla="*/ 945 h 946"/>
                <a:gd name="T2" fmla="*/ 368 w 858"/>
                <a:gd name="T3" fmla="*/ 945 h 946"/>
                <a:gd name="T4" fmla="*/ 713 w 858"/>
                <a:gd name="T5" fmla="*/ 0 h 946"/>
                <a:gd name="T6" fmla="*/ 713 w 858"/>
                <a:gd name="T7" fmla="*/ 0 h 946"/>
                <a:gd name="T8" fmla="*/ 368 w 858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8" h="946">
                  <a:moveTo>
                    <a:pt x="368" y="945"/>
                  </a:moveTo>
                  <a:lnTo>
                    <a:pt x="368" y="945"/>
                  </a:lnTo>
                  <a:cubicBezTo>
                    <a:pt x="368" y="945"/>
                    <a:pt x="0" y="576"/>
                    <a:pt x="713" y="0"/>
                  </a:cubicBezTo>
                  <a:lnTo>
                    <a:pt x="713" y="0"/>
                  </a:lnTo>
                  <a:cubicBezTo>
                    <a:pt x="713" y="0"/>
                    <a:pt x="857" y="894"/>
                    <a:pt x="36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7" name="Freeform 192">
              <a:extLst>
                <a:ext uri="{FF2B5EF4-FFF2-40B4-BE49-F238E27FC236}">
                  <a16:creationId xmlns:a16="http://schemas.microsoft.com/office/drawing/2014/main" id="{D333CF3B-86D9-B841-A0E2-C96545C4F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433" y="5774703"/>
              <a:ext cx="412710" cy="373019"/>
            </a:xfrm>
            <a:custGeom>
              <a:avLst/>
              <a:gdLst>
                <a:gd name="T0" fmla="*/ 0 w 946"/>
                <a:gd name="T1" fmla="*/ 367 h 857"/>
                <a:gd name="T2" fmla="*/ 0 w 946"/>
                <a:gd name="T3" fmla="*/ 367 h 857"/>
                <a:gd name="T4" fmla="*/ 945 w 946"/>
                <a:gd name="T5" fmla="*/ 713 h 857"/>
                <a:gd name="T6" fmla="*/ 945 w 946"/>
                <a:gd name="T7" fmla="*/ 713 h 857"/>
                <a:gd name="T8" fmla="*/ 0 w 946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6" h="857">
                  <a:moveTo>
                    <a:pt x="0" y="367"/>
                  </a:moveTo>
                  <a:lnTo>
                    <a:pt x="0" y="367"/>
                  </a:lnTo>
                  <a:cubicBezTo>
                    <a:pt x="0" y="367"/>
                    <a:pt x="370" y="0"/>
                    <a:pt x="945" y="713"/>
                  </a:cubicBezTo>
                  <a:lnTo>
                    <a:pt x="945" y="713"/>
                  </a:lnTo>
                  <a:cubicBezTo>
                    <a:pt x="945" y="713"/>
                    <a:pt x="51" y="856"/>
                    <a:pt x="0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8" name="Freeform 193">
              <a:extLst>
                <a:ext uri="{FF2B5EF4-FFF2-40B4-BE49-F238E27FC236}">
                  <a16:creationId xmlns:a16="http://schemas.microsoft.com/office/drawing/2014/main" id="{27AA1778-7643-4549-99D0-6E8EAF62E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801" y="5363589"/>
              <a:ext cx="373027" cy="411114"/>
            </a:xfrm>
            <a:custGeom>
              <a:avLst/>
              <a:gdLst>
                <a:gd name="T0" fmla="*/ 367 w 857"/>
                <a:gd name="T1" fmla="*/ 944 h 945"/>
                <a:gd name="T2" fmla="*/ 367 w 857"/>
                <a:gd name="T3" fmla="*/ 944 h 945"/>
                <a:gd name="T4" fmla="*/ 712 w 857"/>
                <a:gd name="T5" fmla="*/ 0 h 945"/>
                <a:gd name="T6" fmla="*/ 712 w 857"/>
                <a:gd name="T7" fmla="*/ 0 h 945"/>
                <a:gd name="T8" fmla="*/ 367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367" y="944"/>
                  </a:moveTo>
                  <a:lnTo>
                    <a:pt x="367" y="944"/>
                  </a:lnTo>
                  <a:cubicBezTo>
                    <a:pt x="367" y="944"/>
                    <a:pt x="0" y="575"/>
                    <a:pt x="712" y="0"/>
                  </a:cubicBezTo>
                  <a:lnTo>
                    <a:pt x="712" y="0"/>
                  </a:lnTo>
                  <a:cubicBezTo>
                    <a:pt x="712" y="0"/>
                    <a:pt x="856" y="893"/>
                    <a:pt x="367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9" name="Freeform 194">
              <a:extLst>
                <a:ext uri="{FF2B5EF4-FFF2-40B4-BE49-F238E27FC236}">
                  <a16:creationId xmlns:a16="http://schemas.microsoft.com/office/drawing/2014/main" id="{15C2B8DC-BD7C-1147-8BED-760F46E75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608" y="5463589"/>
              <a:ext cx="1476233" cy="600005"/>
            </a:xfrm>
            <a:custGeom>
              <a:avLst/>
              <a:gdLst>
                <a:gd name="T0" fmla="*/ 64 w 3392"/>
                <a:gd name="T1" fmla="*/ 1376 h 1377"/>
                <a:gd name="T2" fmla="*/ 64 w 3392"/>
                <a:gd name="T3" fmla="*/ 1376 h 1377"/>
                <a:gd name="T4" fmla="*/ 15 w 3392"/>
                <a:gd name="T5" fmla="*/ 1348 h 1377"/>
                <a:gd name="T6" fmla="*/ 15 w 3392"/>
                <a:gd name="T7" fmla="*/ 1348 h 1377"/>
                <a:gd name="T8" fmla="*/ 36 w 3392"/>
                <a:gd name="T9" fmla="*/ 1272 h 1377"/>
                <a:gd name="T10" fmla="*/ 36 w 3392"/>
                <a:gd name="T11" fmla="*/ 1272 h 1377"/>
                <a:gd name="T12" fmla="*/ 3320 w 3392"/>
                <a:gd name="T13" fmla="*/ 6 h 1377"/>
                <a:gd name="T14" fmla="*/ 3320 w 3392"/>
                <a:gd name="T15" fmla="*/ 6 h 1377"/>
                <a:gd name="T16" fmla="*/ 3386 w 3392"/>
                <a:gd name="T17" fmla="*/ 50 h 1377"/>
                <a:gd name="T18" fmla="*/ 3386 w 3392"/>
                <a:gd name="T19" fmla="*/ 50 h 1377"/>
                <a:gd name="T20" fmla="*/ 3342 w 3392"/>
                <a:gd name="T21" fmla="*/ 115 h 1377"/>
                <a:gd name="T22" fmla="*/ 3342 w 3392"/>
                <a:gd name="T23" fmla="*/ 115 h 1377"/>
                <a:gd name="T24" fmla="*/ 91 w 3392"/>
                <a:gd name="T25" fmla="*/ 1369 h 1377"/>
                <a:gd name="T26" fmla="*/ 91 w 3392"/>
                <a:gd name="T27" fmla="*/ 1369 h 1377"/>
                <a:gd name="T28" fmla="*/ 64 w 3392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2" h="1377">
                  <a:moveTo>
                    <a:pt x="64" y="1376"/>
                  </a:moveTo>
                  <a:lnTo>
                    <a:pt x="64" y="1376"/>
                  </a:lnTo>
                  <a:cubicBezTo>
                    <a:pt x="45" y="1376"/>
                    <a:pt x="26" y="1366"/>
                    <a:pt x="15" y="1348"/>
                  </a:cubicBezTo>
                  <a:lnTo>
                    <a:pt x="15" y="1348"/>
                  </a:lnTo>
                  <a:cubicBezTo>
                    <a:pt x="0" y="1321"/>
                    <a:pt x="9" y="1287"/>
                    <a:pt x="36" y="1272"/>
                  </a:cubicBezTo>
                  <a:lnTo>
                    <a:pt x="36" y="1272"/>
                  </a:lnTo>
                  <a:cubicBezTo>
                    <a:pt x="53" y="1262"/>
                    <a:pt x="1741" y="311"/>
                    <a:pt x="3320" y="6"/>
                  </a:cubicBezTo>
                  <a:lnTo>
                    <a:pt x="3320" y="6"/>
                  </a:lnTo>
                  <a:cubicBezTo>
                    <a:pt x="3351" y="0"/>
                    <a:pt x="3380" y="20"/>
                    <a:pt x="3386" y="50"/>
                  </a:cubicBezTo>
                  <a:lnTo>
                    <a:pt x="3386" y="50"/>
                  </a:lnTo>
                  <a:cubicBezTo>
                    <a:pt x="3391" y="80"/>
                    <a:pt x="3372" y="109"/>
                    <a:pt x="3342" y="115"/>
                  </a:cubicBezTo>
                  <a:lnTo>
                    <a:pt x="3342" y="115"/>
                  </a:lnTo>
                  <a:cubicBezTo>
                    <a:pt x="1780" y="417"/>
                    <a:pt x="108" y="1360"/>
                    <a:pt x="91" y="1369"/>
                  </a:cubicBezTo>
                  <a:lnTo>
                    <a:pt x="91" y="1369"/>
                  </a:lnTo>
                  <a:cubicBezTo>
                    <a:pt x="82" y="1374"/>
                    <a:pt x="73" y="1376"/>
                    <a:pt x="64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0" name="Freeform 195">
              <a:extLst>
                <a:ext uri="{FF2B5EF4-FFF2-40B4-BE49-F238E27FC236}">
                  <a16:creationId xmlns:a16="http://schemas.microsoft.com/office/drawing/2014/main" id="{8FE6683C-AC77-CB4A-B465-8AFD6CDA3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845" y="5317557"/>
              <a:ext cx="122225" cy="268256"/>
            </a:xfrm>
            <a:custGeom>
              <a:avLst/>
              <a:gdLst>
                <a:gd name="T0" fmla="*/ 40 w 279"/>
                <a:gd name="T1" fmla="*/ 612 h 613"/>
                <a:gd name="T2" fmla="*/ 40 w 279"/>
                <a:gd name="T3" fmla="*/ 612 h 613"/>
                <a:gd name="T4" fmla="*/ 6 w 279"/>
                <a:gd name="T5" fmla="*/ 579 h 613"/>
                <a:gd name="T6" fmla="*/ 6 w 279"/>
                <a:gd name="T7" fmla="*/ 579 h 613"/>
                <a:gd name="T8" fmla="*/ 213 w 279"/>
                <a:gd name="T9" fmla="*/ 18 h 613"/>
                <a:gd name="T10" fmla="*/ 213 w 279"/>
                <a:gd name="T11" fmla="*/ 18 h 613"/>
                <a:gd name="T12" fmla="*/ 260 w 279"/>
                <a:gd name="T13" fmla="*/ 11 h 613"/>
                <a:gd name="T14" fmla="*/ 260 w 279"/>
                <a:gd name="T15" fmla="*/ 11 h 613"/>
                <a:gd name="T16" fmla="*/ 267 w 279"/>
                <a:gd name="T17" fmla="*/ 58 h 613"/>
                <a:gd name="T18" fmla="*/ 267 w 279"/>
                <a:gd name="T19" fmla="*/ 58 h 613"/>
                <a:gd name="T20" fmla="*/ 73 w 279"/>
                <a:gd name="T21" fmla="*/ 577 h 613"/>
                <a:gd name="T22" fmla="*/ 73 w 279"/>
                <a:gd name="T23" fmla="*/ 577 h 613"/>
                <a:gd name="T24" fmla="*/ 41 w 279"/>
                <a:gd name="T25" fmla="*/ 612 h 613"/>
                <a:gd name="T26" fmla="*/ 41 w 279"/>
                <a:gd name="T27" fmla="*/ 612 h 613"/>
                <a:gd name="T28" fmla="*/ 40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40" y="612"/>
                  </a:moveTo>
                  <a:lnTo>
                    <a:pt x="40" y="612"/>
                  </a:lnTo>
                  <a:cubicBezTo>
                    <a:pt x="22" y="612"/>
                    <a:pt x="7" y="597"/>
                    <a:pt x="6" y="579"/>
                  </a:cubicBezTo>
                  <a:lnTo>
                    <a:pt x="6" y="579"/>
                  </a:lnTo>
                  <a:cubicBezTo>
                    <a:pt x="6" y="568"/>
                    <a:pt x="0" y="310"/>
                    <a:pt x="213" y="18"/>
                  </a:cubicBezTo>
                  <a:lnTo>
                    <a:pt x="213" y="18"/>
                  </a:lnTo>
                  <a:cubicBezTo>
                    <a:pt x="224" y="3"/>
                    <a:pt x="245" y="0"/>
                    <a:pt x="260" y="11"/>
                  </a:cubicBezTo>
                  <a:lnTo>
                    <a:pt x="260" y="11"/>
                  </a:lnTo>
                  <a:cubicBezTo>
                    <a:pt x="275" y="22"/>
                    <a:pt x="278" y="42"/>
                    <a:pt x="267" y="58"/>
                  </a:cubicBezTo>
                  <a:lnTo>
                    <a:pt x="267" y="58"/>
                  </a:lnTo>
                  <a:cubicBezTo>
                    <a:pt x="68" y="331"/>
                    <a:pt x="73" y="575"/>
                    <a:pt x="73" y="577"/>
                  </a:cubicBezTo>
                  <a:lnTo>
                    <a:pt x="73" y="577"/>
                  </a:lnTo>
                  <a:cubicBezTo>
                    <a:pt x="74" y="596"/>
                    <a:pt x="59" y="611"/>
                    <a:pt x="41" y="612"/>
                  </a:cubicBezTo>
                  <a:lnTo>
                    <a:pt x="41" y="612"/>
                  </a:lnTo>
                  <a:cubicBezTo>
                    <a:pt x="40" y="612"/>
                    <a:pt x="40" y="612"/>
                    <a:pt x="40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1" name="Freeform 196">
              <a:extLst>
                <a:ext uri="{FF2B5EF4-FFF2-40B4-BE49-F238E27FC236}">
                  <a16:creationId xmlns:a16="http://schemas.microsoft.com/office/drawing/2014/main" id="{D5617FD0-EE88-0F45-A530-44ADBE5AF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27" y="5660416"/>
              <a:ext cx="258738" cy="141271"/>
            </a:xfrm>
            <a:custGeom>
              <a:avLst/>
              <a:gdLst>
                <a:gd name="T0" fmla="*/ 554 w 590"/>
                <a:gd name="T1" fmla="*/ 327 h 328"/>
                <a:gd name="T2" fmla="*/ 554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3 w 590"/>
                <a:gd name="T17" fmla="*/ 15 h 328"/>
                <a:gd name="T18" fmla="*/ 63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7 w 590"/>
                <a:gd name="T25" fmla="*/ 300 h 328"/>
                <a:gd name="T26" fmla="*/ 587 w 590"/>
                <a:gd name="T27" fmla="*/ 300 h 328"/>
                <a:gd name="T28" fmla="*/ 554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4" y="327"/>
                  </a:moveTo>
                  <a:lnTo>
                    <a:pt x="554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3" y="259"/>
                    <a:pt x="20" y="67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2" y="24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3" y="15"/>
                  </a:cubicBezTo>
                  <a:lnTo>
                    <a:pt x="63" y="15"/>
                  </a:lnTo>
                  <a:cubicBezTo>
                    <a:pt x="64" y="17"/>
                    <a:pt x="228" y="198"/>
                    <a:pt x="559" y="261"/>
                  </a:cubicBezTo>
                  <a:lnTo>
                    <a:pt x="559" y="261"/>
                  </a:lnTo>
                  <a:cubicBezTo>
                    <a:pt x="578" y="265"/>
                    <a:pt x="589" y="282"/>
                    <a:pt x="587" y="300"/>
                  </a:cubicBezTo>
                  <a:lnTo>
                    <a:pt x="587" y="300"/>
                  </a:lnTo>
                  <a:cubicBezTo>
                    <a:pt x="583" y="316"/>
                    <a:pt x="569" y="327"/>
                    <a:pt x="554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2" name="Freeform 197">
              <a:extLst>
                <a:ext uri="{FF2B5EF4-FFF2-40B4-BE49-F238E27FC236}">
                  <a16:creationId xmlns:a16="http://schemas.microsoft.com/office/drawing/2014/main" id="{6460A46E-41F3-2544-9317-F8D6F5890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732" y="5846132"/>
              <a:ext cx="257150" cy="142858"/>
            </a:xfrm>
            <a:custGeom>
              <a:avLst/>
              <a:gdLst>
                <a:gd name="T0" fmla="*/ 553 w 590"/>
                <a:gd name="T1" fmla="*/ 327 h 328"/>
                <a:gd name="T2" fmla="*/ 553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2 w 590"/>
                <a:gd name="T17" fmla="*/ 15 h 328"/>
                <a:gd name="T18" fmla="*/ 62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6 w 590"/>
                <a:gd name="T25" fmla="*/ 300 h 328"/>
                <a:gd name="T26" fmla="*/ 586 w 590"/>
                <a:gd name="T27" fmla="*/ 300 h 328"/>
                <a:gd name="T28" fmla="*/ 553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3" y="327"/>
                  </a:moveTo>
                  <a:lnTo>
                    <a:pt x="553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2" y="260"/>
                    <a:pt x="19" y="68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1" y="25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2" y="15"/>
                  </a:cubicBezTo>
                  <a:lnTo>
                    <a:pt x="62" y="15"/>
                  </a:lnTo>
                  <a:cubicBezTo>
                    <a:pt x="63" y="17"/>
                    <a:pt x="228" y="199"/>
                    <a:pt x="559" y="261"/>
                  </a:cubicBezTo>
                  <a:lnTo>
                    <a:pt x="559" y="261"/>
                  </a:lnTo>
                  <a:cubicBezTo>
                    <a:pt x="577" y="265"/>
                    <a:pt x="589" y="282"/>
                    <a:pt x="586" y="300"/>
                  </a:cubicBezTo>
                  <a:lnTo>
                    <a:pt x="586" y="300"/>
                  </a:lnTo>
                  <a:cubicBezTo>
                    <a:pt x="583" y="316"/>
                    <a:pt x="569" y="327"/>
                    <a:pt x="553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3" name="Freeform 198">
              <a:extLst>
                <a:ext uri="{FF2B5EF4-FFF2-40B4-BE49-F238E27FC236}">
                  <a16:creationId xmlns:a16="http://schemas.microsoft.com/office/drawing/2014/main" id="{675E4621-04C9-7146-A3D6-40B114A2D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4" y="5476288"/>
              <a:ext cx="93653" cy="279367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6 h 642"/>
                <a:gd name="T6" fmla="*/ 61 w 218"/>
                <a:gd name="T7" fmla="*/ 616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6 w 218"/>
                <a:gd name="T21" fmla="*/ 600 h 642"/>
                <a:gd name="T22" fmla="*/ 126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5" y="631"/>
                    <a:pt x="61" y="616"/>
                  </a:cubicBezTo>
                  <a:lnTo>
                    <a:pt x="61" y="616"/>
                  </a:lnTo>
                  <a:cubicBezTo>
                    <a:pt x="58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5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8"/>
                    <a:pt x="126" y="600"/>
                  </a:cubicBezTo>
                  <a:lnTo>
                    <a:pt x="126" y="600"/>
                  </a:lnTo>
                  <a:cubicBezTo>
                    <a:pt x="130" y="618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8" y="641"/>
                    <a:pt x="96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4" name="Freeform 199">
              <a:extLst>
                <a:ext uri="{FF2B5EF4-FFF2-40B4-BE49-F238E27FC236}">
                  <a16:creationId xmlns:a16="http://schemas.microsoft.com/office/drawing/2014/main" id="{B62D583B-AA17-6B45-8653-1D289FC5C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614" y="5654067"/>
              <a:ext cx="93654" cy="280955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5 h 642"/>
                <a:gd name="T6" fmla="*/ 61 w 218"/>
                <a:gd name="T7" fmla="*/ 615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5 w 218"/>
                <a:gd name="T21" fmla="*/ 600 h 642"/>
                <a:gd name="T22" fmla="*/ 125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4" y="631"/>
                    <a:pt x="61" y="615"/>
                  </a:cubicBezTo>
                  <a:lnTo>
                    <a:pt x="61" y="615"/>
                  </a:lnTo>
                  <a:cubicBezTo>
                    <a:pt x="59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4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7"/>
                    <a:pt x="125" y="600"/>
                  </a:cubicBezTo>
                  <a:lnTo>
                    <a:pt x="125" y="600"/>
                  </a:lnTo>
                  <a:cubicBezTo>
                    <a:pt x="130" y="617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9" y="641"/>
                    <a:pt x="95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5" name="Freeform 200">
              <a:extLst>
                <a:ext uri="{FF2B5EF4-FFF2-40B4-BE49-F238E27FC236}">
                  <a16:creationId xmlns:a16="http://schemas.microsoft.com/office/drawing/2014/main" id="{E755A576-077D-7749-98B4-542DAF1C8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405" y="5541368"/>
              <a:ext cx="261912" cy="109524"/>
            </a:xfrm>
            <a:custGeom>
              <a:avLst/>
              <a:gdLst>
                <a:gd name="T0" fmla="*/ 559 w 598"/>
                <a:gd name="T1" fmla="*/ 250 h 251"/>
                <a:gd name="T2" fmla="*/ 559 w 598"/>
                <a:gd name="T3" fmla="*/ 250 h 251"/>
                <a:gd name="T4" fmla="*/ 544 w 598"/>
                <a:gd name="T5" fmla="*/ 246 h 251"/>
                <a:gd name="T6" fmla="*/ 544 w 598"/>
                <a:gd name="T7" fmla="*/ 246 h 251"/>
                <a:gd name="T8" fmla="*/ 30 w 598"/>
                <a:gd name="T9" fmla="*/ 69 h 251"/>
                <a:gd name="T10" fmla="*/ 30 w 598"/>
                <a:gd name="T11" fmla="*/ 69 h 251"/>
                <a:gd name="T12" fmla="*/ 4 w 598"/>
                <a:gd name="T13" fmla="*/ 30 h 251"/>
                <a:gd name="T14" fmla="*/ 4 w 598"/>
                <a:gd name="T15" fmla="*/ 30 h 251"/>
                <a:gd name="T16" fmla="*/ 43 w 598"/>
                <a:gd name="T17" fmla="*/ 3 h 251"/>
                <a:gd name="T18" fmla="*/ 43 w 598"/>
                <a:gd name="T19" fmla="*/ 3 h 251"/>
                <a:gd name="T20" fmla="*/ 574 w 598"/>
                <a:gd name="T21" fmla="*/ 186 h 251"/>
                <a:gd name="T22" fmla="*/ 574 w 598"/>
                <a:gd name="T23" fmla="*/ 186 h 251"/>
                <a:gd name="T24" fmla="*/ 589 w 598"/>
                <a:gd name="T25" fmla="*/ 231 h 251"/>
                <a:gd name="T26" fmla="*/ 589 w 598"/>
                <a:gd name="T27" fmla="*/ 231 h 251"/>
                <a:gd name="T28" fmla="*/ 559 w 598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8" h="251">
                  <a:moveTo>
                    <a:pt x="559" y="250"/>
                  </a:moveTo>
                  <a:lnTo>
                    <a:pt x="559" y="250"/>
                  </a:lnTo>
                  <a:cubicBezTo>
                    <a:pt x="554" y="250"/>
                    <a:pt x="549" y="249"/>
                    <a:pt x="544" y="246"/>
                  </a:cubicBezTo>
                  <a:lnTo>
                    <a:pt x="544" y="246"/>
                  </a:lnTo>
                  <a:cubicBezTo>
                    <a:pt x="290" y="121"/>
                    <a:pt x="33" y="69"/>
                    <a:pt x="30" y="69"/>
                  </a:cubicBezTo>
                  <a:lnTo>
                    <a:pt x="30" y="69"/>
                  </a:lnTo>
                  <a:cubicBezTo>
                    <a:pt x="12" y="65"/>
                    <a:pt x="0" y="48"/>
                    <a:pt x="4" y="30"/>
                  </a:cubicBezTo>
                  <a:lnTo>
                    <a:pt x="4" y="30"/>
                  </a:lnTo>
                  <a:cubicBezTo>
                    <a:pt x="8" y="11"/>
                    <a:pt x="25" y="0"/>
                    <a:pt x="43" y="3"/>
                  </a:cubicBezTo>
                  <a:lnTo>
                    <a:pt x="43" y="3"/>
                  </a:lnTo>
                  <a:cubicBezTo>
                    <a:pt x="54" y="5"/>
                    <a:pt x="312" y="57"/>
                    <a:pt x="574" y="186"/>
                  </a:cubicBezTo>
                  <a:lnTo>
                    <a:pt x="574" y="186"/>
                  </a:lnTo>
                  <a:cubicBezTo>
                    <a:pt x="590" y="195"/>
                    <a:pt x="597" y="215"/>
                    <a:pt x="589" y="231"/>
                  </a:cubicBezTo>
                  <a:lnTo>
                    <a:pt x="589" y="231"/>
                  </a:lnTo>
                  <a:cubicBezTo>
                    <a:pt x="583" y="243"/>
                    <a:pt x="571" y="250"/>
                    <a:pt x="559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9407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09"/>
          <p:cNvSpPr>
            <a:spLocks noChangeAspect="1" noChangeArrowheads="1"/>
          </p:cNvSpPr>
          <p:nvPr/>
        </p:nvSpPr>
        <p:spPr bwMode="auto">
          <a:xfrm>
            <a:off x="487796" y="1390464"/>
            <a:ext cx="10081292" cy="4927489"/>
          </a:xfrm>
          <a:custGeom>
            <a:avLst/>
            <a:gdLst>
              <a:gd name="T0" fmla="*/ 18255 w 19590"/>
              <a:gd name="T1" fmla="*/ 8875 h 9575"/>
              <a:gd name="T2" fmla="*/ 16624 w 19590"/>
              <a:gd name="T3" fmla="*/ 6878 h 9575"/>
              <a:gd name="T4" fmla="*/ 16002 w 19590"/>
              <a:gd name="T5" fmla="*/ 8039 h 9575"/>
              <a:gd name="T6" fmla="*/ 17093 w 19590"/>
              <a:gd name="T7" fmla="*/ 7084 h 9575"/>
              <a:gd name="T8" fmla="*/ 17081 w 19590"/>
              <a:gd name="T9" fmla="*/ 6629 h 9575"/>
              <a:gd name="T10" fmla="*/ 16245 w 19590"/>
              <a:gd name="T11" fmla="*/ 6397 h 9575"/>
              <a:gd name="T12" fmla="*/ 16031 w 19590"/>
              <a:gd name="T13" fmla="*/ 6718 h 9575"/>
              <a:gd name="T14" fmla="*/ 15148 w 19590"/>
              <a:gd name="T15" fmla="*/ 6261 h 9575"/>
              <a:gd name="T16" fmla="*/ 14531 w 19590"/>
              <a:gd name="T17" fmla="*/ 6107 h 9575"/>
              <a:gd name="T18" fmla="*/ 15913 w 19590"/>
              <a:gd name="T19" fmla="*/ 5686 h 9575"/>
              <a:gd name="T20" fmla="*/ 15753 w 19590"/>
              <a:gd name="T21" fmla="*/ 4939 h 9575"/>
              <a:gd name="T22" fmla="*/ 16624 w 19590"/>
              <a:gd name="T23" fmla="*/ 4257 h 9575"/>
              <a:gd name="T24" fmla="*/ 17140 w 19590"/>
              <a:gd name="T25" fmla="*/ 1044 h 9575"/>
              <a:gd name="T26" fmla="*/ 15017 w 19590"/>
              <a:gd name="T27" fmla="*/ 700 h 9575"/>
              <a:gd name="T28" fmla="*/ 14170 w 19590"/>
              <a:gd name="T29" fmla="*/ 415 h 9575"/>
              <a:gd name="T30" fmla="*/ 12913 w 19590"/>
              <a:gd name="T31" fmla="*/ 854 h 9575"/>
              <a:gd name="T32" fmla="*/ 12136 w 19590"/>
              <a:gd name="T33" fmla="*/ 397 h 9575"/>
              <a:gd name="T34" fmla="*/ 10179 w 19590"/>
              <a:gd name="T35" fmla="*/ 468 h 9575"/>
              <a:gd name="T36" fmla="*/ 9865 w 19590"/>
              <a:gd name="T37" fmla="*/ 694 h 9575"/>
              <a:gd name="T38" fmla="*/ 17976 w 19590"/>
              <a:gd name="T39" fmla="*/ 2810 h 9575"/>
              <a:gd name="T40" fmla="*/ 19292 w 19590"/>
              <a:gd name="T41" fmla="*/ 1868 h 9575"/>
              <a:gd name="T42" fmla="*/ 16992 w 19590"/>
              <a:gd name="T43" fmla="*/ 1310 h 9575"/>
              <a:gd name="T44" fmla="*/ 15005 w 19590"/>
              <a:gd name="T45" fmla="*/ 1215 h 9575"/>
              <a:gd name="T46" fmla="*/ 13553 w 19590"/>
              <a:gd name="T47" fmla="*/ 1364 h 9575"/>
              <a:gd name="T48" fmla="*/ 13108 w 19590"/>
              <a:gd name="T49" fmla="*/ 1589 h 9575"/>
              <a:gd name="T50" fmla="*/ 11661 w 19590"/>
              <a:gd name="T51" fmla="*/ 1862 h 9575"/>
              <a:gd name="T52" fmla="*/ 10962 w 19590"/>
              <a:gd name="T53" fmla="*/ 1619 h 9575"/>
              <a:gd name="T54" fmla="*/ 9800 w 19590"/>
              <a:gd name="T55" fmla="*/ 2010 h 9575"/>
              <a:gd name="T56" fmla="*/ 10274 w 19590"/>
              <a:gd name="T57" fmla="*/ 2129 h 9575"/>
              <a:gd name="T58" fmla="*/ 10055 w 19590"/>
              <a:gd name="T59" fmla="*/ 2893 h 9575"/>
              <a:gd name="T60" fmla="*/ 8650 w 19590"/>
              <a:gd name="T61" fmla="*/ 3682 h 9575"/>
              <a:gd name="T62" fmla="*/ 10037 w 19590"/>
              <a:gd name="T63" fmla="*/ 3783 h 9575"/>
              <a:gd name="T64" fmla="*/ 10695 w 19590"/>
              <a:gd name="T65" fmla="*/ 4115 h 9575"/>
              <a:gd name="T66" fmla="*/ 11501 w 19590"/>
              <a:gd name="T67" fmla="*/ 5461 h 9575"/>
              <a:gd name="T68" fmla="*/ 12438 w 19590"/>
              <a:gd name="T69" fmla="*/ 4791 h 9575"/>
              <a:gd name="T70" fmla="*/ 14377 w 19590"/>
              <a:gd name="T71" fmla="*/ 5318 h 9575"/>
              <a:gd name="T72" fmla="*/ 15000 w 19590"/>
              <a:gd name="T73" fmla="*/ 5034 h 9575"/>
              <a:gd name="T74" fmla="*/ 15996 w 19590"/>
              <a:gd name="T75" fmla="*/ 4038 h 9575"/>
              <a:gd name="T76" fmla="*/ 16980 w 19590"/>
              <a:gd name="T77" fmla="*/ 3042 h 9575"/>
              <a:gd name="T78" fmla="*/ 9054 w 19590"/>
              <a:gd name="T79" fmla="*/ 2822 h 9575"/>
              <a:gd name="T80" fmla="*/ 8816 w 19590"/>
              <a:gd name="T81" fmla="*/ 2976 h 9575"/>
              <a:gd name="T82" fmla="*/ 8176 w 19590"/>
              <a:gd name="T83" fmla="*/ 5099 h 9575"/>
              <a:gd name="T84" fmla="*/ 11039 w 19590"/>
              <a:gd name="T85" fmla="*/ 7321 h 9575"/>
              <a:gd name="T86" fmla="*/ 5277 w 19590"/>
              <a:gd name="T87" fmla="*/ 9509 h 9575"/>
              <a:gd name="T88" fmla="*/ 6403 w 19590"/>
              <a:gd name="T89" fmla="*/ 7926 h 9575"/>
              <a:gd name="T90" fmla="*/ 6350 w 19590"/>
              <a:gd name="T91" fmla="*/ 5976 h 9575"/>
              <a:gd name="T92" fmla="*/ 4720 w 19590"/>
              <a:gd name="T93" fmla="*/ 6522 h 9575"/>
              <a:gd name="T94" fmla="*/ 5123 w 19590"/>
              <a:gd name="T95" fmla="*/ 8887 h 9575"/>
              <a:gd name="T96" fmla="*/ 5710 w 19590"/>
              <a:gd name="T97" fmla="*/ 3279 h 9575"/>
              <a:gd name="T98" fmla="*/ 8158 w 19590"/>
              <a:gd name="T99" fmla="*/ 818 h 9575"/>
              <a:gd name="T100" fmla="*/ 7382 w 19590"/>
              <a:gd name="T101" fmla="*/ 220 h 9575"/>
              <a:gd name="T102" fmla="*/ 6368 w 19590"/>
              <a:gd name="T103" fmla="*/ 172 h 9575"/>
              <a:gd name="T104" fmla="*/ 5508 w 19590"/>
              <a:gd name="T105" fmla="*/ 415 h 9575"/>
              <a:gd name="T106" fmla="*/ 5769 w 19590"/>
              <a:gd name="T107" fmla="*/ 925 h 9575"/>
              <a:gd name="T108" fmla="*/ 6362 w 19590"/>
              <a:gd name="T109" fmla="*/ 2057 h 9575"/>
              <a:gd name="T110" fmla="*/ 5490 w 19590"/>
              <a:gd name="T111" fmla="*/ 255 h 9575"/>
              <a:gd name="T112" fmla="*/ 3937 w 19590"/>
              <a:gd name="T113" fmla="*/ 492 h 9575"/>
              <a:gd name="T114" fmla="*/ 3433 w 19590"/>
              <a:gd name="T115" fmla="*/ 1020 h 9575"/>
              <a:gd name="T116" fmla="*/ 2532 w 19590"/>
              <a:gd name="T117" fmla="*/ 966 h 9575"/>
              <a:gd name="T118" fmla="*/ 2253 w 19590"/>
              <a:gd name="T119" fmla="*/ 3261 h 9575"/>
              <a:gd name="T120" fmla="*/ 4773 w 19590"/>
              <a:gd name="T121" fmla="*/ 4346 h 9575"/>
              <a:gd name="T122" fmla="*/ 4500 w 19590"/>
              <a:gd name="T123" fmla="*/ 1927 h 9575"/>
              <a:gd name="T124" fmla="*/ 4085 w 19590"/>
              <a:gd name="T125" fmla="*/ 1447 h 9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90" h="9575">
                <a:moveTo>
                  <a:pt x="4755" y="2277"/>
                </a:moveTo>
                <a:lnTo>
                  <a:pt x="4755" y="2277"/>
                </a:lnTo>
                <a:cubicBezTo>
                  <a:pt x="4802" y="2253"/>
                  <a:pt x="4802" y="2253"/>
                  <a:pt x="4802" y="2253"/>
                </a:cubicBezTo>
                <a:cubicBezTo>
                  <a:pt x="4850" y="2259"/>
                  <a:pt x="4850" y="2259"/>
                  <a:pt x="4850" y="2259"/>
                </a:cubicBezTo>
                <a:cubicBezTo>
                  <a:pt x="4850" y="2277"/>
                  <a:pt x="4850" y="2283"/>
                  <a:pt x="4856" y="2300"/>
                </a:cubicBezTo>
                <a:cubicBezTo>
                  <a:pt x="4856" y="2324"/>
                  <a:pt x="4856" y="2324"/>
                  <a:pt x="4856" y="2324"/>
                </a:cubicBezTo>
                <a:cubicBezTo>
                  <a:pt x="4832" y="2336"/>
                  <a:pt x="4832" y="2336"/>
                  <a:pt x="4832" y="2336"/>
                </a:cubicBezTo>
                <a:cubicBezTo>
                  <a:pt x="4773" y="2336"/>
                  <a:pt x="4773" y="2336"/>
                  <a:pt x="4773" y="2336"/>
                </a:cubicBezTo>
                <a:lnTo>
                  <a:pt x="4755" y="2277"/>
                </a:lnTo>
                <a:close/>
                <a:moveTo>
                  <a:pt x="4607" y="2289"/>
                </a:moveTo>
                <a:lnTo>
                  <a:pt x="4607" y="2289"/>
                </a:lnTo>
                <a:cubicBezTo>
                  <a:pt x="4631" y="2289"/>
                  <a:pt x="4648" y="2277"/>
                  <a:pt x="4666" y="2265"/>
                </a:cubicBezTo>
                <a:cubicBezTo>
                  <a:pt x="4672" y="2259"/>
                  <a:pt x="4678" y="2247"/>
                  <a:pt x="4684" y="2241"/>
                </a:cubicBezTo>
                <a:cubicBezTo>
                  <a:pt x="4678" y="2218"/>
                  <a:pt x="4678" y="2218"/>
                  <a:pt x="4678" y="2218"/>
                </a:cubicBezTo>
                <a:cubicBezTo>
                  <a:pt x="4666" y="2223"/>
                  <a:pt x="4666" y="2229"/>
                  <a:pt x="4654" y="2235"/>
                </a:cubicBezTo>
                <a:cubicBezTo>
                  <a:pt x="4648" y="2241"/>
                  <a:pt x="4636" y="2241"/>
                  <a:pt x="4631" y="2241"/>
                </a:cubicBezTo>
                <a:cubicBezTo>
                  <a:pt x="4613" y="2253"/>
                  <a:pt x="4601" y="2259"/>
                  <a:pt x="4577" y="2271"/>
                </a:cubicBezTo>
                <a:cubicBezTo>
                  <a:pt x="4589" y="2277"/>
                  <a:pt x="4595" y="2289"/>
                  <a:pt x="4607" y="2289"/>
                </a:cubicBezTo>
                <a:close/>
                <a:moveTo>
                  <a:pt x="4903" y="1287"/>
                </a:moveTo>
                <a:lnTo>
                  <a:pt x="4903" y="1287"/>
                </a:lnTo>
                <a:cubicBezTo>
                  <a:pt x="4945" y="1263"/>
                  <a:pt x="4945" y="1263"/>
                  <a:pt x="4945" y="1263"/>
                </a:cubicBezTo>
                <a:cubicBezTo>
                  <a:pt x="5016" y="1245"/>
                  <a:pt x="5016" y="1245"/>
                  <a:pt x="5016" y="1245"/>
                </a:cubicBezTo>
                <a:cubicBezTo>
                  <a:pt x="4945" y="1198"/>
                  <a:pt x="4945" y="1198"/>
                  <a:pt x="4945" y="1198"/>
                </a:cubicBezTo>
                <a:cubicBezTo>
                  <a:pt x="4838" y="1192"/>
                  <a:pt x="4838" y="1192"/>
                  <a:pt x="4838" y="1192"/>
                </a:cubicBezTo>
                <a:cubicBezTo>
                  <a:pt x="4761" y="1192"/>
                  <a:pt x="4761" y="1192"/>
                  <a:pt x="4761" y="1192"/>
                </a:cubicBezTo>
                <a:cubicBezTo>
                  <a:pt x="4773" y="1245"/>
                  <a:pt x="4773" y="1245"/>
                  <a:pt x="4773" y="1245"/>
                </a:cubicBezTo>
                <a:cubicBezTo>
                  <a:pt x="4791" y="1281"/>
                  <a:pt x="4791" y="1281"/>
                  <a:pt x="4791" y="1281"/>
                </a:cubicBezTo>
                <a:lnTo>
                  <a:pt x="4903" y="1287"/>
                </a:lnTo>
                <a:close/>
                <a:moveTo>
                  <a:pt x="13529" y="5680"/>
                </a:moveTo>
                <a:lnTo>
                  <a:pt x="13529" y="5680"/>
                </a:lnTo>
                <a:cubicBezTo>
                  <a:pt x="13529" y="5686"/>
                  <a:pt x="13523" y="5680"/>
                  <a:pt x="13517" y="5686"/>
                </a:cubicBezTo>
                <a:cubicBezTo>
                  <a:pt x="13517" y="5692"/>
                  <a:pt x="13517" y="5698"/>
                  <a:pt x="13517" y="5698"/>
                </a:cubicBezTo>
                <a:cubicBezTo>
                  <a:pt x="13517" y="5704"/>
                  <a:pt x="13517" y="5704"/>
                  <a:pt x="13517" y="5710"/>
                </a:cubicBezTo>
                <a:cubicBezTo>
                  <a:pt x="13517" y="5716"/>
                  <a:pt x="13517" y="5716"/>
                  <a:pt x="13517" y="5722"/>
                </a:cubicBezTo>
                <a:cubicBezTo>
                  <a:pt x="13517" y="5728"/>
                  <a:pt x="13523" y="5728"/>
                  <a:pt x="13523" y="5733"/>
                </a:cubicBezTo>
                <a:cubicBezTo>
                  <a:pt x="13523" y="5739"/>
                  <a:pt x="13517" y="5739"/>
                  <a:pt x="13517" y="5745"/>
                </a:cubicBezTo>
                <a:cubicBezTo>
                  <a:pt x="13517" y="5751"/>
                  <a:pt x="13523" y="5757"/>
                  <a:pt x="13523" y="5757"/>
                </a:cubicBezTo>
                <a:cubicBezTo>
                  <a:pt x="13523" y="5763"/>
                  <a:pt x="13517" y="5763"/>
                  <a:pt x="13511" y="5769"/>
                </a:cubicBezTo>
                <a:cubicBezTo>
                  <a:pt x="13511" y="5781"/>
                  <a:pt x="13511" y="5787"/>
                  <a:pt x="13511" y="5799"/>
                </a:cubicBezTo>
                <a:cubicBezTo>
                  <a:pt x="13511" y="5817"/>
                  <a:pt x="13511" y="5828"/>
                  <a:pt x="13517" y="5840"/>
                </a:cubicBezTo>
                <a:cubicBezTo>
                  <a:pt x="13523" y="5852"/>
                  <a:pt x="13529" y="5852"/>
                  <a:pt x="13541" y="5858"/>
                </a:cubicBezTo>
                <a:cubicBezTo>
                  <a:pt x="13547" y="5864"/>
                  <a:pt x="13547" y="5864"/>
                  <a:pt x="13553" y="5870"/>
                </a:cubicBezTo>
                <a:cubicBezTo>
                  <a:pt x="13559" y="5870"/>
                  <a:pt x="13565" y="5870"/>
                  <a:pt x="13577" y="5870"/>
                </a:cubicBezTo>
                <a:cubicBezTo>
                  <a:pt x="13589" y="5870"/>
                  <a:pt x="13594" y="5870"/>
                  <a:pt x="13606" y="5870"/>
                </a:cubicBezTo>
                <a:cubicBezTo>
                  <a:pt x="13606" y="5858"/>
                  <a:pt x="13606" y="5852"/>
                  <a:pt x="13606" y="5846"/>
                </a:cubicBezTo>
                <a:cubicBezTo>
                  <a:pt x="13606" y="5840"/>
                  <a:pt x="13606" y="5834"/>
                  <a:pt x="13606" y="5828"/>
                </a:cubicBezTo>
                <a:cubicBezTo>
                  <a:pt x="13606" y="5828"/>
                  <a:pt x="13606" y="5822"/>
                  <a:pt x="13606" y="5817"/>
                </a:cubicBezTo>
                <a:cubicBezTo>
                  <a:pt x="13606" y="5810"/>
                  <a:pt x="13600" y="5805"/>
                  <a:pt x="13600" y="5799"/>
                </a:cubicBezTo>
                <a:cubicBezTo>
                  <a:pt x="13600" y="5787"/>
                  <a:pt x="13600" y="5787"/>
                  <a:pt x="13600" y="5787"/>
                </a:cubicBezTo>
                <a:cubicBezTo>
                  <a:pt x="13600" y="5775"/>
                  <a:pt x="13600" y="5775"/>
                  <a:pt x="13600" y="5775"/>
                </a:cubicBezTo>
                <a:cubicBezTo>
                  <a:pt x="13600" y="5769"/>
                  <a:pt x="13594" y="5769"/>
                  <a:pt x="13594" y="5763"/>
                </a:cubicBezTo>
                <a:cubicBezTo>
                  <a:pt x="13594" y="5757"/>
                  <a:pt x="13589" y="5757"/>
                  <a:pt x="13582" y="5751"/>
                </a:cubicBezTo>
                <a:cubicBezTo>
                  <a:pt x="13582" y="5745"/>
                  <a:pt x="13582" y="5745"/>
                  <a:pt x="13582" y="5739"/>
                </a:cubicBezTo>
                <a:cubicBezTo>
                  <a:pt x="13577" y="5733"/>
                  <a:pt x="13571" y="5733"/>
                  <a:pt x="13571" y="5728"/>
                </a:cubicBezTo>
                <a:cubicBezTo>
                  <a:pt x="13565" y="5728"/>
                  <a:pt x="13565" y="5722"/>
                  <a:pt x="13559" y="5722"/>
                </a:cubicBezTo>
                <a:cubicBezTo>
                  <a:pt x="13559" y="5716"/>
                  <a:pt x="13553" y="5710"/>
                  <a:pt x="13553" y="5710"/>
                </a:cubicBezTo>
                <a:cubicBezTo>
                  <a:pt x="13547" y="5698"/>
                  <a:pt x="13547" y="5692"/>
                  <a:pt x="13547" y="5680"/>
                </a:cubicBezTo>
                <a:lnTo>
                  <a:pt x="13529" y="5680"/>
                </a:lnTo>
                <a:close/>
                <a:moveTo>
                  <a:pt x="17045" y="8578"/>
                </a:moveTo>
                <a:lnTo>
                  <a:pt x="17045" y="8578"/>
                </a:lnTo>
                <a:cubicBezTo>
                  <a:pt x="17051" y="8590"/>
                  <a:pt x="17057" y="8590"/>
                  <a:pt x="17057" y="8602"/>
                </a:cubicBezTo>
                <a:cubicBezTo>
                  <a:pt x="17063" y="8602"/>
                  <a:pt x="17057" y="8608"/>
                  <a:pt x="17057" y="8614"/>
                </a:cubicBezTo>
                <a:cubicBezTo>
                  <a:pt x="17057" y="8626"/>
                  <a:pt x="17057" y="8626"/>
                  <a:pt x="17057" y="8626"/>
                </a:cubicBezTo>
                <a:cubicBezTo>
                  <a:pt x="17057" y="8632"/>
                  <a:pt x="17063" y="8632"/>
                  <a:pt x="17063" y="8638"/>
                </a:cubicBezTo>
                <a:cubicBezTo>
                  <a:pt x="17069" y="8644"/>
                  <a:pt x="17069" y="8644"/>
                  <a:pt x="17075" y="8650"/>
                </a:cubicBezTo>
                <a:cubicBezTo>
                  <a:pt x="17081" y="8650"/>
                  <a:pt x="17087" y="8650"/>
                  <a:pt x="17087" y="8655"/>
                </a:cubicBezTo>
                <a:cubicBezTo>
                  <a:pt x="17099" y="8655"/>
                  <a:pt x="17104" y="8661"/>
                  <a:pt x="17110" y="8673"/>
                </a:cubicBezTo>
                <a:cubicBezTo>
                  <a:pt x="17110" y="8673"/>
                  <a:pt x="17110" y="8679"/>
                  <a:pt x="17110" y="8685"/>
                </a:cubicBezTo>
                <a:cubicBezTo>
                  <a:pt x="17110" y="8691"/>
                  <a:pt x="17116" y="8691"/>
                  <a:pt x="17122" y="8697"/>
                </a:cubicBezTo>
                <a:cubicBezTo>
                  <a:pt x="17122" y="8703"/>
                  <a:pt x="17134" y="8709"/>
                  <a:pt x="17134" y="8721"/>
                </a:cubicBezTo>
                <a:cubicBezTo>
                  <a:pt x="17140" y="8727"/>
                  <a:pt x="17140" y="8733"/>
                  <a:pt x="17146" y="8739"/>
                </a:cubicBezTo>
                <a:cubicBezTo>
                  <a:pt x="17152" y="8744"/>
                  <a:pt x="17158" y="8744"/>
                  <a:pt x="17158" y="8744"/>
                </a:cubicBezTo>
                <a:cubicBezTo>
                  <a:pt x="17187" y="8744"/>
                  <a:pt x="17187" y="8744"/>
                  <a:pt x="17187" y="8744"/>
                </a:cubicBezTo>
                <a:cubicBezTo>
                  <a:pt x="17187" y="8733"/>
                  <a:pt x="17187" y="8721"/>
                  <a:pt x="17187" y="8709"/>
                </a:cubicBezTo>
                <a:cubicBezTo>
                  <a:pt x="17187" y="8709"/>
                  <a:pt x="17187" y="8709"/>
                  <a:pt x="17187" y="8703"/>
                </a:cubicBezTo>
                <a:cubicBezTo>
                  <a:pt x="17235" y="8703"/>
                  <a:pt x="17235" y="8703"/>
                  <a:pt x="17235" y="8703"/>
                </a:cubicBezTo>
                <a:cubicBezTo>
                  <a:pt x="17235" y="8673"/>
                  <a:pt x="17235" y="8673"/>
                  <a:pt x="17235" y="8673"/>
                </a:cubicBezTo>
                <a:cubicBezTo>
                  <a:pt x="17235" y="8667"/>
                  <a:pt x="17223" y="8661"/>
                  <a:pt x="17223" y="8655"/>
                </a:cubicBezTo>
                <a:cubicBezTo>
                  <a:pt x="17223" y="8650"/>
                  <a:pt x="17229" y="8644"/>
                  <a:pt x="17229" y="8644"/>
                </a:cubicBezTo>
                <a:cubicBezTo>
                  <a:pt x="17235" y="8638"/>
                  <a:pt x="17241" y="8638"/>
                  <a:pt x="17241" y="8638"/>
                </a:cubicBezTo>
                <a:cubicBezTo>
                  <a:pt x="17247" y="8632"/>
                  <a:pt x="17253" y="8632"/>
                  <a:pt x="17253" y="8626"/>
                </a:cubicBezTo>
                <a:cubicBezTo>
                  <a:pt x="17253" y="8626"/>
                  <a:pt x="17253" y="8620"/>
                  <a:pt x="17253" y="8614"/>
                </a:cubicBezTo>
                <a:cubicBezTo>
                  <a:pt x="17253" y="8614"/>
                  <a:pt x="17253" y="8608"/>
                  <a:pt x="17253" y="8602"/>
                </a:cubicBezTo>
                <a:cubicBezTo>
                  <a:pt x="17253" y="8602"/>
                  <a:pt x="17253" y="8596"/>
                  <a:pt x="17253" y="8590"/>
                </a:cubicBezTo>
                <a:cubicBezTo>
                  <a:pt x="17253" y="8590"/>
                  <a:pt x="17253" y="8584"/>
                  <a:pt x="17253" y="8578"/>
                </a:cubicBezTo>
                <a:cubicBezTo>
                  <a:pt x="17187" y="8578"/>
                  <a:pt x="17187" y="8578"/>
                  <a:pt x="17187" y="8578"/>
                </a:cubicBezTo>
                <a:cubicBezTo>
                  <a:pt x="17181" y="8578"/>
                  <a:pt x="17176" y="8584"/>
                  <a:pt x="17176" y="8584"/>
                </a:cubicBezTo>
                <a:cubicBezTo>
                  <a:pt x="17170" y="8590"/>
                  <a:pt x="17164" y="8584"/>
                  <a:pt x="17158" y="8584"/>
                </a:cubicBezTo>
                <a:cubicBezTo>
                  <a:pt x="17158" y="8590"/>
                  <a:pt x="17152" y="8590"/>
                  <a:pt x="17146" y="8590"/>
                </a:cubicBezTo>
                <a:cubicBezTo>
                  <a:pt x="17146" y="8590"/>
                  <a:pt x="17140" y="8590"/>
                  <a:pt x="17134" y="8590"/>
                </a:cubicBezTo>
                <a:cubicBezTo>
                  <a:pt x="17134" y="8590"/>
                  <a:pt x="17134" y="8578"/>
                  <a:pt x="17128" y="8578"/>
                </a:cubicBezTo>
                <a:cubicBezTo>
                  <a:pt x="17122" y="8578"/>
                  <a:pt x="17122" y="8572"/>
                  <a:pt x="17116" y="8572"/>
                </a:cubicBezTo>
                <a:cubicBezTo>
                  <a:pt x="17110" y="8567"/>
                  <a:pt x="17110" y="8561"/>
                  <a:pt x="17110" y="8561"/>
                </a:cubicBezTo>
                <a:cubicBezTo>
                  <a:pt x="17104" y="8555"/>
                  <a:pt x="17099" y="8549"/>
                  <a:pt x="17093" y="8549"/>
                </a:cubicBezTo>
                <a:cubicBezTo>
                  <a:pt x="17087" y="8549"/>
                  <a:pt x="17081" y="8549"/>
                  <a:pt x="17075" y="8549"/>
                </a:cubicBezTo>
                <a:cubicBezTo>
                  <a:pt x="17069" y="8549"/>
                  <a:pt x="17063" y="8549"/>
                  <a:pt x="17057" y="8555"/>
                </a:cubicBezTo>
                <a:cubicBezTo>
                  <a:pt x="17057" y="8555"/>
                  <a:pt x="17057" y="8561"/>
                  <a:pt x="17057" y="8567"/>
                </a:cubicBezTo>
                <a:cubicBezTo>
                  <a:pt x="17057" y="8567"/>
                  <a:pt x="17045" y="8572"/>
                  <a:pt x="17045" y="8578"/>
                </a:cubicBezTo>
                <a:close/>
                <a:moveTo>
                  <a:pt x="17223" y="8495"/>
                </a:moveTo>
                <a:lnTo>
                  <a:pt x="17223" y="8495"/>
                </a:lnTo>
                <a:cubicBezTo>
                  <a:pt x="17223" y="8501"/>
                  <a:pt x="17223" y="8501"/>
                  <a:pt x="17223" y="8507"/>
                </a:cubicBezTo>
                <a:cubicBezTo>
                  <a:pt x="17223" y="8513"/>
                  <a:pt x="17223" y="8513"/>
                  <a:pt x="17223" y="8519"/>
                </a:cubicBezTo>
                <a:cubicBezTo>
                  <a:pt x="17229" y="8525"/>
                  <a:pt x="17235" y="8525"/>
                  <a:pt x="17235" y="8525"/>
                </a:cubicBezTo>
                <a:cubicBezTo>
                  <a:pt x="17241" y="8531"/>
                  <a:pt x="17247" y="8525"/>
                  <a:pt x="17247" y="8525"/>
                </a:cubicBezTo>
                <a:cubicBezTo>
                  <a:pt x="17253" y="8531"/>
                  <a:pt x="17247" y="8537"/>
                  <a:pt x="17253" y="8537"/>
                </a:cubicBezTo>
                <a:cubicBezTo>
                  <a:pt x="17253" y="8543"/>
                  <a:pt x="17253" y="8549"/>
                  <a:pt x="17253" y="8549"/>
                </a:cubicBezTo>
                <a:cubicBezTo>
                  <a:pt x="17276" y="8549"/>
                  <a:pt x="17276" y="8549"/>
                  <a:pt x="17276" y="8549"/>
                </a:cubicBezTo>
                <a:cubicBezTo>
                  <a:pt x="17276" y="8525"/>
                  <a:pt x="17276" y="8525"/>
                  <a:pt x="17276" y="8525"/>
                </a:cubicBezTo>
                <a:cubicBezTo>
                  <a:pt x="17276" y="8525"/>
                  <a:pt x="17276" y="8519"/>
                  <a:pt x="17270" y="8513"/>
                </a:cubicBezTo>
                <a:cubicBezTo>
                  <a:pt x="17270" y="8513"/>
                  <a:pt x="17259" y="8513"/>
                  <a:pt x="17259" y="8507"/>
                </a:cubicBezTo>
                <a:lnTo>
                  <a:pt x="17253" y="8501"/>
                </a:lnTo>
                <a:cubicBezTo>
                  <a:pt x="17247" y="8495"/>
                  <a:pt x="17253" y="8489"/>
                  <a:pt x="17247" y="8489"/>
                </a:cubicBezTo>
                <a:cubicBezTo>
                  <a:pt x="17247" y="8484"/>
                  <a:pt x="17241" y="8489"/>
                  <a:pt x="17235" y="8489"/>
                </a:cubicBezTo>
                <a:cubicBezTo>
                  <a:pt x="17235" y="8484"/>
                  <a:pt x="17229" y="8495"/>
                  <a:pt x="17223" y="8495"/>
                </a:cubicBezTo>
                <a:close/>
                <a:moveTo>
                  <a:pt x="17015" y="8484"/>
                </a:moveTo>
                <a:lnTo>
                  <a:pt x="17015" y="8484"/>
                </a:lnTo>
                <a:cubicBezTo>
                  <a:pt x="17010" y="8484"/>
                  <a:pt x="17010" y="8484"/>
                  <a:pt x="17004" y="8489"/>
                </a:cubicBezTo>
                <a:cubicBezTo>
                  <a:pt x="17004" y="8489"/>
                  <a:pt x="16998" y="8495"/>
                  <a:pt x="16998" y="8501"/>
                </a:cubicBezTo>
                <a:cubicBezTo>
                  <a:pt x="16998" y="8513"/>
                  <a:pt x="17010" y="8519"/>
                  <a:pt x="17015" y="8531"/>
                </a:cubicBezTo>
                <a:cubicBezTo>
                  <a:pt x="17027" y="8531"/>
                  <a:pt x="17027" y="8531"/>
                  <a:pt x="17027" y="8531"/>
                </a:cubicBezTo>
                <a:cubicBezTo>
                  <a:pt x="17027" y="8484"/>
                  <a:pt x="17027" y="8484"/>
                  <a:pt x="17027" y="8484"/>
                </a:cubicBezTo>
                <a:cubicBezTo>
                  <a:pt x="17021" y="8484"/>
                  <a:pt x="17021" y="8478"/>
                  <a:pt x="17015" y="8484"/>
                </a:cubicBezTo>
                <a:close/>
                <a:moveTo>
                  <a:pt x="18385" y="8952"/>
                </a:moveTo>
                <a:lnTo>
                  <a:pt x="18385" y="8952"/>
                </a:lnTo>
                <a:cubicBezTo>
                  <a:pt x="18385" y="8952"/>
                  <a:pt x="18385" y="8946"/>
                  <a:pt x="18391" y="8946"/>
                </a:cubicBezTo>
                <a:cubicBezTo>
                  <a:pt x="18391" y="8940"/>
                  <a:pt x="18397" y="8940"/>
                  <a:pt x="18403" y="8940"/>
                </a:cubicBezTo>
                <a:cubicBezTo>
                  <a:pt x="18403" y="8934"/>
                  <a:pt x="18403" y="8928"/>
                  <a:pt x="18409" y="8928"/>
                </a:cubicBezTo>
                <a:cubicBezTo>
                  <a:pt x="18409" y="8922"/>
                  <a:pt x="18415" y="8922"/>
                  <a:pt x="18421" y="8922"/>
                </a:cubicBezTo>
                <a:cubicBezTo>
                  <a:pt x="18433" y="8916"/>
                  <a:pt x="18438" y="8916"/>
                  <a:pt x="18450" y="8916"/>
                </a:cubicBezTo>
                <a:cubicBezTo>
                  <a:pt x="18450" y="8905"/>
                  <a:pt x="18450" y="8899"/>
                  <a:pt x="18456" y="8887"/>
                </a:cubicBezTo>
                <a:lnTo>
                  <a:pt x="18462" y="8881"/>
                </a:lnTo>
                <a:cubicBezTo>
                  <a:pt x="18468" y="8869"/>
                  <a:pt x="18480" y="8863"/>
                  <a:pt x="18486" y="8857"/>
                </a:cubicBezTo>
                <a:cubicBezTo>
                  <a:pt x="18492" y="8857"/>
                  <a:pt x="18498" y="8851"/>
                  <a:pt x="18498" y="8845"/>
                </a:cubicBezTo>
                <a:cubicBezTo>
                  <a:pt x="18504" y="8839"/>
                  <a:pt x="18504" y="8833"/>
                  <a:pt x="18504" y="8821"/>
                </a:cubicBezTo>
                <a:cubicBezTo>
                  <a:pt x="18504" y="8816"/>
                  <a:pt x="18510" y="8810"/>
                  <a:pt x="18510" y="8804"/>
                </a:cubicBezTo>
                <a:cubicBezTo>
                  <a:pt x="18510" y="8798"/>
                  <a:pt x="18515" y="8792"/>
                  <a:pt x="18515" y="8792"/>
                </a:cubicBezTo>
                <a:cubicBezTo>
                  <a:pt x="18515" y="8786"/>
                  <a:pt x="18515" y="8780"/>
                  <a:pt x="18515" y="8780"/>
                </a:cubicBezTo>
                <a:cubicBezTo>
                  <a:pt x="18522" y="8774"/>
                  <a:pt x="18527" y="8774"/>
                  <a:pt x="18527" y="8768"/>
                </a:cubicBezTo>
                <a:cubicBezTo>
                  <a:pt x="18539" y="8762"/>
                  <a:pt x="18545" y="8762"/>
                  <a:pt x="18551" y="8756"/>
                </a:cubicBezTo>
                <a:cubicBezTo>
                  <a:pt x="18557" y="8756"/>
                  <a:pt x="18557" y="8756"/>
                  <a:pt x="18563" y="8756"/>
                </a:cubicBezTo>
                <a:cubicBezTo>
                  <a:pt x="18575" y="8756"/>
                  <a:pt x="18587" y="8756"/>
                  <a:pt x="18599" y="8756"/>
                </a:cubicBezTo>
                <a:cubicBezTo>
                  <a:pt x="18604" y="8756"/>
                  <a:pt x="18604" y="8756"/>
                  <a:pt x="18610" y="8756"/>
                </a:cubicBezTo>
                <a:cubicBezTo>
                  <a:pt x="18610" y="8750"/>
                  <a:pt x="18604" y="8750"/>
                  <a:pt x="18604" y="8744"/>
                </a:cubicBezTo>
                <a:cubicBezTo>
                  <a:pt x="18599" y="8739"/>
                  <a:pt x="18593" y="8739"/>
                  <a:pt x="18593" y="8733"/>
                </a:cubicBezTo>
                <a:cubicBezTo>
                  <a:pt x="18593" y="8715"/>
                  <a:pt x="18599" y="8709"/>
                  <a:pt x="18604" y="8703"/>
                </a:cubicBezTo>
                <a:cubicBezTo>
                  <a:pt x="18610" y="8691"/>
                  <a:pt x="18622" y="8691"/>
                  <a:pt x="18628" y="8685"/>
                </a:cubicBezTo>
                <a:cubicBezTo>
                  <a:pt x="18634" y="8685"/>
                  <a:pt x="18640" y="8685"/>
                  <a:pt x="18640" y="8679"/>
                </a:cubicBezTo>
                <a:cubicBezTo>
                  <a:pt x="18646" y="8679"/>
                  <a:pt x="18646" y="8673"/>
                  <a:pt x="18652" y="8667"/>
                </a:cubicBezTo>
                <a:cubicBezTo>
                  <a:pt x="18652" y="8667"/>
                  <a:pt x="18658" y="8661"/>
                  <a:pt x="18664" y="8655"/>
                </a:cubicBezTo>
                <a:cubicBezTo>
                  <a:pt x="18664" y="8655"/>
                  <a:pt x="18658" y="8650"/>
                  <a:pt x="18664" y="8650"/>
                </a:cubicBezTo>
                <a:cubicBezTo>
                  <a:pt x="18664" y="8644"/>
                  <a:pt x="18664" y="8638"/>
                  <a:pt x="18664" y="8638"/>
                </a:cubicBezTo>
                <a:cubicBezTo>
                  <a:pt x="18664" y="8632"/>
                  <a:pt x="18664" y="8632"/>
                  <a:pt x="18664" y="8626"/>
                </a:cubicBezTo>
                <a:cubicBezTo>
                  <a:pt x="18664" y="8590"/>
                  <a:pt x="18664" y="8590"/>
                  <a:pt x="18664" y="8590"/>
                </a:cubicBezTo>
                <a:cubicBezTo>
                  <a:pt x="18652" y="8590"/>
                  <a:pt x="18646" y="8590"/>
                  <a:pt x="18634" y="8590"/>
                </a:cubicBezTo>
                <a:cubicBezTo>
                  <a:pt x="18628" y="8590"/>
                  <a:pt x="18616" y="8590"/>
                  <a:pt x="18610" y="8584"/>
                </a:cubicBezTo>
                <a:lnTo>
                  <a:pt x="18610" y="8578"/>
                </a:lnTo>
                <a:cubicBezTo>
                  <a:pt x="18610" y="8572"/>
                  <a:pt x="18604" y="8567"/>
                  <a:pt x="18604" y="8567"/>
                </a:cubicBezTo>
                <a:cubicBezTo>
                  <a:pt x="18604" y="8561"/>
                  <a:pt x="18599" y="8561"/>
                  <a:pt x="18593" y="8555"/>
                </a:cubicBezTo>
                <a:cubicBezTo>
                  <a:pt x="18587" y="8555"/>
                  <a:pt x="18581" y="8549"/>
                  <a:pt x="18575" y="8549"/>
                </a:cubicBezTo>
                <a:cubicBezTo>
                  <a:pt x="18563" y="8549"/>
                  <a:pt x="18557" y="8555"/>
                  <a:pt x="18545" y="8555"/>
                </a:cubicBezTo>
                <a:cubicBezTo>
                  <a:pt x="18545" y="8608"/>
                  <a:pt x="18545" y="8608"/>
                  <a:pt x="18545" y="8608"/>
                </a:cubicBezTo>
                <a:cubicBezTo>
                  <a:pt x="18522" y="8620"/>
                  <a:pt x="18522" y="8620"/>
                  <a:pt x="18522" y="8620"/>
                </a:cubicBezTo>
                <a:cubicBezTo>
                  <a:pt x="18522" y="8620"/>
                  <a:pt x="18515" y="8620"/>
                  <a:pt x="18510" y="8626"/>
                </a:cubicBezTo>
                <a:cubicBezTo>
                  <a:pt x="18510" y="8626"/>
                  <a:pt x="18504" y="8626"/>
                  <a:pt x="18504" y="8632"/>
                </a:cubicBezTo>
                <a:cubicBezTo>
                  <a:pt x="18498" y="8638"/>
                  <a:pt x="18504" y="8638"/>
                  <a:pt x="18504" y="8644"/>
                </a:cubicBezTo>
                <a:cubicBezTo>
                  <a:pt x="18498" y="8655"/>
                  <a:pt x="18504" y="8667"/>
                  <a:pt x="18504" y="8679"/>
                </a:cubicBezTo>
                <a:cubicBezTo>
                  <a:pt x="18504" y="8691"/>
                  <a:pt x="18492" y="8691"/>
                  <a:pt x="18486" y="8703"/>
                </a:cubicBezTo>
                <a:cubicBezTo>
                  <a:pt x="18480" y="8709"/>
                  <a:pt x="18474" y="8715"/>
                  <a:pt x="18462" y="8721"/>
                </a:cubicBezTo>
                <a:cubicBezTo>
                  <a:pt x="18456" y="8727"/>
                  <a:pt x="18444" y="8727"/>
                  <a:pt x="18438" y="8733"/>
                </a:cubicBezTo>
                <a:cubicBezTo>
                  <a:pt x="18427" y="8739"/>
                  <a:pt x="18427" y="8744"/>
                  <a:pt x="18415" y="8750"/>
                </a:cubicBezTo>
                <a:cubicBezTo>
                  <a:pt x="18403" y="8756"/>
                  <a:pt x="18403" y="8756"/>
                  <a:pt x="18403" y="8756"/>
                </a:cubicBezTo>
                <a:cubicBezTo>
                  <a:pt x="18403" y="8756"/>
                  <a:pt x="18397" y="8756"/>
                  <a:pt x="18391" y="8756"/>
                </a:cubicBezTo>
                <a:cubicBezTo>
                  <a:pt x="18391" y="8762"/>
                  <a:pt x="18385" y="8768"/>
                  <a:pt x="18385" y="8768"/>
                </a:cubicBezTo>
                <a:cubicBezTo>
                  <a:pt x="18379" y="8774"/>
                  <a:pt x="18373" y="8774"/>
                  <a:pt x="18373" y="8780"/>
                </a:cubicBezTo>
                <a:cubicBezTo>
                  <a:pt x="18367" y="8780"/>
                  <a:pt x="18367" y="8786"/>
                  <a:pt x="18361" y="8792"/>
                </a:cubicBezTo>
                <a:lnTo>
                  <a:pt x="18356" y="8792"/>
                </a:lnTo>
                <a:cubicBezTo>
                  <a:pt x="18344" y="8798"/>
                  <a:pt x="18332" y="8798"/>
                  <a:pt x="18326" y="8804"/>
                </a:cubicBezTo>
                <a:cubicBezTo>
                  <a:pt x="18326" y="8804"/>
                  <a:pt x="18326" y="8810"/>
                  <a:pt x="18320" y="8810"/>
                </a:cubicBezTo>
                <a:cubicBezTo>
                  <a:pt x="18314" y="8821"/>
                  <a:pt x="18314" y="8827"/>
                  <a:pt x="18308" y="8833"/>
                </a:cubicBezTo>
                <a:cubicBezTo>
                  <a:pt x="18308" y="8839"/>
                  <a:pt x="18302" y="8839"/>
                  <a:pt x="18296" y="8845"/>
                </a:cubicBezTo>
                <a:cubicBezTo>
                  <a:pt x="18296" y="8845"/>
                  <a:pt x="18290" y="8845"/>
                  <a:pt x="18284" y="8851"/>
                </a:cubicBezTo>
                <a:lnTo>
                  <a:pt x="18278" y="8857"/>
                </a:lnTo>
                <a:cubicBezTo>
                  <a:pt x="18272" y="8857"/>
                  <a:pt x="18267" y="8857"/>
                  <a:pt x="18267" y="8857"/>
                </a:cubicBezTo>
                <a:cubicBezTo>
                  <a:pt x="18260" y="8857"/>
                  <a:pt x="18255" y="8863"/>
                  <a:pt x="18255" y="8863"/>
                </a:cubicBezTo>
                <a:cubicBezTo>
                  <a:pt x="18255" y="8863"/>
                  <a:pt x="18255" y="8869"/>
                  <a:pt x="18255" y="8875"/>
                </a:cubicBezTo>
                <a:cubicBezTo>
                  <a:pt x="18255" y="8875"/>
                  <a:pt x="18249" y="8881"/>
                  <a:pt x="18249" y="8887"/>
                </a:cubicBezTo>
                <a:cubicBezTo>
                  <a:pt x="18249" y="8887"/>
                  <a:pt x="18243" y="8887"/>
                  <a:pt x="18243" y="8893"/>
                </a:cubicBezTo>
                <a:cubicBezTo>
                  <a:pt x="18243" y="8905"/>
                  <a:pt x="18249" y="8910"/>
                  <a:pt x="18255" y="8916"/>
                </a:cubicBezTo>
                <a:cubicBezTo>
                  <a:pt x="18260" y="8916"/>
                  <a:pt x="18260" y="8922"/>
                  <a:pt x="18267" y="8922"/>
                </a:cubicBezTo>
                <a:cubicBezTo>
                  <a:pt x="18278" y="8922"/>
                  <a:pt x="18290" y="8922"/>
                  <a:pt x="18302" y="8922"/>
                </a:cubicBezTo>
                <a:cubicBezTo>
                  <a:pt x="18314" y="8922"/>
                  <a:pt x="18320" y="8922"/>
                  <a:pt x="18326" y="8922"/>
                </a:cubicBezTo>
                <a:cubicBezTo>
                  <a:pt x="18332" y="8928"/>
                  <a:pt x="18332" y="8928"/>
                  <a:pt x="18338" y="8934"/>
                </a:cubicBezTo>
                <a:cubicBezTo>
                  <a:pt x="18344" y="8934"/>
                  <a:pt x="18344" y="8940"/>
                  <a:pt x="18349" y="8946"/>
                </a:cubicBezTo>
                <a:cubicBezTo>
                  <a:pt x="18356" y="8946"/>
                  <a:pt x="18361" y="8952"/>
                  <a:pt x="18373" y="8952"/>
                </a:cubicBezTo>
                <a:cubicBezTo>
                  <a:pt x="18373" y="8952"/>
                  <a:pt x="18379" y="8952"/>
                  <a:pt x="18385" y="8952"/>
                </a:cubicBezTo>
                <a:close/>
                <a:moveTo>
                  <a:pt x="18314" y="8976"/>
                </a:moveTo>
                <a:lnTo>
                  <a:pt x="18314" y="8976"/>
                </a:lnTo>
                <a:cubicBezTo>
                  <a:pt x="18308" y="8982"/>
                  <a:pt x="18308" y="8987"/>
                  <a:pt x="18308" y="8987"/>
                </a:cubicBezTo>
                <a:cubicBezTo>
                  <a:pt x="18302" y="8993"/>
                  <a:pt x="18296" y="8987"/>
                  <a:pt x="18296" y="8987"/>
                </a:cubicBezTo>
                <a:cubicBezTo>
                  <a:pt x="18290" y="8993"/>
                  <a:pt x="18296" y="8999"/>
                  <a:pt x="18290" y="8999"/>
                </a:cubicBezTo>
                <a:cubicBezTo>
                  <a:pt x="18338" y="8999"/>
                  <a:pt x="18338" y="8999"/>
                  <a:pt x="18338" y="8999"/>
                </a:cubicBezTo>
                <a:cubicBezTo>
                  <a:pt x="18338" y="8987"/>
                  <a:pt x="18338" y="8987"/>
                  <a:pt x="18338" y="8987"/>
                </a:cubicBezTo>
                <a:cubicBezTo>
                  <a:pt x="18338" y="8982"/>
                  <a:pt x="18338" y="8982"/>
                  <a:pt x="18338" y="8976"/>
                </a:cubicBezTo>
                <a:cubicBezTo>
                  <a:pt x="18332" y="8982"/>
                  <a:pt x="18314" y="8976"/>
                  <a:pt x="18314" y="8976"/>
                </a:cubicBezTo>
                <a:close/>
                <a:moveTo>
                  <a:pt x="18676" y="8341"/>
                </a:moveTo>
                <a:lnTo>
                  <a:pt x="18676" y="8341"/>
                </a:lnTo>
                <a:cubicBezTo>
                  <a:pt x="18676" y="8347"/>
                  <a:pt x="18676" y="8347"/>
                  <a:pt x="18676" y="8353"/>
                </a:cubicBezTo>
                <a:cubicBezTo>
                  <a:pt x="18682" y="8359"/>
                  <a:pt x="18682" y="8359"/>
                  <a:pt x="18682" y="8365"/>
                </a:cubicBezTo>
                <a:cubicBezTo>
                  <a:pt x="18687" y="8371"/>
                  <a:pt x="18693" y="8371"/>
                  <a:pt x="18693" y="8377"/>
                </a:cubicBezTo>
                <a:cubicBezTo>
                  <a:pt x="18693" y="8448"/>
                  <a:pt x="18693" y="8448"/>
                  <a:pt x="18693" y="8448"/>
                </a:cubicBezTo>
                <a:cubicBezTo>
                  <a:pt x="18634" y="8448"/>
                  <a:pt x="18634" y="8448"/>
                  <a:pt x="18634" y="8448"/>
                </a:cubicBezTo>
                <a:cubicBezTo>
                  <a:pt x="18634" y="8460"/>
                  <a:pt x="18628" y="8466"/>
                  <a:pt x="18634" y="8478"/>
                </a:cubicBezTo>
                <a:cubicBezTo>
                  <a:pt x="18634" y="8484"/>
                  <a:pt x="18634" y="8484"/>
                  <a:pt x="18634" y="8489"/>
                </a:cubicBezTo>
                <a:cubicBezTo>
                  <a:pt x="18634" y="8501"/>
                  <a:pt x="18634" y="8501"/>
                  <a:pt x="18634" y="8501"/>
                </a:cubicBezTo>
                <a:cubicBezTo>
                  <a:pt x="18711" y="8501"/>
                  <a:pt x="18711" y="8501"/>
                  <a:pt x="18711" y="8501"/>
                </a:cubicBezTo>
                <a:cubicBezTo>
                  <a:pt x="18711" y="8596"/>
                  <a:pt x="18711" y="8596"/>
                  <a:pt x="18711" y="8596"/>
                </a:cubicBezTo>
                <a:cubicBezTo>
                  <a:pt x="18759" y="8596"/>
                  <a:pt x="18759" y="8596"/>
                  <a:pt x="18759" y="8596"/>
                </a:cubicBezTo>
                <a:cubicBezTo>
                  <a:pt x="18759" y="8584"/>
                  <a:pt x="18759" y="8578"/>
                  <a:pt x="18765" y="8567"/>
                </a:cubicBezTo>
                <a:cubicBezTo>
                  <a:pt x="18765" y="8561"/>
                  <a:pt x="18770" y="8561"/>
                  <a:pt x="18776" y="8555"/>
                </a:cubicBezTo>
                <a:cubicBezTo>
                  <a:pt x="18776" y="8555"/>
                  <a:pt x="18782" y="8549"/>
                  <a:pt x="18788" y="8549"/>
                </a:cubicBezTo>
                <a:cubicBezTo>
                  <a:pt x="18788" y="8543"/>
                  <a:pt x="18794" y="8543"/>
                  <a:pt x="18800" y="8537"/>
                </a:cubicBezTo>
                <a:cubicBezTo>
                  <a:pt x="18800" y="8537"/>
                  <a:pt x="18800" y="8531"/>
                  <a:pt x="18800" y="8525"/>
                </a:cubicBezTo>
                <a:cubicBezTo>
                  <a:pt x="18806" y="8519"/>
                  <a:pt x="18806" y="8513"/>
                  <a:pt x="18812" y="8501"/>
                </a:cubicBezTo>
                <a:lnTo>
                  <a:pt x="18818" y="8495"/>
                </a:lnTo>
                <a:cubicBezTo>
                  <a:pt x="18818" y="8484"/>
                  <a:pt x="18818" y="8478"/>
                  <a:pt x="18818" y="8472"/>
                </a:cubicBezTo>
                <a:cubicBezTo>
                  <a:pt x="18859" y="8472"/>
                  <a:pt x="18859" y="8472"/>
                  <a:pt x="18859" y="8472"/>
                </a:cubicBezTo>
                <a:cubicBezTo>
                  <a:pt x="18859" y="8466"/>
                  <a:pt x="18853" y="8460"/>
                  <a:pt x="18859" y="8454"/>
                </a:cubicBezTo>
                <a:cubicBezTo>
                  <a:pt x="18859" y="8454"/>
                  <a:pt x="18859" y="8448"/>
                  <a:pt x="18865" y="8442"/>
                </a:cubicBezTo>
                <a:cubicBezTo>
                  <a:pt x="18865" y="8442"/>
                  <a:pt x="18871" y="8436"/>
                  <a:pt x="18871" y="8430"/>
                </a:cubicBezTo>
                <a:lnTo>
                  <a:pt x="18871" y="8424"/>
                </a:lnTo>
                <a:cubicBezTo>
                  <a:pt x="18877" y="8418"/>
                  <a:pt x="18877" y="8412"/>
                  <a:pt x="18883" y="8412"/>
                </a:cubicBezTo>
                <a:cubicBezTo>
                  <a:pt x="18883" y="8406"/>
                  <a:pt x="18889" y="8412"/>
                  <a:pt x="18895" y="8412"/>
                </a:cubicBezTo>
                <a:cubicBezTo>
                  <a:pt x="18895" y="8406"/>
                  <a:pt x="18895" y="8401"/>
                  <a:pt x="18895" y="8401"/>
                </a:cubicBezTo>
                <a:cubicBezTo>
                  <a:pt x="18895" y="8395"/>
                  <a:pt x="18895" y="8389"/>
                  <a:pt x="18895" y="8389"/>
                </a:cubicBezTo>
                <a:cubicBezTo>
                  <a:pt x="18895" y="8383"/>
                  <a:pt x="18895" y="8377"/>
                  <a:pt x="18895" y="8371"/>
                </a:cubicBezTo>
                <a:cubicBezTo>
                  <a:pt x="18889" y="8365"/>
                  <a:pt x="18883" y="8359"/>
                  <a:pt x="18877" y="8359"/>
                </a:cubicBezTo>
                <a:cubicBezTo>
                  <a:pt x="18865" y="8359"/>
                  <a:pt x="18865" y="8365"/>
                  <a:pt x="18859" y="8365"/>
                </a:cubicBezTo>
                <a:cubicBezTo>
                  <a:pt x="18853" y="8371"/>
                  <a:pt x="18859" y="8377"/>
                  <a:pt x="18859" y="8377"/>
                </a:cubicBezTo>
                <a:cubicBezTo>
                  <a:pt x="18853" y="8383"/>
                  <a:pt x="18848" y="8383"/>
                  <a:pt x="18842" y="8383"/>
                </a:cubicBezTo>
                <a:cubicBezTo>
                  <a:pt x="18830" y="8383"/>
                  <a:pt x="18818" y="8377"/>
                  <a:pt x="18812" y="8377"/>
                </a:cubicBezTo>
                <a:cubicBezTo>
                  <a:pt x="18794" y="8377"/>
                  <a:pt x="18794" y="8377"/>
                  <a:pt x="18794" y="8377"/>
                </a:cubicBezTo>
                <a:cubicBezTo>
                  <a:pt x="18788" y="8377"/>
                  <a:pt x="18788" y="8377"/>
                  <a:pt x="18782" y="8377"/>
                </a:cubicBezTo>
                <a:cubicBezTo>
                  <a:pt x="18776" y="8377"/>
                  <a:pt x="18776" y="8383"/>
                  <a:pt x="18770" y="8383"/>
                </a:cubicBezTo>
                <a:cubicBezTo>
                  <a:pt x="18770" y="8353"/>
                  <a:pt x="18770" y="8353"/>
                  <a:pt x="18770" y="8353"/>
                </a:cubicBezTo>
                <a:cubicBezTo>
                  <a:pt x="18770" y="8347"/>
                  <a:pt x="18776" y="8341"/>
                  <a:pt x="18776" y="8335"/>
                </a:cubicBezTo>
                <a:cubicBezTo>
                  <a:pt x="18776" y="8323"/>
                  <a:pt x="18765" y="8317"/>
                  <a:pt x="18759" y="8312"/>
                </a:cubicBezTo>
                <a:cubicBezTo>
                  <a:pt x="18759" y="8306"/>
                  <a:pt x="18753" y="8300"/>
                  <a:pt x="18747" y="8300"/>
                </a:cubicBezTo>
                <a:cubicBezTo>
                  <a:pt x="18747" y="8294"/>
                  <a:pt x="18741" y="8300"/>
                  <a:pt x="18741" y="8300"/>
                </a:cubicBezTo>
                <a:cubicBezTo>
                  <a:pt x="18735" y="8306"/>
                  <a:pt x="18729" y="8306"/>
                  <a:pt x="18729" y="8312"/>
                </a:cubicBezTo>
                <a:cubicBezTo>
                  <a:pt x="18729" y="8312"/>
                  <a:pt x="18729" y="8317"/>
                  <a:pt x="18729" y="8323"/>
                </a:cubicBezTo>
                <a:cubicBezTo>
                  <a:pt x="18729" y="8323"/>
                  <a:pt x="18723" y="8329"/>
                  <a:pt x="18723" y="8335"/>
                </a:cubicBezTo>
                <a:cubicBezTo>
                  <a:pt x="18717" y="8329"/>
                  <a:pt x="18711" y="8329"/>
                  <a:pt x="18711" y="8329"/>
                </a:cubicBezTo>
                <a:cubicBezTo>
                  <a:pt x="18705" y="8323"/>
                  <a:pt x="18705" y="8317"/>
                  <a:pt x="18699" y="8317"/>
                </a:cubicBezTo>
                <a:cubicBezTo>
                  <a:pt x="18699" y="8312"/>
                  <a:pt x="18693" y="8306"/>
                  <a:pt x="18693" y="8300"/>
                </a:cubicBezTo>
                <a:cubicBezTo>
                  <a:pt x="18693" y="8294"/>
                  <a:pt x="18699" y="8288"/>
                  <a:pt x="18699" y="8282"/>
                </a:cubicBezTo>
                <a:cubicBezTo>
                  <a:pt x="18699" y="8276"/>
                  <a:pt x="18699" y="8276"/>
                  <a:pt x="18699" y="8270"/>
                </a:cubicBezTo>
                <a:cubicBezTo>
                  <a:pt x="18699" y="8264"/>
                  <a:pt x="18699" y="8264"/>
                  <a:pt x="18699" y="8258"/>
                </a:cubicBezTo>
                <a:lnTo>
                  <a:pt x="18687" y="8258"/>
                </a:lnTo>
                <a:cubicBezTo>
                  <a:pt x="18682" y="8258"/>
                  <a:pt x="18682" y="8252"/>
                  <a:pt x="18682" y="8246"/>
                </a:cubicBezTo>
                <a:cubicBezTo>
                  <a:pt x="18676" y="8246"/>
                  <a:pt x="18676" y="8240"/>
                  <a:pt x="18670" y="8240"/>
                </a:cubicBezTo>
                <a:cubicBezTo>
                  <a:pt x="18664" y="8235"/>
                  <a:pt x="18664" y="8229"/>
                  <a:pt x="18664" y="8229"/>
                </a:cubicBezTo>
                <a:cubicBezTo>
                  <a:pt x="18658" y="8223"/>
                  <a:pt x="18658" y="8223"/>
                  <a:pt x="18652" y="8217"/>
                </a:cubicBezTo>
                <a:cubicBezTo>
                  <a:pt x="18646" y="8211"/>
                  <a:pt x="18646" y="8205"/>
                  <a:pt x="18646" y="8199"/>
                </a:cubicBezTo>
                <a:cubicBezTo>
                  <a:pt x="18640" y="8199"/>
                  <a:pt x="18640" y="8193"/>
                  <a:pt x="18634" y="8193"/>
                </a:cubicBezTo>
                <a:cubicBezTo>
                  <a:pt x="18634" y="8187"/>
                  <a:pt x="18634" y="8181"/>
                  <a:pt x="18628" y="8181"/>
                </a:cubicBezTo>
                <a:cubicBezTo>
                  <a:pt x="18622" y="8175"/>
                  <a:pt x="18616" y="8175"/>
                  <a:pt x="18610" y="8175"/>
                </a:cubicBezTo>
                <a:cubicBezTo>
                  <a:pt x="18604" y="8175"/>
                  <a:pt x="18593" y="8181"/>
                  <a:pt x="18593" y="8187"/>
                </a:cubicBezTo>
                <a:cubicBezTo>
                  <a:pt x="18593" y="8199"/>
                  <a:pt x="18599" y="8205"/>
                  <a:pt x="18604" y="8211"/>
                </a:cubicBezTo>
                <a:cubicBezTo>
                  <a:pt x="18604" y="8217"/>
                  <a:pt x="18610" y="8217"/>
                  <a:pt x="18610" y="8223"/>
                </a:cubicBezTo>
                <a:cubicBezTo>
                  <a:pt x="18616" y="8229"/>
                  <a:pt x="18616" y="8240"/>
                  <a:pt x="18622" y="8246"/>
                </a:cubicBezTo>
                <a:cubicBezTo>
                  <a:pt x="18634" y="8258"/>
                  <a:pt x="18640" y="8264"/>
                  <a:pt x="18652" y="8270"/>
                </a:cubicBezTo>
                <a:cubicBezTo>
                  <a:pt x="18652" y="8270"/>
                  <a:pt x="18658" y="8270"/>
                  <a:pt x="18664" y="8276"/>
                </a:cubicBezTo>
                <a:cubicBezTo>
                  <a:pt x="18664" y="8282"/>
                  <a:pt x="18664" y="8282"/>
                  <a:pt x="18664" y="8288"/>
                </a:cubicBezTo>
                <a:cubicBezTo>
                  <a:pt x="18670" y="8288"/>
                  <a:pt x="18670" y="8294"/>
                  <a:pt x="18670" y="8300"/>
                </a:cubicBezTo>
                <a:cubicBezTo>
                  <a:pt x="18670" y="8306"/>
                  <a:pt x="18676" y="8306"/>
                  <a:pt x="18676" y="8312"/>
                </a:cubicBezTo>
                <a:cubicBezTo>
                  <a:pt x="18676" y="8317"/>
                  <a:pt x="18676" y="8329"/>
                  <a:pt x="18676" y="8341"/>
                </a:cubicBezTo>
                <a:close/>
                <a:moveTo>
                  <a:pt x="18112" y="7327"/>
                </a:moveTo>
                <a:lnTo>
                  <a:pt x="18112" y="7327"/>
                </a:lnTo>
                <a:cubicBezTo>
                  <a:pt x="18112" y="7333"/>
                  <a:pt x="18118" y="7333"/>
                  <a:pt x="18118" y="7339"/>
                </a:cubicBezTo>
                <a:cubicBezTo>
                  <a:pt x="18118" y="7345"/>
                  <a:pt x="18124" y="7345"/>
                  <a:pt x="18124" y="7351"/>
                </a:cubicBezTo>
                <a:cubicBezTo>
                  <a:pt x="18124" y="7357"/>
                  <a:pt x="18130" y="7351"/>
                  <a:pt x="18136" y="7357"/>
                </a:cubicBezTo>
                <a:cubicBezTo>
                  <a:pt x="18142" y="7363"/>
                  <a:pt x="18148" y="7363"/>
                  <a:pt x="18148" y="7369"/>
                </a:cubicBezTo>
                <a:cubicBezTo>
                  <a:pt x="18148" y="7375"/>
                  <a:pt x="18148" y="7381"/>
                  <a:pt x="18148" y="7393"/>
                </a:cubicBezTo>
                <a:cubicBezTo>
                  <a:pt x="18148" y="7398"/>
                  <a:pt x="18154" y="7398"/>
                  <a:pt x="18154" y="7405"/>
                </a:cubicBezTo>
                <a:cubicBezTo>
                  <a:pt x="18160" y="7405"/>
                  <a:pt x="18160" y="7410"/>
                  <a:pt x="18166" y="7416"/>
                </a:cubicBezTo>
                <a:cubicBezTo>
                  <a:pt x="18166" y="7416"/>
                  <a:pt x="18172" y="7416"/>
                  <a:pt x="18178" y="7422"/>
                </a:cubicBezTo>
                <a:cubicBezTo>
                  <a:pt x="18190" y="7428"/>
                  <a:pt x="18201" y="7428"/>
                  <a:pt x="18213" y="7434"/>
                </a:cubicBezTo>
                <a:cubicBezTo>
                  <a:pt x="18219" y="7440"/>
                  <a:pt x="18225" y="7446"/>
                  <a:pt x="18237" y="7446"/>
                </a:cubicBezTo>
                <a:cubicBezTo>
                  <a:pt x="18243" y="7452"/>
                  <a:pt x="18243" y="7452"/>
                  <a:pt x="18249" y="7452"/>
                </a:cubicBezTo>
                <a:cubicBezTo>
                  <a:pt x="18249" y="7458"/>
                  <a:pt x="18255" y="7458"/>
                  <a:pt x="18260" y="7458"/>
                </a:cubicBezTo>
                <a:cubicBezTo>
                  <a:pt x="18284" y="7458"/>
                  <a:pt x="18284" y="7458"/>
                  <a:pt x="18284" y="7458"/>
                </a:cubicBezTo>
                <a:cubicBezTo>
                  <a:pt x="18284" y="7458"/>
                  <a:pt x="18284" y="7452"/>
                  <a:pt x="18284" y="7446"/>
                </a:cubicBezTo>
                <a:cubicBezTo>
                  <a:pt x="18284" y="7440"/>
                  <a:pt x="18278" y="7440"/>
                  <a:pt x="18278" y="7434"/>
                </a:cubicBezTo>
                <a:cubicBezTo>
                  <a:pt x="18272" y="7434"/>
                  <a:pt x="18272" y="7428"/>
                  <a:pt x="18267" y="7422"/>
                </a:cubicBezTo>
                <a:cubicBezTo>
                  <a:pt x="18267" y="7422"/>
                  <a:pt x="18260" y="7422"/>
                  <a:pt x="18255" y="7422"/>
                </a:cubicBezTo>
                <a:cubicBezTo>
                  <a:pt x="18249" y="7422"/>
                  <a:pt x="18243" y="7422"/>
                  <a:pt x="18237" y="7416"/>
                </a:cubicBezTo>
                <a:cubicBezTo>
                  <a:pt x="18231" y="7410"/>
                  <a:pt x="18231" y="7405"/>
                  <a:pt x="18225" y="7405"/>
                </a:cubicBezTo>
                <a:cubicBezTo>
                  <a:pt x="18219" y="7398"/>
                  <a:pt x="18219" y="7405"/>
                  <a:pt x="18213" y="7398"/>
                </a:cubicBezTo>
                <a:cubicBezTo>
                  <a:pt x="18207" y="7398"/>
                  <a:pt x="18201" y="7393"/>
                  <a:pt x="18201" y="7387"/>
                </a:cubicBezTo>
                <a:cubicBezTo>
                  <a:pt x="18201" y="7387"/>
                  <a:pt x="18201" y="7381"/>
                  <a:pt x="18201" y="7375"/>
                </a:cubicBezTo>
                <a:cubicBezTo>
                  <a:pt x="18195" y="7363"/>
                  <a:pt x="18190" y="7363"/>
                  <a:pt x="18183" y="7351"/>
                </a:cubicBezTo>
                <a:cubicBezTo>
                  <a:pt x="18172" y="7345"/>
                  <a:pt x="18166" y="7339"/>
                  <a:pt x="18154" y="7333"/>
                </a:cubicBezTo>
                <a:cubicBezTo>
                  <a:pt x="18148" y="7333"/>
                  <a:pt x="18148" y="7327"/>
                  <a:pt x="18142" y="7327"/>
                </a:cubicBezTo>
                <a:cubicBezTo>
                  <a:pt x="18136" y="7327"/>
                  <a:pt x="18136" y="7327"/>
                  <a:pt x="18130" y="7327"/>
                </a:cubicBezTo>
                <a:lnTo>
                  <a:pt x="18112" y="7327"/>
                </a:lnTo>
                <a:close/>
                <a:moveTo>
                  <a:pt x="16269" y="6818"/>
                </a:moveTo>
                <a:lnTo>
                  <a:pt x="16269" y="6818"/>
                </a:lnTo>
                <a:cubicBezTo>
                  <a:pt x="16262" y="6824"/>
                  <a:pt x="16262" y="6824"/>
                  <a:pt x="16257" y="6824"/>
                </a:cubicBezTo>
                <a:cubicBezTo>
                  <a:pt x="16251" y="6830"/>
                  <a:pt x="16245" y="6830"/>
                  <a:pt x="16245" y="6836"/>
                </a:cubicBezTo>
                <a:cubicBezTo>
                  <a:pt x="16245" y="6848"/>
                  <a:pt x="16245" y="6854"/>
                  <a:pt x="16251" y="6854"/>
                </a:cubicBezTo>
                <a:cubicBezTo>
                  <a:pt x="16257" y="6860"/>
                  <a:pt x="16257" y="6860"/>
                  <a:pt x="16262" y="6860"/>
                </a:cubicBezTo>
                <a:cubicBezTo>
                  <a:pt x="16269" y="6860"/>
                  <a:pt x="16269" y="6854"/>
                  <a:pt x="16274" y="6854"/>
                </a:cubicBezTo>
                <a:cubicBezTo>
                  <a:pt x="16280" y="6848"/>
                  <a:pt x="16286" y="6848"/>
                  <a:pt x="16298" y="6848"/>
                </a:cubicBezTo>
                <a:cubicBezTo>
                  <a:pt x="16310" y="6848"/>
                  <a:pt x="16310" y="6848"/>
                  <a:pt x="16310" y="6848"/>
                </a:cubicBezTo>
                <a:cubicBezTo>
                  <a:pt x="16316" y="6848"/>
                  <a:pt x="16322" y="6848"/>
                  <a:pt x="16334" y="6848"/>
                </a:cubicBezTo>
                <a:cubicBezTo>
                  <a:pt x="16334" y="6824"/>
                  <a:pt x="16334" y="6824"/>
                  <a:pt x="16334" y="6824"/>
                </a:cubicBezTo>
                <a:cubicBezTo>
                  <a:pt x="16310" y="6818"/>
                  <a:pt x="16310" y="6818"/>
                  <a:pt x="16310" y="6818"/>
                </a:cubicBezTo>
                <a:cubicBezTo>
                  <a:pt x="16298" y="6818"/>
                  <a:pt x="16292" y="6824"/>
                  <a:pt x="16280" y="6824"/>
                </a:cubicBezTo>
                <a:cubicBezTo>
                  <a:pt x="16274" y="6824"/>
                  <a:pt x="16269" y="6824"/>
                  <a:pt x="16257" y="6824"/>
                </a:cubicBezTo>
                <a:lnTo>
                  <a:pt x="16269" y="6818"/>
                </a:lnTo>
                <a:close/>
                <a:moveTo>
                  <a:pt x="16915" y="6848"/>
                </a:moveTo>
                <a:lnTo>
                  <a:pt x="16915" y="6848"/>
                </a:lnTo>
                <a:cubicBezTo>
                  <a:pt x="16915" y="6860"/>
                  <a:pt x="16915" y="6860"/>
                  <a:pt x="16915" y="6860"/>
                </a:cubicBezTo>
                <a:cubicBezTo>
                  <a:pt x="16915" y="6866"/>
                  <a:pt x="16909" y="6866"/>
                  <a:pt x="16903" y="6872"/>
                </a:cubicBezTo>
                <a:cubicBezTo>
                  <a:pt x="16903" y="6878"/>
                  <a:pt x="16897" y="6878"/>
                  <a:pt x="16897" y="6884"/>
                </a:cubicBezTo>
                <a:cubicBezTo>
                  <a:pt x="16891" y="6890"/>
                  <a:pt x="16885" y="6896"/>
                  <a:pt x="16885" y="6906"/>
                </a:cubicBezTo>
                <a:cubicBezTo>
                  <a:pt x="16879" y="6912"/>
                  <a:pt x="16873" y="6912"/>
                  <a:pt x="16873" y="6918"/>
                </a:cubicBezTo>
                <a:cubicBezTo>
                  <a:pt x="16873" y="6924"/>
                  <a:pt x="16873" y="6930"/>
                  <a:pt x="16873" y="6942"/>
                </a:cubicBezTo>
                <a:cubicBezTo>
                  <a:pt x="16873" y="6942"/>
                  <a:pt x="16873" y="6948"/>
                  <a:pt x="16873" y="6954"/>
                </a:cubicBezTo>
                <a:lnTo>
                  <a:pt x="16879" y="6960"/>
                </a:lnTo>
                <a:cubicBezTo>
                  <a:pt x="16879" y="6972"/>
                  <a:pt x="16879" y="6978"/>
                  <a:pt x="16879" y="6984"/>
                </a:cubicBezTo>
                <a:cubicBezTo>
                  <a:pt x="16879" y="7007"/>
                  <a:pt x="16879" y="7007"/>
                  <a:pt x="16879" y="7007"/>
                </a:cubicBezTo>
                <a:cubicBezTo>
                  <a:pt x="16879" y="7013"/>
                  <a:pt x="16879" y="7019"/>
                  <a:pt x="16879" y="7025"/>
                </a:cubicBezTo>
                <a:cubicBezTo>
                  <a:pt x="16873" y="7031"/>
                  <a:pt x="16873" y="7037"/>
                  <a:pt x="16873" y="7037"/>
                </a:cubicBezTo>
                <a:cubicBezTo>
                  <a:pt x="16867" y="7043"/>
                  <a:pt x="16861" y="7049"/>
                  <a:pt x="16861" y="7055"/>
                </a:cubicBezTo>
                <a:cubicBezTo>
                  <a:pt x="16861" y="7150"/>
                  <a:pt x="16861" y="7150"/>
                  <a:pt x="16861" y="7150"/>
                </a:cubicBezTo>
                <a:cubicBezTo>
                  <a:pt x="16861" y="7155"/>
                  <a:pt x="16861" y="7155"/>
                  <a:pt x="16855" y="7161"/>
                </a:cubicBezTo>
                <a:cubicBezTo>
                  <a:pt x="16855" y="7167"/>
                  <a:pt x="16849" y="7167"/>
                  <a:pt x="16844" y="7167"/>
                </a:cubicBezTo>
                <a:cubicBezTo>
                  <a:pt x="16844" y="7173"/>
                  <a:pt x="16838" y="7179"/>
                  <a:pt x="16832" y="7179"/>
                </a:cubicBezTo>
                <a:cubicBezTo>
                  <a:pt x="16826" y="7185"/>
                  <a:pt x="16826" y="7185"/>
                  <a:pt x="16814" y="7185"/>
                </a:cubicBezTo>
                <a:cubicBezTo>
                  <a:pt x="16808" y="7185"/>
                  <a:pt x="16796" y="7179"/>
                  <a:pt x="16790" y="7179"/>
                </a:cubicBezTo>
                <a:cubicBezTo>
                  <a:pt x="16784" y="7173"/>
                  <a:pt x="16778" y="7179"/>
                  <a:pt x="16778" y="7179"/>
                </a:cubicBezTo>
                <a:cubicBezTo>
                  <a:pt x="16772" y="7173"/>
                  <a:pt x="16772" y="7173"/>
                  <a:pt x="16767" y="7167"/>
                </a:cubicBezTo>
                <a:cubicBezTo>
                  <a:pt x="16760" y="7167"/>
                  <a:pt x="16755" y="7167"/>
                  <a:pt x="16755" y="7161"/>
                </a:cubicBezTo>
                <a:cubicBezTo>
                  <a:pt x="16755" y="7155"/>
                  <a:pt x="16755" y="7150"/>
                  <a:pt x="16755" y="7150"/>
                </a:cubicBezTo>
                <a:cubicBezTo>
                  <a:pt x="16749" y="7144"/>
                  <a:pt x="16749" y="7144"/>
                  <a:pt x="16743" y="7138"/>
                </a:cubicBezTo>
                <a:cubicBezTo>
                  <a:pt x="16731" y="7126"/>
                  <a:pt x="16719" y="7120"/>
                  <a:pt x="16701" y="7114"/>
                </a:cubicBezTo>
                <a:cubicBezTo>
                  <a:pt x="16695" y="7108"/>
                  <a:pt x="16683" y="7102"/>
                  <a:pt x="16672" y="7102"/>
                </a:cubicBezTo>
                <a:cubicBezTo>
                  <a:pt x="16672" y="7096"/>
                  <a:pt x="16666" y="7096"/>
                  <a:pt x="16660" y="7096"/>
                </a:cubicBezTo>
                <a:cubicBezTo>
                  <a:pt x="16648" y="7084"/>
                  <a:pt x="16648" y="7078"/>
                  <a:pt x="16642" y="7066"/>
                </a:cubicBezTo>
                <a:cubicBezTo>
                  <a:pt x="16642" y="7066"/>
                  <a:pt x="16642" y="7061"/>
                  <a:pt x="16636" y="7055"/>
                </a:cubicBezTo>
                <a:cubicBezTo>
                  <a:pt x="16636" y="7055"/>
                  <a:pt x="16630" y="7055"/>
                  <a:pt x="16624" y="7055"/>
                </a:cubicBezTo>
                <a:cubicBezTo>
                  <a:pt x="16624" y="7055"/>
                  <a:pt x="16618" y="7055"/>
                  <a:pt x="16612" y="7055"/>
                </a:cubicBezTo>
                <a:cubicBezTo>
                  <a:pt x="16606" y="7055"/>
                  <a:pt x="16606" y="7055"/>
                  <a:pt x="16601" y="7055"/>
                </a:cubicBezTo>
                <a:cubicBezTo>
                  <a:pt x="16594" y="7055"/>
                  <a:pt x="16594" y="7049"/>
                  <a:pt x="16589" y="7049"/>
                </a:cubicBezTo>
                <a:cubicBezTo>
                  <a:pt x="16583" y="7043"/>
                  <a:pt x="16577" y="7043"/>
                  <a:pt x="16577" y="7037"/>
                </a:cubicBezTo>
                <a:lnTo>
                  <a:pt x="16583" y="7031"/>
                </a:lnTo>
                <a:cubicBezTo>
                  <a:pt x="16583" y="7025"/>
                  <a:pt x="16577" y="7019"/>
                  <a:pt x="16577" y="7019"/>
                </a:cubicBezTo>
                <a:cubicBezTo>
                  <a:pt x="16577" y="7007"/>
                  <a:pt x="16583" y="7001"/>
                  <a:pt x="16583" y="6989"/>
                </a:cubicBezTo>
                <a:cubicBezTo>
                  <a:pt x="16583" y="6984"/>
                  <a:pt x="16583" y="6984"/>
                  <a:pt x="16583" y="6984"/>
                </a:cubicBezTo>
                <a:cubicBezTo>
                  <a:pt x="16583" y="6978"/>
                  <a:pt x="16577" y="6978"/>
                  <a:pt x="16577" y="6972"/>
                </a:cubicBezTo>
                <a:cubicBezTo>
                  <a:pt x="16577" y="6966"/>
                  <a:pt x="16571" y="6966"/>
                  <a:pt x="16571" y="6960"/>
                </a:cubicBezTo>
                <a:cubicBezTo>
                  <a:pt x="16571" y="6954"/>
                  <a:pt x="16577" y="6954"/>
                  <a:pt x="16577" y="6948"/>
                </a:cubicBezTo>
                <a:cubicBezTo>
                  <a:pt x="16577" y="6942"/>
                  <a:pt x="16589" y="6948"/>
                  <a:pt x="16589" y="6942"/>
                </a:cubicBezTo>
                <a:cubicBezTo>
                  <a:pt x="16589" y="6942"/>
                  <a:pt x="16589" y="6936"/>
                  <a:pt x="16589" y="6930"/>
                </a:cubicBezTo>
                <a:cubicBezTo>
                  <a:pt x="16594" y="6924"/>
                  <a:pt x="16601" y="6924"/>
                  <a:pt x="16601" y="6918"/>
                </a:cubicBezTo>
                <a:cubicBezTo>
                  <a:pt x="16601" y="6912"/>
                  <a:pt x="16606" y="6912"/>
                  <a:pt x="16606" y="6906"/>
                </a:cubicBezTo>
                <a:cubicBezTo>
                  <a:pt x="16618" y="6896"/>
                  <a:pt x="16624" y="6896"/>
                  <a:pt x="16630" y="6884"/>
                </a:cubicBezTo>
                <a:cubicBezTo>
                  <a:pt x="16636" y="6884"/>
                  <a:pt x="16630" y="6878"/>
                  <a:pt x="16636" y="6878"/>
                </a:cubicBezTo>
                <a:cubicBezTo>
                  <a:pt x="16624" y="6878"/>
                  <a:pt x="16624" y="6878"/>
                  <a:pt x="16624" y="6878"/>
                </a:cubicBezTo>
                <a:cubicBezTo>
                  <a:pt x="16612" y="6872"/>
                  <a:pt x="16606" y="6872"/>
                  <a:pt x="16601" y="6872"/>
                </a:cubicBezTo>
                <a:cubicBezTo>
                  <a:pt x="16589" y="6866"/>
                  <a:pt x="16583" y="6866"/>
                  <a:pt x="16577" y="6866"/>
                </a:cubicBezTo>
                <a:cubicBezTo>
                  <a:pt x="16565" y="6866"/>
                  <a:pt x="16565" y="6866"/>
                  <a:pt x="16565" y="6866"/>
                </a:cubicBezTo>
                <a:cubicBezTo>
                  <a:pt x="16547" y="6866"/>
                  <a:pt x="16541" y="6866"/>
                  <a:pt x="16523" y="6866"/>
                </a:cubicBezTo>
                <a:cubicBezTo>
                  <a:pt x="16517" y="6866"/>
                  <a:pt x="16517" y="6860"/>
                  <a:pt x="16512" y="6860"/>
                </a:cubicBezTo>
                <a:cubicBezTo>
                  <a:pt x="16506" y="6854"/>
                  <a:pt x="16506" y="6854"/>
                  <a:pt x="16500" y="6854"/>
                </a:cubicBezTo>
                <a:cubicBezTo>
                  <a:pt x="16494" y="6854"/>
                  <a:pt x="16494" y="6854"/>
                  <a:pt x="16488" y="6854"/>
                </a:cubicBezTo>
                <a:cubicBezTo>
                  <a:pt x="16488" y="6854"/>
                  <a:pt x="16482" y="6854"/>
                  <a:pt x="16476" y="6854"/>
                </a:cubicBezTo>
                <a:cubicBezTo>
                  <a:pt x="16470" y="6848"/>
                  <a:pt x="16470" y="6842"/>
                  <a:pt x="16464" y="6842"/>
                </a:cubicBezTo>
                <a:cubicBezTo>
                  <a:pt x="16464" y="6836"/>
                  <a:pt x="16458" y="6836"/>
                  <a:pt x="16452" y="6836"/>
                </a:cubicBezTo>
                <a:cubicBezTo>
                  <a:pt x="16452" y="6836"/>
                  <a:pt x="16446" y="6836"/>
                  <a:pt x="16440" y="6836"/>
                </a:cubicBezTo>
                <a:lnTo>
                  <a:pt x="16435" y="6830"/>
                </a:lnTo>
                <a:cubicBezTo>
                  <a:pt x="16428" y="6830"/>
                  <a:pt x="16423" y="6830"/>
                  <a:pt x="16423" y="6824"/>
                </a:cubicBezTo>
                <a:cubicBezTo>
                  <a:pt x="16411" y="6824"/>
                  <a:pt x="16405" y="6813"/>
                  <a:pt x="16399" y="6813"/>
                </a:cubicBezTo>
                <a:cubicBezTo>
                  <a:pt x="16393" y="6813"/>
                  <a:pt x="16393" y="6813"/>
                  <a:pt x="16387" y="6813"/>
                </a:cubicBezTo>
                <a:cubicBezTo>
                  <a:pt x="16375" y="6813"/>
                  <a:pt x="16375" y="6813"/>
                  <a:pt x="16375" y="6813"/>
                </a:cubicBezTo>
                <a:cubicBezTo>
                  <a:pt x="16369" y="6813"/>
                  <a:pt x="16369" y="6813"/>
                  <a:pt x="16363" y="6813"/>
                </a:cubicBezTo>
                <a:cubicBezTo>
                  <a:pt x="16357" y="6813"/>
                  <a:pt x="16357" y="6813"/>
                  <a:pt x="16351" y="6813"/>
                </a:cubicBezTo>
                <a:cubicBezTo>
                  <a:pt x="16351" y="6836"/>
                  <a:pt x="16351" y="6836"/>
                  <a:pt x="16351" y="6836"/>
                </a:cubicBezTo>
                <a:cubicBezTo>
                  <a:pt x="16351" y="6836"/>
                  <a:pt x="16351" y="6848"/>
                  <a:pt x="16357" y="6848"/>
                </a:cubicBezTo>
                <a:cubicBezTo>
                  <a:pt x="16363" y="6848"/>
                  <a:pt x="16369" y="6848"/>
                  <a:pt x="16375" y="6854"/>
                </a:cubicBezTo>
                <a:cubicBezTo>
                  <a:pt x="16381" y="6854"/>
                  <a:pt x="16387" y="6854"/>
                  <a:pt x="16387" y="6860"/>
                </a:cubicBezTo>
                <a:cubicBezTo>
                  <a:pt x="16393" y="6860"/>
                  <a:pt x="16399" y="6860"/>
                  <a:pt x="16399" y="6860"/>
                </a:cubicBezTo>
                <a:cubicBezTo>
                  <a:pt x="16405" y="6866"/>
                  <a:pt x="16399" y="6866"/>
                  <a:pt x="16399" y="6872"/>
                </a:cubicBezTo>
                <a:cubicBezTo>
                  <a:pt x="16393" y="6872"/>
                  <a:pt x="16393" y="6878"/>
                  <a:pt x="16387" y="6878"/>
                </a:cubicBezTo>
                <a:cubicBezTo>
                  <a:pt x="16381" y="6878"/>
                  <a:pt x="16375" y="6878"/>
                  <a:pt x="16363" y="6878"/>
                </a:cubicBezTo>
                <a:cubicBezTo>
                  <a:pt x="16357" y="6878"/>
                  <a:pt x="16351" y="6878"/>
                  <a:pt x="16340" y="6878"/>
                </a:cubicBezTo>
                <a:cubicBezTo>
                  <a:pt x="16334" y="6878"/>
                  <a:pt x="16334" y="6884"/>
                  <a:pt x="16328" y="6884"/>
                </a:cubicBezTo>
                <a:cubicBezTo>
                  <a:pt x="16322" y="6884"/>
                  <a:pt x="16322" y="6890"/>
                  <a:pt x="16316" y="6896"/>
                </a:cubicBezTo>
                <a:cubicBezTo>
                  <a:pt x="16304" y="6901"/>
                  <a:pt x="16298" y="6906"/>
                  <a:pt x="16286" y="6912"/>
                </a:cubicBezTo>
                <a:cubicBezTo>
                  <a:pt x="16286" y="6918"/>
                  <a:pt x="16280" y="6918"/>
                  <a:pt x="16274" y="6924"/>
                </a:cubicBezTo>
                <a:cubicBezTo>
                  <a:pt x="16269" y="6924"/>
                  <a:pt x="16262" y="6930"/>
                  <a:pt x="16262" y="6930"/>
                </a:cubicBezTo>
                <a:cubicBezTo>
                  <a:pt x="16257" y="6936"/>
                  <a:pt x="16251" y="6936"/>
                  <a:pt x="16251" y="6948"/>
                </a:cubicBezTo>
                <a:cubicBezTo>
                  <a:pt x="16251" y="6954"/>
                  <a:pt x="16251" y="6954"/>
                  <a:pt x="16251" y="6954"/>
                </a:cubicBezTo>
                <a:lnTo>
                  <a:pt x="16251" y="6960"/>
                </a:lnTo>
                <a:cubicBezTo>
                  <a:pt x="16251" y="6972"/>
                  <a:pt x="16251" y="6978"/>
                  <a:pt x="16251" y="6984"/>
                </a:cubicBezTo>
                <a:cubicBezTo>
                  <a:pt x="16251" y="6989"/>
                  <a:pt x="16251" y="6995"/>
                  <a:pt x="16251" y="6995"/>
                </a:cubicBezTo>
                <a:cubicBezTo>
                  <a:pt x="16251" y="7001"/>
                  <a:pt x="16245" y="7007"/>
                  <a:pt x="16245" y="7013"/>
                </a:cubicBezTo>
                <a:cubicBezTo>
                  <a:pt x="16245" y="7019"/>
                  <a:pt x="16245" y="7019"/>
                  <a:pt x="16239" y="7025"/>
                </a:cubicBezTo>
                <a:cubicBezTo>
                  <a:pt x="16233" y="7025"/>
                  <a:pt x="16227" y="7025"/>
                  <a:pt x="16221" y="7025"/>
                </a:cubicBezTo>
                <a:cubicBezTo>
                  <a:pt x="16203" y="7025"/>
                  <a:pt x="16191" y="7025"/>
                  <a:pt x="16174" y="7013"/>
                </a:cubicBezTo>
                <a:cubicBezTo>
                  <a:pt x="16168" y="7013"/>
                  <a:pt x="16174" y="7001"/>
                  <a:pt x="16168" y="7001"/>
                </a:cubicBezTo>
                <a:cubicBezTo>
                  <a:pt x="16168" y="7001"/>
                  <a:pt x="16162" y="7001"/>
                  <a:pt x="16156" y="7001"/>
                </a:cubicBezTo>
                <a:cubicBezTo>
                  <a:pt x="16144" y="7001"/>
                  <a:pt x="16138" y="7001"/>
                  <a:pt x="16126" y="7001"/>
                </a:cubicBezTo>
                <a:cubicBezTo>
                  <a:pt x="16126" y="6995"/>
                  <a:pt x="16126" y="6984"/>
                  <a:pt x="16120" y="6978"/>
                </a:cubicBezTo>
                <a:cubicBezTo>
                  <a:pt x="16102" y="6978"/>
                  <a:pt x="16102" y="6978"/>
                  <a:pt x="16102" y="6978"/>
                </a:cubicBezTo>
                <a:cubicBezTo>
                  <a:pt x="16091" y="6978"/>
                  <a:pt x="16085" y="6984"/>
                  <a:pt x="16079" y="6984"/>
                </a:cubicBezTo>
                <a:cubicBezTo>
                  <a:pt x="16067" y="6984"/>
                  <a:pt x="16061" y="6984"/>
                  <a:pt x="16055" y="6984"/>
                </a:cubicBezTo>
                <a:cubicBezTo>
                  <a:pt x="16043" y="6984"/>
                  <a:pt x="16037" y="6989"/>
                  <a:pt x="16031" y="6995"/>
                </a:cubicBezTo>
                <a:cubicBezTo>
                  <a:pt x="16025" y="6995"/>
                  <a:pt x="16031" y="7001"/>
                  <a:pt x="16025" y="7007"/>
                </a:cubicBezTo>
                <a:cubicBezTo>
                  <a:pt x="16025" y="7013"/>
                  <a:pt x="16019" y="7013"/>
                  <a:pt x="16014" y="7019"/>
                </a:cubicBezTo>
                <a:cubicBezTo>
                  <a:pt x="16008" y="7019"/>
                  <a:pt x="16014" y="7025"/>
                  <a:pt x="16008" y="7031"/>
                </a:cubicBezTo>
                <a:cubicBezTo>
                  <a:pt x="15996" y="7031"/>
                  <a:pt x="15990" y="7025"/>
                  <a:pt x="15984" y="7031"/>
                </a:cubicBezTo>
                <a:cubicBezTo>
                  <a:pt x="15972" y="7031"/>
                  <a:pt x="15966" y="7049"/>
                  <a:pt x="15966" y="7061"/>
                </a:cubicBezTo>
                <a:cubicBezTo>
                  <a:pt x="15960" y="7061"/>
                  <a:pt x="15960" y="7066"/>
                  <a:pt x="15960" y="7072"/>
                </a:cubicBezTo>
                <a:cubicBezTo>
                  <a:pt x="15960" y="7078"/>
                  <a:pt x="15954" y="7084"/>
                  <a:pt x="15948" y="7084"/>
                </a:cubicBezTo>
                <a:cubicBezTo>
                  <a:pt x="15948" y="7084"/>
                  <a:pt x="15942" y="7084"/>
                  <a:pt x="15936" y="7084"/>
                </a:cubicBezTo>
                <a:cubicBezTo>
                  <a:pt x="15930" y="7084"/>
                  <a:pt x="15925" y="7084"/>
                  <a:pt x="15913" y="7084"/>
                </a:cubicBezTo>
                <a:cubicBezTo>
                  <a:pt x="15913" y="7108"/>
                  <a:pt x="15913" y="7108"/>
                  <a:pt x="15913" y="7108"/>
                </a:cubicBezTo>
                <a:cubicBezTo>
                  <a:pt x="15919" y="7108"/>
                  <a:pt x="15919" y="7114"/>
                  <a:pt x="15919" y="7114"/>
                </a:cubicBezTo>
                <a:cubicBezTo>
                  <a:pt x="15925" y="7120"/>
                  <a:pt x="15930" y="7120"/>
                  <a:pt x="15930" y="7126"/>
                </a:cubicBezTo>
                <a:cubicBezTo>
                  <a:pt x="15936" y="7132"/>
                  <a:pt x="15936" y="7132"/>
                  <a:pt x="15936" y="7138"/>
                </a:cubicBezTo>
                <a:cubicBezTo>
                  <a:pt x="15936" y="7161"/>
                  <a:pt x="15936" y="7161"/>
                  <a:pt x="15936" y="7161"/>
                </a:cubicBezTo>
                <a:cubicBezTo>
                  <a:pt x="15889" y="7161"/>
                  <a:pt x="15889" y="7161"/>
                  <a:pt x="15889" y="7161"/>
                </a:cubicBezTo>
                <a:cubicBezTo>
                  <a:pt x="15889" y="7155"/>
                  <a:pt x="15889" y="7155"/>
                  <a:pt x="15889" y="7155"/>
                </a:cubicBezTo>
                <a:cubicBezTo>
                  <a:pt x="15889" y="7150"/>
                  <a:pt x="15889" y="7144"/>
                  <a:pt x="15889" y="7132"/>
                </a:cubicBezTo>
                <a:cubicBezTo>
                  <a:pt x="15889" y="7132"/>
                  <a:pt x="15889" y="7126"/>
                  <a:pt x="15889" y="7120"/>
                </a:cubicBezTo>
                <a:cubicBezTo>
                  <a:pt x="15853" y="7120"/>
                  <a:pt x="15853" y="7120"/>
                  <a:pt x="15853" y="7120"/>
                </a:cubicBezTo>
                <a:cubicBezTo>
                  <a:pt x="15853" y="7120"/>
                  <a:pt x="15847" y="7126"/>
                  <a:pt x="15842" y="7126"/>
                </a:cubicBezTo>
                <a:cubicBezTo>
                  <a:pt x="15842" y="7126"/>
                  <a:pt x="15836" y="7126"/>
                  <a:pt x="15830" y="7132"/>
                </a:cubicBezTo>
                <a:cubicBezTo>
                  <a:pt x="15830" y="7132"/>
                  <a:pt x="15824" y="7138"/>
                  <a:pt x="15824" y="7144"/>
                </a:cubicBezTo>
                <a:cubicBezTo>
                  <a:pt x="15818" y="7150"/>
                  <a:pt x="15818" y="7155"/>
                  <a:pt x="15818" y="7167"/>
                </a:cubicBezTo>
                <a:cubicBezTo>
                  <a:pt x="15818" y="7179"/>
                  <a:pt x="15824" y="7191"/>
                  <a:pt x="15818" y="7203"/>
                </a:cubicBezTo>
                <a:cubicBezTo>
                  <a:pt x="15818" y="7209"/>
                  <a:pt x="15818" y="7209"/>
                  <a:pt x="15818" y="7215"/>
                </a:cubicBezTo>
                <a:cubicBezTo>
                  <a:pt x="15818" y="7221"/>
                  <a:pt x="15812" y="7221"/>
                  <a:pt x="15806" y="7227"/>
                </a:cubicBezTo>
                <a:cubicBezTo>
                  <a:pt x="15800" y="7232"/>
                  <a:pt x="15800" y="7232"/>
                  <a:pt x="15794" y="7239"/>
                </a:cubicBezTo>
                <a:cubicBezTo>
                  <a:pt x="15794" y="7244"/>
                  <a:pt x="15788" y="7244"/>
                  <a:pt x="15788" y="7250"/>
                </a:cubicBezTo>
                <a:cubicBezTo>
                  <a:pt x="15782" y="7256"/>
                  <a:pt x="15788" y="7256"/>
                  <a:pt x="15782" y="7262"/>
                </a:cubicBezTo>
                <a:cubicBezTo>
                  <a:pt x="15782" y="7268"/>
                  <a:pt x="15776" y="7268"/>
                  <a:pt x="15770" y="7268"/>
                </a:cubicBezTo>
                <a:cubicBezTo>
                  <a:pt x="15764" y="7274"/>
                  <a:pt x="15759" y="7280"/>
                  <a:pt x="15753" y="7292"/>
                </a:cubicBezTo>
                <a:cubicBezTo>
                  <a:pt x="15753" y="7292"/>
                  <a:pt x="15753" y="7298"/>
                  <a:pt x="15747" y="7304"/>
                </a:cubicBezTo>
                <a:cubicBezTo>
                  <a:pt x="15741" y="7304"/>
                  <a:pt x="15741" y="7304"/>
                  <a:pt x="15735" y="7310"/>
                </a:cubicBezTo>
                <a:cubicBezTo>
                  <a:pt x="15729" y="7310"/>
                  <a:pt x="15729" y="7310"/>
                  <a:pt x="15723" y="7316"/>
                </a:cubicBezTo>
                <a:cubicBezTo>
                  <a:pt x="15717" y="7316"/>
                  <a:pt x="15717" y="7321"/>
                  <a:pt x="15711" y="7321"/>
                </a:cubicBezTo>
                <a:cubicBezTo>
                  <a:pt x="15711" y="7321"/>
                  <a:pt x="15705" y="7321"/>
                  <a:pt x="15699" y="7321"/>
                </a:cubicBezTo>
                <a:cubicBezTo>
                  <a:pt x="15693" y="7321"/>
                  <a:pt x="15693" y="7321"/>
                  <a:pt x="15687" y="7321"/>
                </a:cubicBezTo>
                <a:cubicBezTo>
                  <a:pt x="15664" y="7321"/>
                  <a:pt x="15658" y="7321"/>
                  <a:pt x="15634" y="7321"/>
                </a:cubicBezTo>
                <a:cubicBezTo>
                  <a:pt x="15628" y="7321"/>
                  <a:pt x="15628" y="7327"/>
                  <a:pt x="15622" y="7327"/>
                </a:cubicBezTo>
                <a:cubicBezTo>
                  <a:pt x="15610" y="7327"/>
                  <a:pt x="15604" y="7333"/>
                  <a:pt x="15592" y="7339"/>
                </a:cubicBezTo>
                <a:cubicBezTo>
                  <a:pt x="15587" y="7339"/>
                  <a:pt x="15581" y="7345"/>
                  <a:pt x="15581" y="7345"/>
                </a:cubicBezTo>
                <a:cubicBezTo>
                  <a:pt x="15563" y="7345"/>
                  <a:pt x="15557" y="7345"/>
                  <a:pt x="15545" y="7345"/>
                </a:cubicBezTo>
                <a:cubicBezTo>
                  <a:pt x="15539" y="7345"/>
                  <a:pt x="15533" y="7351"/>
                  <a:pt x="15527" y="7357"/>
                </a:cubicBezTo>
                <a:cubicBezTo>
                  <a:pt x="15521" y="7363"/>
                  <a:pt x="15510" y="7369"/>
                  <a:pt x="15504" y="7369"/>
                </a:cubicBezTo>
                <a:cubicBezTo>
                  <a:pt x="15486" y="7375"/>
                  <a:pt x="15480" y="7381"/>
                  <a:pt x="15462" y="7387"/>
                </a:cubicBezTo>
                <a:cubicBezTo>
                  <a:pt x="15456" y="7393"/>
                  <a:pt x="15456" y="7393"/>
                  <a:pt x="15450" y="7393"/>
                </a:cubicBezTo>
                <a:cubicBezTo>
                  <a:pt x="15444" y="7398"/>
                  <a:pt x="15438" y="7405"/>
                  <a:pt x="15432" y="7416"/>
                </a:cubicBezTo>
                <a:cubicBezTo>
                  <a:pt x="15432" y="7422"/>
                  <a:pt x="15438" y="7428"/>
                  <a:pt x="15432" y="7440"/>
                </a:cubicBezTo>
                <a:cubicBezTo>
                  <a:pt x="15432" y="7446"/>
                  <a:pt x="15432" y="7446"/>
                  <a:pt x="15426" y="7452"/>
                </a:cubicBezTo>
                <a:lnTo>
                  <a:pt x="15421" y="7452"/>
                </a:lnTo>
                <a:cubicBezTo>
                  <a:pt x="15415" y="7452"/>
                  <a:pt x="15409" y="7446"/>
                  <a:pt x="15409" y="7446"/>
                </a:cubicBezTo>
                <a:cubicBezTo>
                  <a:pt x="15403" y="7446"/>
                  <a:pt x="15397" y="7446"/>
                  <a:pt x="15397" y="7440"/>
                </a:cubicBezTo>
                <a:cubicBezTo>
                  <a:pt x="15391" y="7440"/>
                  <a:pt x="15385" y="7440"/>
                  <a:pt x="15385" y="7440"/>
                </a:cubicBezTo>
                <a:cubicBezTo>
                  <a:pt x="15379" y="7434"/>
                  <a:pt x="15385" y="7434"/>
                  <a:pt x="15385" y="7428"/>
                </a:cubicBezTo>
                <a:cubicBezTo>
                  <a:pt x="15379" y="7422"/>
                  <a:pt x="15379" y="7422"/>
                  <a:pt x="15373" y="7416"/>
                </a:cubicBezTo>
                <a:cubicBezTo>
                  <a:pt x="15373" y="7422"/>
                  <a:pt x="15373" y="7434"/>
                  <a:pt x="15367" y="7440"/>
                </a:cubicBezTo>
                <a:cubicBezTo>
                  <a:pt x="15367" y="7440"/>
                  <a:pt x="15355" y="7440"/>
                  <a:pt x="15355" y="7446"/>
                </a:cubicBezTo>
                <a:cubicBezTo>
                  <a:pt x="15355" y="7446"/>
                  <a:pt x="15355" y="7452"/>
                  <a:pt x="15355" y="7458"/>
                </a:cubicBezTo>
                <a:cubicBezTo>
                  <a:pt x="15355" y="7470"/>
                  <a:pt x="15355" y="7470"/>
                  <a:pt x="15355" y="7470"/>
                </a:cubicBezTo>
                <a:cubicBezTo>
                  <a:pt x="15355" y="7470"/>
                  <a:pt x="15355" y="7476"/>
                  <a:pt x="15355" y="7482"/>
                </a:cubicBezTo>
                <a:cubicBezTo>
                  <a:pt x="15361" y="7487"/>
                  <a:pt x="15361" y="7493"/>
                  <a:pt x="15355" y="7505"/>
                </a:cubicBezTo>
                <a:cubicBezTo>
                  <a:pt x="15355" y="7517"/>
                  <a:pt x="15355" y="7517"/>
                  <a:pt x="15355" y="7517"/>
                </a:cubicBezTo>
                <a:cubicBezTo>
                  <a:pt x="15355" y="7523"/>
                  <a:pt x="15349" y="7523"/>
                  <a:pt x="15349" y="7529"/>
                </a:cubicBezTo>
                <a:cubicBezTo>
                  <a:pt x="15349" y="7535"/>
                  <a:pt x="15337" y="7535"/>
                  <a:pt x="15337" y="7541"/>
                </a:cubicBezTo>
                <a:cubicBezTo>
                  <a:pt x="15337" y="7541"/>
                  <a:pt x="15337" y="7547"/>
                  <a:pt x="15337" y="7553"/>
                </a:cubicBezTo>
                <a:cubicBezTo>
                  <a:pt x="15337" y="7559"/>
                  <a:pt x="15337" y="7564"/>
                  <a:pt x="15344" y="7576"/>
                </a:cubicBezTo>
                <a:lnTo>
                  <a:pt x="15349" y="7582"/>
                </a:lnTo>
                <a:cubicBezTo>
                  <a:pt x="15349" y="7588"/>
                  <a:pt x="15355" y="7588"/>
                  <a:pt x="15361" y="7594"/>
                </a:cubicBezTo>
                <a:cubicBezTo>
                  <a:pt x="15367" y="7600"/>
                  <a:pt x="15367" y="7606"/>
                  <a:pt x="15367" y="7618"/>
                </a:cubicBezTo>
                <a:cubicBezTo>
                  <a:pt x="15373" y="7630"/>
                  <a:pt x="15385" y="7636"/>
                  <a:pt x="15391" y="7653"/>
                </a:cubicBezTo>
                <a:cubicBezTo>
                  <a:pt x="15391" y="7659"/>
                  <a:pt x="15391" y="7659"/>
                  <a:pt x="15391" y="7659"/>
                </a:cubicBezTo>
                <a:cubicBezTo>
                  <a:pt x="15385" y="7659"/>
                  <a:pt x="15385" y="7653"/>
                  <a:pt x="15379" y="7653"/>
                </a:cubicBezTo>
                <a:cubicBezTo>
                  <a:pt x="15373" y="7653"/>
                  <a:pt x="15367" y="7653"/>
                  <a:pt x="15361" y="7653"/>
                </a:cubicBezTo>
                <a:cubicBezTo>
                  <a:pt x="15361" y="7653"/>
                  <a:pt x="15355" y="7648"/>
                  <a:pt x="15349" y="7648"/>
                </a:cubicBezTo>
                <a:cubicBezTo>
                  <a:pt x="15349" y="7642"/>
                  <a:pt x="15344" y="7642"/>
                  <a:pt x="15344" y="7642"/>
                </a:cubicBezTo>
                <a:cubicBezTo>
                  <a:pt x="15337" y="7642"/>
                  <a:pt x="15332" y="7648"/>
                  <a:pt x="15332" y="7648"/>
                </a:cubicBezTo>
                <a:cubicBezTo>
                  <a:pt x="15332" y="7671"/>
                  <a:pt x="15332" y="7671"/>
                  <a:pt x="15332" y="7671"/>
                </a:cubicBezTo>
                <a:cubicBezTo>
                  <a:pt x="15332" y="7677"/>
                  <a:pt x="15332" y="7677"/>
                  <a:pt x="15337" y="7683"/>
                </a:cubicBezTo>
                <a:cubicBezTo>
                  <a:pt x="15344" y="7689"/>
                  <a:pt x="15349" y="7695"/>
                  <a:pt x="15355" y="7707"/>
                </a:cubicBezTo>
                <a:cubicBezTo>
                  <a:pt x="15361" y="7707"/>
                  <a:pt x="15361" y="7713"/>
                  <a:pt x="15367" y="7719"/>
                </a:cubicBezTo>
                <a:cubicBezTo>
                  <a:pt x="15373" y="7719"/>
                  <a:pt x="15373" y="7725"/>
                  <a:pt x="15379" y="7725"/>
                </a:cubicBezTo>
                <a:cubicBezTo>
                  <a:pt x="15385" y="7730"/>
                  <a:pt x="15385" y="7730"/>
                  <a:pt x="15391" y="7737"/>
                </a:cubicBezTo>
                <a:cubicBezTo>
                  <a:pt x="15391" y="7742"/>
                  <a:pt x="15397" y="7742"/>
                  <a:pt x="15397" y="7748"/>
                </a:cubicBezTo>
                <a:cubicBezTo>
                  <a:pt x="15397" y="7760"/>
                  <a:pt x="15397" y="7766"/>
                  <a:pt x="15397" y="7772"/>
                </a:cubicBezTo>
                <a:cubicBezTo>
                  <a:pt x="15397" y="7784"/>
                  <a:pt x="15397" y="7790"/>
                  <a:pt x="15403" y="7802"/>
                </a:cubicBezTo>
                <a:cubicBezTo>
                  <a:pt x="15409" y="7802"/>
                  <a:pt x="15409" y="7808"/>
                  <a:pt x="15415" y="7814"/>
                </a:cubicBezTo>
                <a:cubicBezTo>
                  <a:pt x="15415" y="7825"/>
                  <a:pt x="15421" y="7831"/>
                  <a:pt x="15421" y="7843"/>
                </a:cubicBezTo>
                <a:cubicBezTo>
                  <a:pt x="15421" y="7849"/>
                  <a:pt x="15421" y="7849"/>
                  <a:pt x="15426" y="7855"/>
                </a:cubicBezTo>
                <a:cubicBezTo>
                  <a:pt x="15426" y="7861"/>
                  <a:pt x="15421" y="7867"/>
                  <a:pt x="15426" y="7873"/>
                </a:cubicBezTo>
                <a:cubicBezTo>
                  <a:pt x="15426" y="7879"/>
                  <a:pt x="15432" y="7885"/>
                  <a:pt x="15432" y="7896"/>
                </a:cubicBezTo>
                <a:cubicBezTo>
                  <a:pt x="15438" y="7903"/>
                  <a:pt x="15444" y="7903"/>
                  <a:pt x="15444" y="7908"/>
                </a:cubicBezTo>
                <a:cubicBezTo>
                  <a:pt x="15450" y="7920"/>
                  <a:pt x="15456" y="7926"/>
                  <a:pt x="15462" y="7938"/>
                </a:cubicBezTo>
                <a:cubicBezTo>
                  <a:pt x="15462" y="7938"/>
                  <a:pt x="15468" y="7944"/>
                  <a:pt x="15468" y="7950"/>
                </a:cubicBezTo>
                <a:cubicBezTo>
                  <a:pt x="15468" y="7950"/>
                  <a:pt x="15468" y="7956"/>
                  <a:pt x="15468" y="7962"/>
                </a:cubicBezTo>
                <a:cubicBezTo>
                  <a:pt x="15474" y="7974"/>
                  <a:pt x="15468" y="7980"/>
                  <a:pt x="15468" y="7997"/>
                </a:cubicBezTo>
                <a:cubicBezTo>
                  <a:pt x="15468" y="8003"/>
                  <a:pt x="15474" y="8015"/>
                  <a:pt x="15480" y="8021"/>
                </a:cubicBezTo>
                <a:cubicBezTo>
                  <a:pt x="15480" y="8027"/>
                  <a:pt x="15486" y="8027"/>
                  <a:pt x="15486" y="8033"/>
                </a:cubicBezTo>
                <a:cubicBezTo>
                  <a:pt x="15486" y="8039"/>
                  <a:pt x="15486" y="8045"/>
                  <a:pt x="15486" y="8051"/>
                </a:cubicBezTo>
                <a:cubicBezTo>
                  <a:pt x="15486" y="8098"/>
                  <a:pt x="15486" y="8098"/>
                  <a:pt x="15486" y="8098"/>
                </a:cubicBezTo>
                <a:cubicBezTo>
                  <a:pt x="15480" y="8098"/>
                  <a:pt x="15474" y="8092"/>
                  <a:pt x="15462" y="8098"/>
                </a:cubicBezTo>
                <a:cubicBezTo>
                  <a:pt x="15456" y="8098"/>
                  <a:pt x="15450" y="8104"/>
                  <a:pt x="15438" y="8110"/>
                </a:cubicBezTo>
                <a:cubicBezTo>
                  <a:pt x="15438" y="8110"/>
                  <a:pt x="15432" y="8116"/>
                  <a:pt x="15426" y="8116"/>
                </a:cubicBezTo>
                <a:cubicBezTo>
                  <a:pt x="15426" y="8122"/>
                  <a:pt x="15421" y="8122"/>
                  <a:pt x="15421" y="8128"/>
                </a:cubicBezTo>
                <a:cubicBezTo>
                  <a:pt x="15421" y="8140"/>
                  <a:pt x="15421" y="8140"/>
                  <a:pt x="15421" y="8140"/>
                </a:cubicBezTo>
                <a:cubicBezTo>
                  <a:pt x="15432" y="8140"/>
                  <a:pt x="15444" y="8140"/>
                  <a:pt x="15456" y="8146"/>
                </a:cubicBezTo>
                <a:cubicBezTo>
                  <a:pt x="15462" y="8151"/>
                  <a:pt x="15462" y="8163"/>
                  <a:pt x="15468" y="8169"/>
                </a:cubicBezTo>
                <a:cubicBezTo>
                  <a:pt x="15474" y="8175"/>
                  <a:pt x="15480" y="8175"/>
                  <a:pt x="15480" y="8175"/>
                </a:cubicBezTo>
                <a:cubicBezTo>
                  <a:pt x="15486" y="8175"/>
                  <a:pt x="15486" y="8181"/>
                  <a:pt x="15492" y="8181"/>
                </a:cubicBezTo>
                <a:cubicBezTo>
                  <a:pt x="15504" y="8187"/>
                  <a:pt x="15504" y="8187"/>
                  <a:pt x="15515" y="8193"/>
                </a:cubicBezTo>
                <a:cubicBezTo>
                  <a:pt x="15521" y="8193"/>
                  <a:pt x="15521" y="8193"/>
                  <a:pt x="15527" y="8193"/>
                </a:cubicBezTo>
                <a:cubicBezTo>
                  <a:pt x="15533" y="8199"/>
                  <a:pt x="15539" y="8205"/>
                  <a:pt x="15551" y="8205"/>
                </a:cubicBezTo>
                <a:cubicBezTo>
                  <a:pt x="15557" y="8211"/>
                  <a:pt x="15563" y="8205"/>
                  <a:pt x="15569" y="8205"/>
                </a:cubicBezTo>
                <a:cubicBezTo>
                  <a:pt x="15575" y="8205"/>
                  <a:pt x="15581" y="8211"/>
                  <a:pt x="15587" y="8205"/>
                </a:cubicBezTo>
                <a:cubicBezTo>
                  <a:pt x="15592" y="8205"/>
                  <a:pt x="15604" y="8205"/>
                  <a:pt x="15610" y="8199"/>
                </a:cubicBezTo>
                <a:cubicBezTo>
                  <a:pt x="15610" y="8199"/>
                  <a:pt x="15616" y="8205"/>
                  <a:pt x="15622" y="8199"/>
                </a:cubicBezTo>
                <a:cubicBezTo>
                  <a:pt x="15628" y="8199"/>
                  <a:pt x="15628" y="8193"/>
                  <a:pt x="15634" y="8193"/>
                </a:cubicBezTo>
                <a:cubicBezTo>
                  <a:pt x="15640" y="8187"/>
                  <a:pt x="15646" y="8187"/>
                  <a:pt x="15646" y="8187"/>
                </a:cubicBezTo>
                <a:cubicBezTo>
                  <a:pt x="15652" y="8181"/>
                  <a:pt x="15652" y="8175"/>
                  <a:pt x="15658" y="8175"/>
                </a:cubicBezTo>
                <a:cubicBezTo>
                  <a:pt x="15658" y="8169"/>
                  <a:pt x="15658" y="8163"/>
                  <a:pt x="15658" y="8163"/>
                </a:cubicBezTo>
                <a:cubicBezTo>
                  <a:pt x="15664" y="8157"/>
                  <a:pt x="15664" y="8157"/>
                  <a:pt x="15670" y="8151"/>
                </a:cubicBezTo>
                <a:cubicBezTo>
                  <a:pt x="15676" y="8151"/>
                  <a:pt x="15676" y="8146"/>
                  <a:pt x="15676" y="8140"/>
                </a:cubicBezTo>
                <a:cubicBezTo>
                  <a:pt x="15687" y="8140"/>
                  <a:pt x="15693" y="8140"/>
                  <a:pt x="15699" y="8140"/>
                </a:cubicBezTo>
                <a:cubicBezTo>
                  <a:pt x="15711" y="8140"/>
                  <a:pt x="15717" y="8140"/>
                  <a:pt x="15723" y="8134"/>
                </a:cubicBezTo>
                <a:cubicBezTo>
                  <a:pt x="15729" y="8134"/>
                  <a:pt x="15729" y="8128"/>
                  <a:pt x="15735" y="8122"/>
                </a:cubicBezTo>
                <a:cubicBezTo>
                  <a:pt x="15741" y="8122"/>
                  <a:pt x="15747" y="8122"/>
                  <a:pt x="15759" y="8122"/>
                </a:cubicBezTo>
                <a:cubicBezTo>
                  <a:pt x="15776" y="8122"/>
                  <a:pt x="15788" y="8128"/>
                  <a:pt x="15812" y="8128"/>
                </a:cubicBezTo>
                <a:cubicBezTo>
                  <a:pt x="15818" y="8134"/>
                  <a:pt x="15824" y="8140"/>
                  <a:pt x="15836" y="8140"/>
                </a:cubicBezTo>
                <a:cubicBezTo>
                  <a:pt x="15842" y="8146"/>
                  <a:pt x="15842" y="8146"/>
                  <a:pt x="15847" y="8146"/>
                </a:cubicBezTo>
                <a:cubicBezTo>
                  <a:pt x="15859" y="8146"/>
                  <a:pt x="15859" y="8146"/>
                  <a:pt x="15871" y="8146"/>
                </a:cubicBezTo>
                <a:cubicBezTo>
                  <a:pt x="15877" y="8146"/>
                  <a:pt x="15883" y="8146"/>
                  <a:pt x="15889" y="8146"/>
                </a:cubicBezTo>
                <a:cubicBezTo>
                  <a:pt x="15889" y="8140"/>
                  <a:pt x="15895" y="8140"/>
                  <a:pt x="15895" y="8134"/>
                </a:cubicBezTo>
                <a:cubicBezTo>
                  <a:pt x="15901" y="8128"/>
                  <a:pt x="15907" y="8128"/>
                  <a:pt x="15907" y="8122"/>
                </a:cubicBezTo>
                <a:cubicBezTo>
                  <a:pt x="15913" y="8116"/>
                  <a:pt x="15919" y="8104"/>
                  <a:pt x="15925" y="8098"/>
                </a:cubicBezTo>
                <a:cubicBezTo>
                  <a:pt x="15930" y="8092"/>
                  <a:pt x="15930" y="8092"/>
                  <a:pt x="15936" y="8086"/>
                </a:cubicBezTo>
                <a:cubicBezTo>
                  <a:pt x="15954" y="8069"/>
                  <a:pt x="15966" y="8051"/>
                  <a:pt x="15990" y="8045"/>
                </a:cubicBezTo>
                <a:cubicBezTo>
                  <a:pt x="15990" y="8045"/>
                  <a:pt x="15996" y="8045"/>
                  <a:pt x="16002" y="8039"/>
                </a:cubicBezTo>
                <a:cubicBezTo>
                  <a:pt x="16008" y="8039"/>
                  <a:pt x="16008" y="8039"/>
                  <a:pt x="16014" y="8039"/>
                </a:cubicBezTo>
                <a:cubicBezTo>
                  <a:pt x="16014" y="8033"/>
                  <a:pt x="16019" y="8033"/>
                  <a:pt x="16025" y="8033"/>
                </a:cubicBezTo>
                <a:cubicBezTo>
                  <a:pt x="16025" y="8027"/>
                  <a:pt x="16031" y="8033"/>
                  <a:pt x="16037" y="8033"/>
                </a:cubicBezTo>
                <a:cubicBezTo>
                  <a:pt x="16037" y="8033"/>
                  <a:pt x="16043" y="8027"/>
                  <a:pt x="16049" y="8033"/>
                </a:cubicBezTo>
                <a:cubicBezTo>
                  <a:pt x="16049" y="8033"/>
                  <a:pt x="16055" y="8033"/>
                  <a:pt x="16055" y="8039"/>
                </a:cubicBezTo>
                <a:cubicBezTo>
                  <a:pt x="16061" y="8039"/>
                  <a:pt x="16067" y="8045"/>
                  <a:pt x="16067" y="8045"/>
                </a:cubicBezTo>
                <a:cubicBezTo>
                  <a:pt x="16079" y="8045"/>
                  <a:pt x="16085" y="8045"/>
                  <a:pt x="16091" y="8045"/>
                </a:cubicBezTo>
                <a:cubicBezTo>
                  <a:pt x="16102" y="8045"/>
                  <a:pt x="16108" y="8045"/>
                  <a:pt x="16114" y="8045"/>
                </a:cubicBezTo>
                <a:cubicBezTo>
                  <a:pt x="16120" y="8045"/>
                  <a:pt x="16120" y="8039"/>
                  <a:pt x="16126" y="8039"/>
                </a:cubicBezTo>
                <a:cubicBezTo>
                  <a:pt x="16138" y="8027"/>
                  <a:pt x="16138" y="8021"/>
                  <a:pt x="16150" y="8015"/>
                </a:cubicBezTo>
                <a:cubicBezTo>
                  <a:pt x="16156" y="8009"/>
                  <a:pt x="16162" y="8009"/>
                  <a:pt x="16168" y="8003"/>
                </a:cubicBezTo>
                <a:cubicBezTo>
                  <a:pt x="16168" y="8003"/>
                  <a:pt x="16174" y="7997"/>
                  <a:pt x="16174" y="7991"/>
                </a:cubicBezTo>
                <a:cubicBezTo>
                  <a:pt x="16180" y="7991"/>
                  <a:pt x="16180" y="7985"/>
                  <a:pt x="16185" y="7980"/>
                </a:cubicBezTo>
                <a:cubicBezTo>
                  <a:pt x="16185" y="7980"/>
                  <a:pt x="16191" y="7980"/>
                  <a:pt x="16197" y="7980"/>
                </a:cubicBezTo>
                <a:cubicBezTo>
                  <a:pt x="16203" y="7980"/>
                  <a:pt x="16215" y="7974"/>
                  <a:pt x="16227" y="7974"/>
                </a:cubicBezTo>
                <a:cubicBezTo>
                  <a:pt x="16233" y="7974"/>
                  <a:pt x="16239" y="7980"/>
                  <a:pt x="16245" y="7980"/>
                </a:cubicBezTo>
                <a:cubicBezTo>
                  <a:pt x="16262" y="7980"/>
                  <a:pt x="16269" y="7980"/>
                  <a:pt x="16286" y="7980"/>
                </a:cubicBezTo>
                <a:cubicBezTo>
                  <a:pt x="16292" y="7980"/>
                  <a:pt x="16298" y="7985"/>
                  <a:pt x="16310" y="7985"/>
                </a:cubicBezTo>
                <a:cubicBezTo>
                  <a:pt x="16322" y="7991"/>
                  <a:pt x="16322" y="7991"/>
                  <a:pt x="16322" y="7991"/>
                </a:cubicBezTo>
                <a:cubicBezTo>
                  <a:pt x="16328" y="7997"/>
                  <a:pt x="16328" y="7997"/>
                  <a:pt x="16334" y="8003"/>
                </a:cubicBezTo>
                <a:cubicBezTo>
                  <a:pt x="16340" y="8003"/>
                  <a:pt x="16346" y="8015"/>
                  <a:pt x="16351" y="8015"/>
                </a:cubicBezTo>
                <a:cubicBezTo>
                  <a:pt x="16357" y="8015"/>
                  <a:pt x="16363" y="8009"/>
                  <a:pt x="16369" y="8009"/>
                </a:cubicBezTo>
                <a:cubicBezTo>
                  <a:pt x="16375" y="8009"/>
                  <a:pt x="16375" y="8009"/>
                  <a:pt x="16381" y="8009"/>
                </a:cubicBezTo>
                <a:cubicBezTo>
                  <a:pt x="16405" y="8009"/>
                  <a:pt x="16405" y="8009"/>
                  <a:pt x="16405" y="8009"/>
                </a:cubicBezTo>
                <a:cubicBezTo>
                  <a:pt x="16411" y="8009"/>
                  <a:pt x="16423" y="8009"/>
                  <a:pt x="16428" y="8009"/>
                </a:cubicBezTo>
                <a:cubicBezTo>
                  <a:pt x="16435" y="8009"/>
                  <a:pt x="16435" y="8009"/>
                  <a:pt x="16440" y="8009"/>
                </a:cubicBezTo>
                <a:cubicBezTo>
                  <a:pt x="16446" y="8009"/>
                  <a:pt x="16446" y="8015"/>
                  <a:pt x="16452" y="8015"/>
                </a:cubicBezTo>
                <a:cubicBezTo>
                  <a:pt x="16458" y="8015"/>
                  <a:pt x="16458" y="8021"/>
                  <a:pt x="16458" y="8027"/>
                </a:cubicBezTo>
                <a:cubicBezTo>
                  <a:pt x="16464" y="8033"/>
                  <a:pt x="16470" y="8033"/>
                  <a:pt x="16470" y="8039"/>
                </a:cubicBezTo>
                <a:cubicBezTo>
                  <a:pt x="16470" y="8045"/>
                  <a:pt x="16476" y="8051"/>
                  <a:pt x="16476" y="8051"/>
                </a:cubicBezTo>
                <a:cubicBezTo>
                  <a:pt x="16476" y="8069"/>
                  <a:pt x="16476" y="8074"/>
                  <a:pt x="16476" y="8086"/>
                </a:cubicBezTo>
                <a:cubicBezTo>
                  <a:pt x="16494" y="8086"/>
                  <a:pt x="16506" y="8086"/>
                  <a:pt x="16517" y="8098"/>
                </a:cubicBezTo>
                <a:cubicBezTo>
                  <a:pt x="16523" y="8098"/>
                  <a:pt x="16523" y="8104"/>
                  <a:pt x="16523" y="8110"/>
                </a:cubicBezTo>
                <a:cubicBezTo>
                  <a:pt x="16529" y="8116"/>
                  <a:pt x="16529" y="8122"/>
                  <a:pt x="16529" y="8128"/>
                </a:cubicBezTo>
                <a:cubicBezTo>
                  <a:pt x="16529" y="8146"/>
                  <a:pt x="16529" y="8151"/>
                  <a:pt x="16535" y="8169"/>
                </a:cubicBezTo>
                <a:cubicBezTo>
                  <a:pt x="16535" y="8169"/>
                  <a:pt x="16535" y="8175"/>
                  <a:pt x="16535" y="8181"/>
                </a:cubicBezTo>
                <a:cubicBezTo>
                  <a:pt x="16541" y="8181"/>
                  <a:pt x="16541" y="8187"/>
                  <a:pt x="16547" y="8193"/>
                </a:cubicBezTo>
                <a:cubicBezTo>
                  <a:pt x="16547" y="8193"/>
                  <a:pt x="16553" y="8193"/>
                  <a:pt x="16559" y="8193"/>
                </a:cubicBezTo>
                <a:cubicBezTo>
                  <a:pt x="16571" y="8193"/>
                  <a:pt x="16583" y="8181"/>
                  <a:pt x="16589" y="8169"/>
                </a:cubicBezTo>
                <a:cubicBezTo>
                  <a:pt x="16594" y="8169"/>
                  <a:pt x="16594" y="8163"/>
                  <a:pt x="16594" y="8157"/>
                </a:cubicBezTo>
                <a:cubicBezTo>
                  <a:pt x="16601" y="8151"/>
                  <a:pt x="16612" y="8151"/>
                  <a:pt x="16618" y="8140"/>
                </a:cubicBezTo>
                <a:cubicBezTo>
                  <a:pt x="16618" y="8140"/>
                  <a:pt x="16618" y="8134"/>
                  <a:pt x="16624" y="8128"/>
                </a:cubicBezTo>
                <a:cubicBezTo>
                  <a:pt x="16624" y="8128"/>
                  <a:pt x="16630" y="8128"/>
                  <a:pt x="16636" y="8122"/>
                </a:cubicBezTo>
                <a:cubicBezTo>
                  <a:pt x="16636" y="8116"/>
                  <a:pt x="16642" y="8116"/>
                  <a:pt x="16642" y="8110"/>
                </a:cubicBezTo>
                <a:cubicBezTo>
                  <a:pt x="16648" y="8104"/>
                  <a:pt x="16648" y="8098"/>
                  <a:pt x="16654" y="8086"/>
                </a:cubicBezTo>
                <a:cubicBezTo>
                  <a:pt x="16654" y="8080"/>
                  <a:pt x="16654" y="8080"/>
                  <a:pt x="16660" y="8074"/>
                </a:cubicBezTo>
                <a:cubicBezTo>
                  <a:pt x="16666" y="8080"/>
                  <a:pt x="16672" y="8080"/>
                  <a:pt x="16678" y="8086"/>
                </a:cubicBezTo>
                <a:cubicBezTo>
                  <a:pt x="16683" y="8086"/>
                  <a:pt x="16689" y="8092"/>
                  <a:pt x="16689" y="8098"/>
                </a:cubicBezTo>
                <a:cubicBezTo>
                  <a:pt x="16689" y="8110"/>
                  <a:pt x="16678" y="8110"/>
                  <a:pt x="16672" y="8116"/>
                </a:cubicBezTo>
                <a:cubicBezTo>
                  <a:pt x="16660" y="8128"/>
                  <a:pt x="16660" y="8140"/>
                  <a:pt x="16660" y="8157"/>
                </a:cubicBezTo>
                <a:cubicBezTo>
                  <a:pt x="16660" y="8163"/>
                  <a:pt x="16660" y="8169"/>
                  <a:pt x="16660" y="8181"/>
                </a:cubicBezTo>
                <a:cubicBezTo>
                  <a:pt x="16666" y="8175"/>
                  <a:pt x="16672" y="8181"/>
                  <a:pt x="16672" y="8175"/>
                </a:cubicBezTo>
                <a:cubicBezTo>
                  <a:pt x="16678" y="8175"/>
                  <a:pt x="16672" y="8163"/>
                  <a:pt x="16678" y="8163"/>
                </a:cubicBezTo>
                <a:cubicBezTo>
                  <a:pt x="16683" y="8163"/>
                  <a:pt x="16683" y="8157"/>
                  <a:pt x="16689" y="8157"/>
                </a:cubicBezTo>
                <a:cubicBezTo>
                  <a:pt x="16695" y="8157"/>
                  <a:pt x="16695" y="8163"/>
                  <a:pt x="16701" y="8163"/>
                </a:cubicBezTo>
                <a:cubicBezTo>
                  <a:pt x="16701" y="8163"/>
                  <a:pt x="16707" y="8163"/>
                  <a:pt x="16713" y="8163"/>
                </a:cubicBezTo>
                <a:cubicBezTo>
                  <a:pt x="16713" y="8193"/>
                  <a:pt x="16713" y="8193"/>
                  <a:pt x="16713" y="8193"/>
                </a:cubicBezTo>
                <a:cubicBezTo>
                  <a:pt x="16713" y="8199"/>
                  <a:pt x="16707" y="8205"/>
                  <a:pt x="16707" y="8211"/>
                </a:cubicBezTo>
                <a:cubicBezTo>
                  <a:pt x="16707" y="8223"/>
                  <a:pt x="16707" y="8223"/>
                  <a:pt x="16707" y="8223"/>
                </a:cubicBezTo>
                <a:cubicBezTo>
                  <a:pt x="16701" y="8235"/>
                  <a:pt x="16701" y="8240"/>
                  <a:pt x="16701" y="8258"/>
                </a:cubicBezTo>
                <a:cubicBezTo>
                  <a:pt x="16701" y="8252"/>
                  <a:pt x="16707" y="8258"/>
                  <a:pt x="16713" y="8258"/>
                </a:cubicBezTo>
                <a:cubicBezTo>
                  <a:pt x="16719" y="8252"/>
                  <a:pt x="16719" y="8246"/>
                  <a:pt x="16725" y="8246"/>
                </a:cubicBezTo>
                <a:cubicBezTo>
                  <a:pt x="16725" y="8240"/>
                  <a:pt x="16731" y="8229"/>
                  <a:pt x="16737" y="8229"/>
                </a:cubicBezTo>
                <a:cubicBezTo>
                  <a:pt x="16743" y="8229"/>
                  <a:pt x="16749" y="8229"/>
                  <a:pt x="16755" y="8235"/>
                </a:cubicBezTo>
                <a:cubicBezTo>
                  <a:pt x="16760" y="8246"/>
                  <a:pt x="16755" y="8252"/>
                  <a:pt x="16755" y="8264"/>
                </a:cubicBezTo>
                <a:cubicBezTo>
                  <a:pt x="16760" y="8270"/>
                  <a:pt x="16772" y="8276"/>
                  <a:pt x="16778" y="8282"/>
                </a:cubicBezTo>
                <a:cubicBezTo>
                  <a:pt x="16784" y="8282"/>
                  <a:pt x="16790" y="8282"/>
                  <a:pt x="16790" y="8288"/>
                </a:cubicBezTo>
                <a:cubicBezTo>
                  <a:pt x="16796" y="8294"/>
                  <a:pt x="16796" y="8300"/>
                  <a:pt x="16796" y="8306"/>
                </a:cubicBezTo>
                <a:cubicBezTo>
                  <a:pt x="16796" y="8312"/>
                  <a:pt x="16796" y="8312"/>
                  <a:pt x="16796" y="8312"/>
                </a:cubicBezTo>
                <a:cubicBezTo>
                  <a:pt x="16796" y="8312"/>
                  <a:pt x="16790" y="8317"/>
                  <a:pt x="16790" y="8323"/>
                </a:cubicBezTo>
                <a:cubicBezTo>
                  <a:pt x="16790" y="8329"/>
                  <a:pt x="16790" y="8335"/>
                  <a:pt x="16790" y="8347"/>
                </a:cubicBezTo>
                <a:lnTo>
                  <a:pt x="16790" y="8353"/>
                </a:lnTo>
                <a:cubicBezTo>
                  <a:pt x="16796" y="8365"/>
                  <a:pt x="16802" y="8371"/>
                  <a:pt x="16808" y="8377"/>
                </a:cubicBezTo>
                <a:cubicBezTo>
                  <a:pt x="16814" y="8383"/>
                  <a:pt x="16820" y="8383"/>
                  <a:pt x="16832" y="8389"/>
                </a:cubicBezTo>
                <a:cubicBezTo>
                  <a:pt x="16838" y="8395"/>
                  <a:pt x="16838" y="8395"/>
                  <a:pt x="16844" y="8401"/>
                </a:cubicBezTo>
                <a:cubicBezTo>
                  <a:pt x="16849" y="8401"/>
                  <a:pt x="16855" y="8401"/>
                  <a:pt x="16867" y="8401"/>
                </a:cubicBezTo>
                <a:cubicBezTo>
                  <a:pt x="16879" y="8401"/>
                  <a:pt x="16891" y="8401"/>
                  <a:pt x="16903" y="8406"/>
                </a:cubicBezTo>
                <a:cubicBezTo>
                  <a:pt x="16909" y="8406"/>
                  <a:pt x="16909" y="8412"/>
                  <a:pt x="16909" y="8418"/>
                </a:cubicBezTo>
                <a:cubicBezTo>
                  <a:pt x="16915" y="8418"/>
                  <a:pt x="16921" y="8418"/>
                  <a:pt x="16921" y="8418"/>
                </a:cubicBezTo>
                <a:cubicBezTo>
                  <a:pt x="16926" y="8418"/>
                  <a:pt x="16933" y="8424"/>
                  <a:pt x="16933" y="8424"/>
                </a:cubicBezTo>
                <a:cubicBezTo>
                  <a:pt x="16938" y="8430"/>
                  <a:pt x="16938" y="8436"/>
                  <a:pt x="16944" y="8436"/>
                </a:cubicBezTo>
                <a:cubicBezTo>
                  <a:pt x="16956" y="8442"/>
                  <a:pt x="16962" y="8436"/>
                  <a:pt x="16974" y="8436"/>
                </a:cubicBezTo>
                <a:cubicBezTo>
                  <a:pt x="16992" y="8436"/>
                  <a:pt x="17010" y="8436"/>
                  <a:pt x="17021" y="8424"/>
                </a:cubicBezTo>
                <a:cubicBezTo>
                  <a:pt x="17033" y="8412"/>
                  <a:pt x="17033" y="8401"/>
                  <a:pt x="17033" y="8383"/>
                </a:cubicBezTo>
                <a:cubicBezTo>
                  <a:pt x="17051" y="8383"/>
                  <a:pt x="17051" y="8383"/>
                  <a:pt x="17051" y="8383"/>
                </a:cubicBezTo>
                <a:cubicBezTo>
                  <a:pt x="17069" y="8383"/>
                  <a:pt x="17075" y="8389"/>
                  <a:pt x="17081" y="8406"/>
                </a:cubicBezTo>
                <a:cubicBezTo>
                  <a:pt x="17081" y="8406"/>
                  <a:pt x="17081" y="8412"/>
                  <a:pt x="17081" y="8418"/>
                </a:cubicBezTo>
                <a:cubicBezTo>
                  <a:pt x="17087" y="8424"/>
                  <a:pt x="17087" y="8430"/>
                  <a:pt x="17093" y="8436"/>
                </a:cubicBezTo>
                <a:cubicBezTo>
                  <a:pt x="17099" y="8442"/>
                  <a:pt x="17110" y="8448"/>
                  <a:pt x="17122" y="8448"/>
                </a:cubicBezTo>
                <a:cubicBezTo>
                  <a:pt x="17134" y="8448"/>
                  <a:pt x="17140" y="8436"/>
                  <a:pt x="17152" y="8424"/>
                </a:cubicBezTo>
                <a:cubicBezTo>
                  <a:pt x="17158" y="8418"/>
                  <a:pt x="17164" y="8418"/>
                  <a:pt x="17164" y="8418"/>
                </a:cubicBezTo>
                <a:cubicBezTo>
                  <a:pt x="17176" y="8406"/>
                  <a:pt x="17181" y="8406"/>
                  <a:pt x="17193" y="8401"/>
                </a:cubicBezTo>
                <a:cubicBezTo>
                  <a:pt x="17193" y="8395"/>
                  <a:pt x="17199" y="8395"/>
                  <a:pt x="17199" y="8389"/>
                </a:cubicBezTo>
                <a:cubicBezTo>
                  <a:pt x="17211" y="8383"/>
                  <a:pt x="17217" y="8383"/>
                  <a:pt x="17229" y="8383"/>
                </a:cubicBezTo>
                <a:cubicBezTo>
                  <a:pt x="17241" y="8383"/>
                  <a:pt x="17241" y="8383"/>
                  <a:pt x="17247" y="8383"/>
                </a:cubicBezTo>
                <a:cubicBezTo>
                  <a:pt x="17270" y="8383"/>
                  <a:pt x="17288" y="8383"/>
                  <a:pt x="17312" y="8383"/>
                </a:cubicBezTo>
                <a:cubicBezTo>
                  <a:pt x="17318" y="8383"/>
                  <a:pt x="17318" y="8377"/>
                  <a:pt x="17324" y="8377"/>
                </a:cubicBezTo>
                <a:cubicBezTo>
                  <a:pt x="17324" y="8371"/>
                  <a:pt x="17330" y="8371"/>
                  <a:pt x="17336" y="8371"/>
                </a:cubicBezTo>
                <a:cubicBezTo>
                  <a:pt x="17336" y="8365"/>
                  <a:pt x="17330" y="8365"/>
                  <a:pt x="17336" y="8359"/>
                </a:cubicBezTo>
                <a:cubicBezTo>
                  <a:pt x="17336" y="8347"/>
                  <a:pt x="17342" y="8347"/>
                  <a:pt x="17348" y="8335"/>
                </a:cubicBezTo>
                <a:cubicBezTo>
                  <a:pt x="17348" y="8323"/>
                  <a:pt x="17342" y="8312"/>
                  <a:pt x="17348" y="8300"/>
                </a:cubicBezTo>
                <a:cubicBezTo>
                  <a:pt x="17353" y="8288"/>
                  <a:pt x="17365" y="8294"/>
                  <a:pt x="17371" y="8288"/>
                </a:cubicBezTo>
                <a:cubicBezTo>
                  <a:pt x="17377" y="8282"/>
                  <a:pt x="17383" y="8276"/>
                  <a:pt x="17383" y="8270"/>
                </a:cubicBezTo>
                <a:cubicBezTo>
                  <a:pt x="17383" y="8264"/>
                  <a:pt x="17383" y="8264"/>
                  <a:pt x="17383" y="8264"/>
                </a:cubicBezTo>
                <a:cubicBezTo>
                  <a:pt x="17383" y="8258"/>
                  <a:pt x="17377" y="8258"/>
                  <a:pt x="17371" y="8252"/>
                </a:cubicBezTo>
                <a:cubicBezTo>
                  <a:pt x="17371" y="8246"/>
                  <a:pt x="17371" y="8240"/>
                  <a:pt x="17371" y="8229"/>
                </a:cubicBezTo>
                <a:cubicBezTo>
                  <a:pt x="17371" y="8217"/>
                  <a:pt x="17377" y="8205"/>
                  <a:pt x="17377" y="8187"/>
                </a:cubicBezTo>
                <a:cubicBezTo>
                  <a:pt x="17377" y="8181"/>
                  <a:pt x="17383" y="8181"/>
                  <a:pt x="17383" y="8175"/>
                </a:cubicBezTo>
                <a:cubicBezTo>
                  <a:pt x="17383" y="8169"/>
                  <a:pt x="17389" y="8169"/>
                  <a:pt x="17389" y="8163"/>
                </a:cubicBezTo>
                <a:cubicBezTo>
                  <a:pt x="17389" y="8157"/>
                  <a:pt x="17389" y="8157"/>
                  <a:pt x="17395" y="8151"/>
                </a:cubicBezTo>
                <a:cubicBezTo>
                  <a:pt x="17401" y="8146"/>
                  <a:pt x="17407" y="8140"/>
                  <a:pt x="17413" y="8128"/>
                </a:cubicBezTo>
                <a:cubicBezTo>
                  <a:pt x="17419" y="8128"/>
                  <a:pt x="17419" y="8122"/>
                  <a:pt x="17425" y="8122"/>
                </a:cubicBezTo>
                <a:cubicBezTo>
                  <a:pt x="17431" y="8116"/>
                  <a:pt x="17431" y="8116"/>
                  <a:pt x="17436" y="8116"/>
                </a:cubicBezTo>
                <a:cubicBezTo>
                  <a:pt x="17436" y="8110"/>
                  <a:pt x="17442" y="8104"/>
                  <a:pt x="17442" y="8104"/>
                </a:cubicBezTo>
                <a:cubicBezTo>
                  <a:pt x="17442" y="8098"/>
                  <a:pt x="17448" y="8092"/>
                  <a:pt x="17448" y="8092"/>
                </a:cubicBezTo>
                <a:cubicBezTo>
                  <a:pt x="17448" y="8086"/>
                  <a:pt x="17448" y="8080"/>
                  <a:pt x="17448" y="8080"/>
                </a:cubicBezTo>
                <a:cubicBezTo>
                  <a:pt x="17448" y="8074"/>
                  <a:pt x="17448" y="8069"/>
                  <a:pt x="17448" y="8069"/>
                </a:cubicBezTo>
                <a:cubicBezTo>
                  <a:pt x="17454" y="8062"/>
                  <a:pt x="17454" y="8062"/>
                  <a:pt x="17460" y="8057"/>
                </a:cubicBezTo>
                <a:cubicBezTo>
                  <a:pt x="17460" y="8051"/>
                  <a:pt x="17466" y="8045"/>
                  <a:pt x="17472" y="8045"/>
                </a:cubicBezTo>
                <a:cubicBezTo>
                  <a:pt x="17472" y="8045"/>
                  <a:pt x="17478" y="8039"/>
                  <a:pt x="17484" y="8039"/>
                </a:cubicBezTo>
                <a:cubicBezTo>
                  <a:pt x="17484" y="8039"/>
                  <a:pt x="17490" y="8039"/>
                  <a:pt x="17496" y="8039"/>
                </a:cubicBezTo>
                <a:cubicBezTo>
                  <a:pt x="17502" y="8033"/>
                  <a:pt x="17496" y="8027"/>
                  <a:pt x="17496" y="8021"/>
                </a:cubicBezTo>
                <a:cubicBezTo>
                  <a:pt x="17496" y="8015"/>
                  <a:pt x="17502" y="8015"/>
                  <a:pt x="17502" y="8009"/>
                </a:cubicBezTo>
                <a:cubicBezTo>
                  <a:pt x="17502" y="8009"/>
                  <a:pt x="17502" y="8003"/>
                  <a:pt x="17502" y="7997"/>
                </a:cubicBezTo>
                <a:cubicBezTo>
                  <a:pt x="17502" y="7991"/>
                  <a:pt x="17502" y="7985"/>
                  <a:pt x="17502" y="7974"/>
                </a:cubicBezTo>
                <a:cubicBezTo>
                  <a:pt x="17508" y="7962"/>
                  <a:pt x="17514" y="7956"/>
                  <a:pt x="17519" y="7944"/>
                </a:cubicBezTo>
                <a:cubicBezTo>
                  <a:pt x="17525" y="7938"/>
                  <a:pt x="17531" y="7932"/>
                  <a:pt x="17531" y="7920"/>
                </a:cubicBezTo>
                <a:cubicBezTo>
                  <a:pt x="17537" y="7908"/>
                  <a:pt x="17537" y="7896"/>
                  <a:pt x="17543" y="7885"/>
                </a:cubicBezTo>
                <a:cubicBezTo>
                  <a:pt x="17543" y="7879"/>
                  <a:pt x="17543" y="7879"/>
                  <a:pt x="17543" y="7873"/>
                </a:cubicBezTo>
                <a:cubicBezTo>
                  <a:pt x="17543" y="7867"/>
                  <a:pt x="17549" y="7867"/>
                  <a:pt x="17549" y="7861"/>
                </a:cubicBezTo>
                <a:cubicBezTo>
                  <a:pt x="17549" y="7802"/>
                  <a:pt x="17549" y="7802"/>
                  <a:pt x="17549" y="7802"/>
                </a:cubicBezTo>
                <a:cubicBezTo>
                  <a:pt x="17549" y="7802"/>
                  <a:pt x="17543" y="7796"/>
                  <a:pt x="17537" y="7796"/>
                </a:cubicBezTo>
                <a:cubicBezTo>
                  <a:pt x="17537" y="7790"/>
                  <a:pt x="17537" y="7784"/>
                  <a:pt x="17531" y="7784"/>
                </a:cubicBezTo>
                <a:cubicBezTo>
                  <a:pt x="17531" y="7778"/>
                  <a:pt x="17525" y="7778"/>
                  <a:pt x="17519" y="7772"/>
                </a:cubicBezTo>
                <a:cubicBezTo>
                  <a:pt x="17519" y="7766"/>
                  <a:pt x="17514" y="7766"/>
                  <a:pt x="17514" y="7760"/>
                </a:cubicBezTo>
                <a:cubicBezTo>
                  <a:pt x="17514" y="7748"/>
                  <a:pt x="17514" y="7748"/>
                  <a:pt x="17514" y="7748"/>
                </a:cubicBezTo>
                <a:cubicBezTo>
                  <a:pt x="17514" y="7742"/>
                  <a:pt x="17514" y="7742"/>
                  <a:pt x="17514" y="7737"/>
                </a:cubicBezTo>
                <a:cubicBezTo>
                  <a:pt x="17514" y="7725"/>
                  <a:pt x="17525" y="7725"/>
                  <a:pt x="17525" y="7713"/>
                </a:cubicBezTo>
                <a:cubicBezTo>
                  <a:pt x="17525" y="7707"/>
                  <a:pt x="17525" y="7701"/>
                  <a:pt x="17525" y="7689"/>
                </a:cubicBezTo>
                <a:cubicBezTo>
                  <a:pt x="17519" y="7689"/>
                  <a:pt x="17519" y="7689"/>
                  <a:pt x="17519" y="7689"/>
                </a:cubicBezTo>
                <a:cubicBezTo>
                  <a:pt x="17519" y="7653"/>
                  <a:pt x="17519" y="7653"/>
                  <a:pt x="17519" y="7653"/>
                </a:cubicBezTo>
                <a:cubicBezTo>
                  <a:pt x="17519" y="7648"/>
                  <a:pt x="17519" y="7648"/>
                  <a:pt x="17519" y="7642"/>
                </a:cubicBezTo>
                <a:cubicBezTo>
                  <a:pt x="17519" y="7636"/>
                  <a:pt x="17514" y="7636"/>
                  <a:pt x="17508" y="7630"/>
                </a:cubicBezTo>
                <a:cubicBezTo>
                  <a:pt x="17502" y="7618"/>
                  <a:pt x="17496" y="7618"/>
                  <a:pt x="17490" y="7606"/>
                </a:cubicBezTo>
                <a:cubicBezTo>
                  <a:pt x="17490" y="7600"/>
                  <a:pt x="17484" y="7600"/>
                  <a:pt x="17484" y="7594"/>
                </a:cubicBezTo>
                <a:cubicBezTo>
                  <a:pt x="17484" y="7588"/>
                  <a:pt x="17484" y="7588"/>
                  <a:pt x="17484" y="7582"/>
                </a:cubicBezTo>
                <a:cubicBezTo>
                  <a:pt x="17478" y="7576"/>
                  <a:pt x="17478" y="7576"/>
                  <a:pt x="17478" y="7571"/>
                </a:cubicBezTo>
                <a:cubicBezTo>
                  <a:pt x="17472" y="7564"/>
                  <a:pt x="17472" y="7564"/>
                  <a:pt x="17472" y="7559"/>
                </a:cubicBezTo>
                <a:cubicBezTo>
                  <a:pt x="17466" y="7553"/>
                  <a:pt x="17460" y="7553"/>
                  <a:pt x="17460" y="7553"/>
                </a:cubicBezTo>
                <a:cubicBezTo>
                  <a:pt x="17454" y="7541"/>
                  <a:pt x="17448" y="7535"/>
                  <a:pt x="17436" y="7529"/>
                </a:cubicBezTo>
                <a:lnTo>
                  <a:pt x="17431" y="7523"/>
                </a:lnTo>
                <a:cubicBezTo>
                  <a:pt x="17425" y="7517"/>
                  <a:pt x="17419" y="7517"/>
                  <a:pt x="17413" y="7517"/>
                </a:cubicBezTo>
                <a:cubicBezTo>
                  <a:pt x="17407" y="7511"/>
                  <a:pt x="17407" y="7511"/>
                  <a:pt x="17407" y="7505"/>
                </a:cubicBezTo>
                <a:cubicBezTo>
                  <a:pt x="17407" y="7446"/>
                  <a:pt x="17407" y="7446"/>
                  <a:pt x="17407" y="7446"/>
                </a:cubicBezTo>
                <a:cubicBezTo>
                  <a:pt x="17395" y="7446"/>
                  <a:pt x="17389" y="7446"/>
                  <a:pt x="17383" y="7446"/>
                </a:cubicBezTo>
                <a:cubicBezTo>
                  <a:pt x="17371" y="7446"/>
                  <a:pt x="17359" y="7446"/>
                  <a:pt x="17348" y="7446"/>
                </a:cubicBezTo>
                <a:cubicBezTo>
                  <a:pt x="17342" y="7446"/>
                  <a:pt x="17336" y="7440"/>
                  <a:pt x="17336" y="7440"/>
                </a:cubicBezTo>
                <a:cubicBezTo>
                  <a:pt x="17330" y="7440"/>
                  <a:pt x="17324" y="7434"/>
                  <a:pt x="17324" y="7434"/>
                </a:cubicBezTo>
                <a:cubicBezTo>
                  <a:pt x="17312" y="7428"/>
                  <a:pt x="17306" y="7422"/>
                  <a:pt x="17306" y="7410"/>
                </a:cubicBezTo>
                <a:cubicBezTo>
                  <a:pt x="17306" y="7398"/>
                  <a:pt x="17306" y="7398"/>
                  <a:pt x="17306" y="7398"/>
                </a:cubicBezTo>
                <a:cubicBezTo>
                  <a:pt x="17306" y="7398"/>
                  <a:pt x="17300" y="7393"/>
                  <a:pt x="17300" y="7387"/>
                </a:cubicBezTo>
                <a:cubicBezTo>
                  <a:pt x="17300" y="7381"/>
                  <a:pt x="17300" y="7375"/>
                  <a:pt x="17300" y="7363"/>
                </a:cubicBezTo>
                <a:cubicBezTo>
                  <a:pt x="17300" y="7363"/>
                  <a:pt x="17294" y="7363"/>
                  <a:pt x="17288" y="7363"/>
                </a:cubicBezTo>
                <a:cubicBezTo>
                  <a:pt x="17288" y="7363"/>
                  <a:pt x="17282" y="7363"/>
                  <a:pt x="17276" y="7357"/>
                </a:cubicBezTo>
                <a:cubicBezTo>
                  <a:pt x="17276" y="7351"/>
                  <a:pt x="17282" y="7339"/>
                  <a:pt x="17276" y="7333"/>
                </a:cubicBezTo>
                <a:lnTo>
                  <a:pt x="17270" y="7333"/>
                </a:lnTo>
                <a:cubicBezTo>
                  <a:pt x="17265" y="7327"/>
                  <a:pt x="17259" y="7327"/>
                  <a:pt x="17259" y="7327"/>
                </a:cubicBezTo>
                <a:cubicBezTo>
                  <a:pt x="17247" y="7321"/>
                  <a:pt x="17241" y="7321"/>
                  <a:pt x="17235" y="7316"/>
                </a:cubicBezTo>
                <a:cubicBezTo>
                  <a:pt x="17229" y="7310"/>
                  <a:pt x="17229" y="7304"/>
                  <a:pt x="17223" y="7304"/>
                </a:cubicBezTo>
                <a:cubicBezTo>
                  <a:pt x="17223" y="7298"/>
                  <a:pt x="17217" y="7298"/>
                  <a:pt x="17211" y="7292"/>
                </a:cubicBezTo>
                <a:cubicBezTo>
                  <a:pt x="17211" y="7292"/>
                  <a:pt x="17211" y="7286"/>
                  <a:pt x="17205" y="7280"/>
                </a:cubicBezTo>
                <a:cubicBezTo>
                  <a:pt x="17205" y="7280"/>
                  <a:pt x="17199" y="7274"/>
                  <a:pt x="17193" y="7274"/>
                </a:cubicBezTo>
                <a:cubicBezTo>
                  <a:pt x="17181" y="7268"/>
                  <a:pt x="17176" y="7268"/>
                  <a:pt x="17158" y="7262"/>
                </a:cubicBezTo>
                <a:cubicBezTo>
                  <a:pt x="17152" y="7262"/>
                  <a:pt x="17152" y="7262"/>
                  <a:pt x="17146" y="7256"/>
                </a:cubicBezTo>
                <a:cubicBezTo>
                  <a:pt x="17140" y="7256"/>
                  <a:pt x="17134" y="7250"/>
                  <a:pt x="17134" y="7244"/>
                </a:cubicBezTo>
                <a:cubicBezTo>
                  <a:pt x="17134" y="7239"/>
                  <a:pt x="17134" y="7232"/>
                  <a:pt x="17134" y="7221"/>
                </a:cubicBezTo>
                <a:cubicBezTo>
                  <a:pt x="17128" y="7215"/>
                  <a:pt x="17122" y="7209"/>
                  <a:pt x="17122" y="7197"/>
                </a:cubicBezTo>
                <a:cubicBezTo>
                  <a:pt x="17116" y="7197"/>
                  <a:pt x="17122" y="7191"/>
                  <a:pt x="17122" y="7185"/>
                </a:cubicBezTo>
                <a:cubicBezTo>
                  <a:pt x="17116" y="7179"/>
                  <a:pt x="17116" y="7179"/>
                  <a:pt x="17116" y="7173"/>
                </a:cubicBezTo>
                <a:cubicBezTo>
                  <a:pt x="17116" y="7167"/>
                  <a:pt x="17110" y="7167"/>
                  <a:pt x="17110" y="7161"/>
                </a:cubicBezTo>
                <a:cubicBezTo>
                  <a:pt x="17110" y="7161"/>
                  <a:pt x="17110" y="7155"/>
                  <a:pt x="17110" y="7150"/>
                </a:cubicBezTo>
                <a:cubicBezTo>
                  <a:pt x="17110" y="7138"/>
                  <a:pt x="17110" y="7138"/>
                  <a:pt x="17110" y="7138"/>
                </a:cubicBezTo>
                <a:cubicBezTo>
                  <a:pt x="17110" y="7132"/>
                  <a:pt x="17110" y="7126"/>
                  <a:pt x="17110" y="7114"/>
                </a:cubicBezTo>
                <a:lnTo>
                  <a:pt x="17110" y="7108"/>
                </a:lnTo>
                <a:cubicBezTo>
                  <a:pt x="17104" y="7096"/>
                  <a:pt x="17099" y="7090"/>
                  <a:pt x="17093" y="7084"/>
                </a:cubicBezTo>
                <a:cubicBezTo>
                  <a:pt x="17087" y="7078"/>
                  <a:pt x="17081" y="7078"/>
                  <a:pt x="17075" y="7072"/>
                </a:cubicBezTo>
                <a:cubicBezTo>
                  <a:pt x="17075" y="7066"/>
                  <a:pt x="17075" y="7061"/>
                  <a:pt x="17075" y="7055"/>
                </a:cubicBezTo>
                <a:cubicBezTo>
                  <a:pt x="17075" y="7049"/>
                  <a:pt x="17081" y="7043"/>
                  <a:pt x="17081" y="7037"/>
                </a:cubicBezTo>
                <a:cubicBezTo>
                  <a:pt x="17081" y="7025"/>
                  <a:pt x="17069" y="7013"/>
                  <a:pt x="17057" y="7013"/>
                </a:cubicBezTo>
                <a:cubicBezTo>
                  <a:pt x="17057" y="7013"/>
                  <a:pt x="17051" y="7013"/>
                  <a:pt x="17045" y="7013"/>
                </a:cubicBezTo>
                <a:lnTo>
                  <a:pt x="17039" y="7013"/>
                </a:lnTo>
                <a:cubicBezTo>
                  <a:pt x="17033" y="7013"/>
                  <a:pt x="17027" y="7007"/>
                  <a:pt x="17027" y="7007"/>
                </a:cubicBezTo>
                <a:cubicBezTo>
                  <a:pt x="17015" y="7001"/>
                  <a:pt x="17010" y="7001"/>
                  <a:pt x="16998" y="7001"/>
                </a:cubicBezTo>
                <a:cubicBezTo>
                  <a:pt x="16998" y="6995"/>
                  <a:pt x="16992" y="6995"/>
                  <a:pt x="16986" y="6995"/>
                </a:cubicBezTo>
                <a:cubicBezTo>
                  <a:pt x="16986" y="6989"/>
                  <a:pt x="16992" y="6984"/>
                  <a:pt x="16986" y="6984"/>
                </a:cubicBezTo>
                <a:cubicBezTo>
                  <a:pt x="16986" y="6978"/>
                  <a:pt x="16986" y="6978"/>
                  <a:pt x="16986" y="6972"/>
                </a:cubicBezTo>
                <a:cubicBezTo>
                  <a:pt x="16986" y="6966"/>
                  <a:pt x="16986" y="6966"/>
                  <a:pt x="16980" y="6960"/>
                </a:cubicBezTo>
                <a:cubicBezTo>
                  <a:pt x="16980" y="6948"/>
                  <a:pt x="16980" y="6948"/>
                  <a:pt x="16980" y="6948"/>
                </a:cubicBezTo>
                <a:cubicBezTo>
                  <a:pt x="16980" y="6936"/>
                  <a:pt x="16986" y="6924"/>
                  <a:pt x="16980" y="6912"/>
                </a:cubicBezTo>
                <a:cubicBezTo>
                  <a:pt x="16980" y="6906"/>
                  <a:pt x="16974" y="6906"/>
                  <a:pt x="16968" y="6901"/>
                </a:cubicBezTo>
                <a:cubicBezTo>
                  <a:pt x="16968" y="6901"/>
                  <a:pt x="16968" y="6896"/>
                  <a:pt x="16968" y="6890"/>
                </a:cubicBezTo>
                <a:lnTo>
                  <a:pt x="16956" y="6884"/>
                </a:lnTo>
                <a:cubicBezTo>
                  <a:pt x="16956" y="6878"/>
                  <a:pt x="16956" y="6872"/>
                  <a:pt x="16956" y="6872"/>
                </a:cubicBezTo>
                <a:cubicBezTo>
                  <a:pt x="16956" y="6860"/>
                  <a:pt x="16956" y="6854"/>
                  <a:pt x="16956" y="6848"/>
                </a:cubicBezTo>
                <a:cubicBezTo>
                  <a:pt x="16950" y="6842"/>
                  <a:pt x="16950" y="6836"/>
                  <a:pt x="16950" y="6836"/>
                </a:cubicBezTo>
                <a:cubicBezTo>
                  <a:pt x="16944" y="6824"/>
                  <a:pt x="16938" y="6818"/>
                  <a:pt x="16933" y="6813"/>
                </a:cubicBezTo>
                <a:cubicBezTo>
                  <a:pt x="16926" y="6813"/>
                  <a:pt x="16921" y="6818"/>
                  <a:pt x="16921" y="6813"/>
                </a:cubicBezTo>
                <a:cubicBezTo>
                  <a:pt x="16915" y="6824"/>
                  <a:pt x="16915" y="6824"/>
                  <a:pt x="16915" y="6824"/>
                </a:cubicBezTo>
                <a:cubicBezTo>
                  <a:pt x="16921" y="6836"/>
                  <a:pt x="16915" y="6842"/>
                  <a:pt x="16915" y="6848"/>
                </a:cubicBezTo>
                <a:close/>
                <a:moveTo>
                  <a:pt x="17875" y="6735"/>
                </a:moveTo>
                <a:lnTo>
                  <a:pt x="17875" y="6735"/>
                </a:lnTo>
                <a:cubicBezTo>
                  <a:pt x="17875" y="6741"/>
                  <a:pt x="17875" y="6747"/>
                  <a:pt x="17881" y="6747"/>
                </a:cubicBezTo>
                <a:cubicBezTo>
                  <a:pt x="17887" y="6753"/>
                  <a:pt x="17893" y="6753"/>
                  <a:pt x="17905" y="6753"/>
                </a:cubicBezTo>
                <a:cubicBezTo>
                  <a:pt x="17917" y="6753"/>
                  <a:pt x="17917" y="6753"/>
                  <a:pt x="17917" y="6753"/>
                </a:cubicBezTo>
                <a:cubicBezTo>
                  <a:pt x="17923" y="6753"/>
                  <a:pt x="17923" y="6747"/>
                  <a:pt x="17929" y="6747"/>
                </a:cubicBezTo>
                <a:cubicBezTo>
                  <a:pt x="17929" y="6741"/>
                  <a:pt x="17923" y="6741"/>
                  <a:pt x="17923" y="6735"/>
                </a:cubicBezTo>
                <a:cubicBezTo>
                  <a:pt x="17917" y="6730"/>
                  <a:pt x="17923" y="6730"/>
                  <a:pt x="17917" y="6724"/>
                </a:cubicBezTo>
                <a:cubicBezTo>
                  <a:pt x="17917" y="6718"/>
                  <a:pt x="17911" y="6724"/>
                  <a:pt x="17905" y="6724"/>
                </a:cubicBezTo>
                <a:cubicBezTo>
                  <a:pt x="17899" y="6718"/>
                  <a:pt x="17893" y="6718"/>
                  <a:pt x="17887" y="6718"/>
                </a:cubicBezTo>
                <a:cubicBezTo>
                  <a:pt x="17881" y="6718"/>
                  <a:pt x="17875" y="6718"/>
                  <a:pt x="17869" y="6718"/>
                </a:cubicBezTo>
                <a:cubicBezTo>
                  <a:pt x="17869" y="6724"/>
                  <a:pt x="17869" y="6735"/>
                  <a:pt x="17875" y="6735"/>
                </a:cubicBezTo>
                <a:close/>
                <a:moveTo>
                  <a:pt x="17591" y="6546"/>
                </a:moveTo>
                <a:lnTo>
                  <a:pt x="17591" y="6546"/>
                </a:lnTo>
                <a:cubicBezTo>
                  <a:pt x="17591" y="6552"/>
                  <a:pt x="17603" y="6552"/>
                  <a:pt x="17603" y="6558"/>
                </a:cubicBezTo>
                <a:cubicBezTo>
                  <a:pt x="17608" y="6569"/>
                  <a:pt x="17620" y="6569"/>
                  <a:pt x="17626" y="6575"/>
                </a:cubicBezTo>
                <a:cubicBezTo>
                  <a:pt x="17626" y="6581"/>
                  <a:pt x="17626" y="6581"/>
                  <a:pt x="17632" y="6587"/>
                </a:cubicBezTo>
                <a:cubicBezTo>
                  <a:pt x="17632" y="6593"/>
                  <a:pt x="17638" y="6593"/>
                  <a:pt x="17644" y="6599"/>
                </a:cubicBezTo>
                <a:cubicBezTo>
                  <a:pt x="17644" y="6599"/>
                  <a:pt x="17650" y="6605"/>
                  <a:pt x="17656" y="6605"/>
                </a:cubicBezTo>
                <a:lnTo>
                  <a:pt x="17662" y="6599"/>
                </a:lnTo>
                <a:cubicBezTo>
                  <a:pt x="17662" y="6593"/>
                  <a:pt x="17662" y="6593"/>
                  <a:pt x="17662" y="6587"/>
                </a:cubicBezTo>
                <a:cubicBezTo>
                  <a:pt x="17662" y="6581"/>
                  <a:pt x="17656" y="6581"/>
                  <a:pt x="17656" y="6575"/>
                </a:cubicBezTo>
                <a:cubicBezTo>
                  <a:pt x="17650" y="6569"/>
                  <a:pt x="17656" y="6569"/>
                  <a:pt x="17656" y="6563"/>
                </a:cubicBezTo>
                <a:cubicBezTo>
                  <a:pt x="17650" y="6558"/>
                  <a:pt x="17650" y="6558"/>
                  <a:pt x="17644" y="6552"/>
                </a:cubicBezTo>
                <a:cubicBezTo>
                  <a:pt x="17638" y="6546"/>
                  <a:pt x="17632" y="6540"/>
                  <a:pt x="17620" y="6534"/>
                </a:cubicBezTo>
                <a:cubicBezTo>
                  <a:pt x="17620" y="6534"/>
                  <a:pt x="17614" y="6534"/>
                  <a:pt x="17608" y="6528"/>
                </a:cubicBezTo>
                <a:cubicBezTo>
                  <a:pt x="17608" y="6528"/>
                  <a:pt x="17608" y="6522"/>
                  <a:pt x="17608" y="6516"/>
                </a:cubicBezTo>
                <a:cubicBezTo>
                  <a:pt x="17608" y="6516"/>
                  <a:pt x="17608" y="6510"/>
                  <a:pt x="17608" y="6504"/>
                </a:cubicBezTo>
                <a:cubicBezTo>
                  <a:pt x="17597" y="6504"/>
                  <a:pt x="17597" y="6504"/>
                  <a:pt x="17597" y="6504"/>
                </a:cubicBezTo>
                <a:cubicBezTo>
                  <a:pt x="17597" y="6504"/>
                  <a:pt x="17591" y="6510"/>
                  <a:pt x="17585" y="6510"/>
                </a:cubicBezTo>
                <a:cubicBezTo>
                  <a:pt x="17591" y="6516"/>
                  <a:pt x="17591" y="6516"/>
                  <a:pt x="17591" y="6522"/>
                </a:cubicBezTo>
                <a:cubicBezTo>
                  <a:pt x="17597" y="6528"/>
                  <a:pt x="17597" y="6534"/>
                  <a:pt x="17597" y="6534"/>
                </a:cubicBezTo>
                <a:cubicBezTo>
                  <a:pt x="17597" y="6540"/>
                  <a:pt x="17591" y="6540"/>
                  <a:pt x="17591" y="6546"/>
                </a:cubicBezTo>
                <a:close/>
                <a:moveTo>
                  <a:pt x="17265" y="6510"/>
                </a:moveTo>
                <a:lnTo>
                  <a:pt x="17265" y="6510"/>
                </a:lnTo>
                <a:cubicBezTo>
                  <a:pt x="17265" y="6522"/>
                  <a:pt x="17270" y="6528"/>
                  <a:pt x="17270" y="6534"/>
                </a:cubicBezTo>
                <a:cubicBezTo>
                  <a:pt x="17270" y="6540"/>
                  <a:pt x="17265" y="6540"/>
                  <a:pt x="17265" y="6540"/>
                </a:cubicBezTo>
                <a:cubicBezTo>
                  <a:pt x="17288" y="6540"/>
                  <a:pt x="17300" y="6540"/>
                  <a:pt x="17318" y="6540"/>
                </a:cubicBezTo>
                <a:cubicBezTo>
                  <a:pt x="17324" y="6540"/>
                  <a:pt x="17330" y="6546"/>
                  <a:pt x="17342" y="6546"/>
                </a:cubicBezTo>
                <a:cubicBezTo>
                  <a:pt x="17348" y="6546"/>
                  <a:pt x="17353" y="6546"/>
                  <a:pt x="17359" y="6546"/>
                </a:cubicBezTo>
                <a:cubicBezTo>
                  <a:pt x="17371" y="6546"/>
                  <a:pt x="17377" y="6546"/>
                  <a:pt x="17383" y="6546"/>
                </a:cubicBezTo>
                <a:cubicBezTo>
                  <a:pt x="17389" y="6546"/>
                  <a:pt x="17395" y="6546"/>
                  <a:pt x="17395" y="6540"/>
                </a:cubicBezTo>
                <a:cubicBezTo>
                  <a:pt x="17401" y="6540"/>
                  <a:pt x="17401" y="6534"/>
                  <a:pt x="17407" y="6528"/>
                </a:cubicBezTo>
                <a:cubicBezTo>
                  <a:pt x="17413" y="6528"/>
                  <a:pt x="17413" y="6534"/>
                  <a:pt x="17419" y="6528"/>
                </a:cubicBezTo>
                <a:cubicBezTo>
                  <a:pt x="17425" y="6528"/>
                  <a:pt x="17425" y="6528"/>
                  <a:pt x="17431" y="6528"/>
                </a:cubicBezTo>
                <a:cubicBezTo>
                  <a:pt x="17436" y="6522"/>
                  <a:pt x="17436" y="6522"/>
                  <a:pt x="17442" y="6516"/>
                </a:cubicBezTo>
                <a:cubicBezTo>
                  <a:pt x="17448" y="6510"/>
                  <a:pt x="17448" y="6504"/>
                  <a:pt x="17454" y="6492"/>
                </a:cubicBezTo>
                <a:cubicBezTo>
                  <a:pt x="17454" y="6486"/>
                  <a:pt x="17454" y="6480"/>
                  <a:pt x="17454" y="6469"/>
                </a:cubicBezTo>
                <a:cubicBezTo>
                  <a:pt x="17460" y="6463"/>
                  <a:pt x="17466" y="6463"/>
                  <a:pt x="17466" y="6457"/>
                </a:cubicBezTo>
                <a:cubicBezTo>
                  <a:pt x="17466" y="6457"/>
                  <a:pt x="17466" y="6451"/>
                  <a:pt x="17466" y="6445"/>
                </a:cubicBezTo>
                <a:cubicBezTo>
                  <a:pt x="17466" y="6439"/>
                  <a:pt x="17460" y="6439"/>
                  <a:pt x="17460" y="6433"/>
                </a:cubicBezTo>
                <a:cubicBezTo>
                  <a:pt x="17460" y="6439"/>
                  <a:pt x="17454" y="6439"/>
                  <a:pt x="17448" y="6439"/>
                </a:cubicBezTo>
                <a:cubicBezTo>
                  <a:pt x="17448" y="6439"/>
                  <a:pt x="17442" y="6439"/>
                  <a:pt x="17436" y="6439"/>
                </a:cubicBezTo>
                <a:cubicBezTo>
                  <a:pt x="17436" y="6439"/>
                  <a:pt x="17431" y="6439"/>
                  <a:pt x="17431" y="6445"/>
                </a:cubicBezTo>
                <a:cubicBezTo>
                  <a:pt x="17425" y="6445"/>
                  <a:pt x="17419" y="6445"/>
                  <a:pt x="17419" y="6451"/>
                </a:cubicBezTo>
                <a:cubicBezTo>
                  <a:pt x="17413" y="6457"/>
                  <a:pt x="17419" y="6463"/>
                  <a:pt x="17419" y="6475"/>
                </a:cubicBezTo>
                <a:cubicBezTo>
                  <a:pt x="17413" y="6480"/>
                  <a:pt x="17413" y="6480"/>
                  <a:pt x="17407" y="6486"/>
                </a:cubicBezTo>
                <a:cubicBezTo>
                  <a:pt x="17407" y="6486"/>
                  <a:pt x="17407" y="6492"/>
                  <a:pt x="17407" y="6498"/>
                </a:cubicBezTo>
                <a:cubicBezTo>
                  <a:pt x="17401" y="6498"/>
                  <a:pt x="17395" y="6498"/>
                  <a:pt x="17395" y="6498"/>
                </a:cubicBezTo>
                <a:cubicBezTo>
                  <a:pt x="17377" y="6498"/>
                  <a:pt x="17365" y="6498"/>
                  <a:pt x="17342" y="6498"/>
                </a:cubicBezTo>
                <a:cubicBezTo>
                  <a:pt x="17330" y="6498"/>
                  <a:pt x="17330" y="6498"/>
                  <a:pt x="17330" y="6498"/>
                </a:cubicBezTo>
                <a:cubicBezTo>
                  <a:pt x="17318" y="6498"/>
                  <a:pt x="17318" y="6498"/>
                  <a:pt x="17318" y="6498"/>
                </a:cubicBezTo>
                <a:cubicBezTo>
                  <a:pt x="17306" y="6498"/>
                  <a:pt x="17294" y="6498"/>
                  <a:pt x="17282" y="6498"/>
                </a:cubicBezTo>
                <a:cubicBezTo>
                  <a:pt x="17276" y="6498"/>
                  <a:pt x="17276" y="6492"/>
                  <a:pt x="17270" y="6492"/>
                </a:cubicBezTo>
                <a:cubicBezTo>
                  <a:pt x="17270" y="6498"/>
                  <a:pt x="17265" y="6510"/>
                  <a:pt x="17265" y="6510"/>
                </a:cubicBezTo>
                <a:close/>
                <a:moveTo>
                  <a:pt x="16310" y="6652"/>
                </a:moveTo>
                <a:lnTo>
                  <a:pt x="16310" y="6652"/>
                </a:lnTo>
                <a:cubicBezTo>
                  <a:pt x="16310" y="6658"/>
                  <a:pt x="16310" y="6664"/>
                  <a:pt x="16310" y="6664"/>
                </a:cubicBezTo>
                <a:cubicBezTo>
                  <a:pt x="16346" y="6664"/>
                  <a:pt x="16346" y="6664"/>
                  <a:pt x="16346" y="6664"/>
                </a:cubicBezTo>
                <a:cubicBezTo>
                  <a:pt x="16351" y="6664"/>
                  <a:pt x="16357" y="6664"/>
                  <a:pt x="16357" y="6658"/>
                </a:cubicBezTo>
                <a:cubicBezTo>
                  <a:pt x="16363" y="6652"/>
                  <a:pt x="16363" y="6647"/>
                  <a:pt x="16363" y="6641"/>
                </a:cubicBezTo>
                <a:cubicBezTo>
                  <a:pt x="16363" y="6629"/>
                  <a:pt x="16363" y="6623"/>
                  <a:pt x="16357" y="6611"/>
                </a:cubicBezTo>
                <a:cubicBezTo>
                  <a:pt x="16357" y="6605"/>
                  <a:pt x="16351" y="6605"/>
                  <a:pt x="16351" y="6599"/>
                </a:cubicBezTo>
                <a:cubicBezTo>
                  <a:pt x="16334" y="6605"/>
                  <a:pt x="16328" y="6611"/>
                  <a:pt x="16310" y="6623"/>
                </a:cubicBezTo>
                <a:cubicBezTo>
                  <a:pt x="16310" y="6635"/>
                  <a:pt x="16310" y="6647"/>
                  <a:pt x="16310" y="6652"/>
                </a:cubicBezTo>
                <a:close/>
                <a:moveTo>
                  <a:pt x="16014" y="6623"/>
                </a:moveTo>
                <a:lnTo>
                  <a:pt x="16014" y="6623"/>
                </a:lnTo>
                <a:cubicBezTo>
                  <a:pt x="16014" y="6623"/>
                  <a:pt x="16014" y="6629"/>
                  <a:pt x="16014" y="6635"/>
                </a:cubicBezTo>
                <a:cubicBezTo>
                  <a:pt x="16014" y="6635"/>
                  <a:pt x="16019" y="6641"/>
                  <a:pt x="16019" y="6647"/>
                </a:cubicBezTo>
                <a:cubicBezTo>
                  <a:pt x="16025" y="6641"/>
                  <a:pt x="16025" y="6647"/>
                  <a:pt x="16031" y="6647"/>
                </a:cubicBezTo>
                <a:cubicBezTo>
                  <a:pt x="16037" y="6641"/>
                  <a:pt x="16037" y="6635"/>
                  <a:pt x="16043" y="6635"/>
                </a:cubicBezTo>
                <a:cubicBezTo>
                  <a:pt x="16049" y="6635"/>
                  <a:pt x="16055" y="6641"/>
                  <a:pt x="16061" y="6641"/>
                </a:cubicBezTo>
                <a:cubicBezTo>
                  <a:pt x="16067" y="6641"/>
                  <a:pt x="16067" y="6641"/>
                  <a:pt x="16067" y="6641"/>
                </a:cubicBezTo>
                <a:cubicBezTo>
                  <a:pt x="16073" y="6641"/>
                  <a:pt x="16073" y="6635"/>
                  <a:pt x="16079" y="6635"/>
                </a:cubicBezTo>
                <a:cubicBezTo>
                  <a:pt x="16067" y="6623"/>
                  <a:pt x="16067" y="6623"/>
                  <a:pt x="16067" y="6623"/>
                </a:cubicBezTo>
                <a:lnTo>
                  <a:pt x="16014" y="6623"/>
                </a:lnTo>
                <a:close/>
                <a:moveTo>
                  <a:pt x="16500" y="6504"/>
                </a:moveTo>
                <a:lnTo>
                  <a:pt x="16500" y="6504"/>
                </a:lnTo>
                <a:cubicBezTo>
                  <a:pt x="16494" y="6510"/>
                  <a:pt x="16488" y="6510"/>
                  <a:pt x="16488" y="6516"/>
                </a:cubicBezTo>
                <a:cubicBezTo>
                  <a:pt x="16482" y="6516"/>
                  <a:pt x="16476" y="6516"/>
                  <a:pt x="16476" y="6522"/>
                </a:cubicBezTo>
                <a:cubicBezTo>
                  <a:pt x="16476" y="6528"/>
                  <a:pt x="16476" y="6534"/>
                  <a:pt x="16476" y="6534"/>
                </a:cubicBezTo>
                <a:cubicBezTo>
                  <a:pt x="16476" y="6540"/>
                  <a:pt x="16470" y="6546"/>
                  <a:pt x="16470" y="6546"/>
                </a:cubicBezTo>
                <a:cubicBezTo>
                  <a:pt x="16470" y="6552"/>
                  <a:pt x="16470" y="6552"/>
                  <a:pt x="16470" y="6558"/>
                </a:cubicBezTo>
                <a:cubicBezTo>
                  <a:pt x="16470" y="6563"/>
                  <a:pt x="16464" y="6563"/>
                  <a:pt x="16464" y="6569"/>
                </a:cubicBezTo>
                <a:cubicBezTo>
                  <a:pt x="16464" y="6575"/>
                  <a:pt x="16476" y="6575"/>
                  <a:pt x="16482" y="6575"/>
                </a:cubicBezTo>
                <a:cubicBezTo>
                  <a:pt x="16482" y="6575"/>
                  <a:pt x="16488" y="6575"/>
                  <a:pt x="16494" y="6575"/>
                </a:cubicBezTo>
                <a:cubicBezTo>
                  <a:pt x="16494" y="6569"/>
                  <a:pt x="16500" y="6569"/>
                  <a:pt x="16506" y="6563"/>
                </a:cubicBezTo>
                <a:cubicBezTo>
                  <a:pt x="16506" y="6563"/>
                  <a:pt x="16506" y="6558"/>
                  <a:pt x="16506" y="6552"/>
                </a:cubicBezTo>
                <a:cubicBezTo>
                  <a:pt x="16512" y="6540"/>
                  <a:pt x="16517" y="6528"/>
                  <a:pt x="16517" y="6510"/>
                </a:cubicBezTo>
                <a:cubicBezTo>
                  <a:pt x="16517" y="6504"/>
                  <a:pt x="16517" y="6504"/>
                  <a:pt x="16517" y="6504"/>
                </a:cubicBezTo>
                <a:cubicBezTo>
                  <a:pt x="16517" y="6504"/>
                  <a:pt x="16512" y="6504"/>
                  <a:pt x="16512" y="6498"/>
                </a:cubicBezTo>
                <a:cubicBezTo>
                  <a:pt x="16506" y="6498"/>
                  <a:pt x="16500" y="6504"/>
                  <a:pt x="16500" y="6504"/>
                </a:cubicBezTo>
                <a:close/>
                <a:moveTo>
                  <a:pt x="16417" y="6415"/>
                </a:moveTo>
                <a:lnTo>
                  <a:pt x="16417" y="6415"/>
                </a:lnTo>
                <a:cubicBezTo>
                  <a:pt x="16423" y="6415"/>
                  <a:pt x="16423" y="6415"/>
                  <a:pt x="16428" y="6415"/>
                </a:cubicBezTo>
                <a:cubicBezTo>
                  <a:pt x="16435" y="6415"/>
                  <a:pt x="16435" y="6403"/>
                  <a:pt x="16435" y="6403"/>
                </a:cubicBezTo>
                <a:cubicBezTo>
                  <a:pt x="16440" y="6403"/>
                  <a:pt x="16446" y="6409"/>
                  <a:pt x="16446" y="6409"/>
                </a:cubicBezTo>
                <a:cubicBezTo>
                  <a:pt x="16458" y="6409"/>
                  <a:pt x="16464" y="6409"/>
                  <a:pt x="16470" y="6409"/>
                </a:cubicBezTo>
                <a:cubicBezTo>
                  <a:pt x="16476" y="6409"/>
                  <a:pt x="16482" y="6409"/>
                  <a:pt x="16482" y="6409"/>
                </a:cubicBezTo>
                <a:cubicBezTo>
                  <a:pt x="16494" y="6409"/>
                  <a:pt x="16500" y="6415"/>
                  <a:pt x="16506" y="6421"/>
                </a:cubicBezTo>
                <a:cubicBezTo>
                  <a:pt x="16517" y="6427"/>
                  <a:pt x="16517" y="6433"/>
                  <a:pt x="16529" y="6439"/>
                </a:cubicBezTo>
                <a:cubicBezTo>
                  <a:pt x="16529" y="6439"/>
                  <a:pt x="16535" y="6439"/>
                  <a:pt x="16541" y="6445"/>
                </a:cubicBezTo>
                <a:cubicBezTo>
                  <a:pt x="16547" y="6445"/>
                  <a:pt x="16541" y="6451"/>
                  <a:pt x="16547" y="6457"/>
                </a:cubicBezTo>
                <a:cubicBezTo>
                  <a:pt x="16553" y="6457"/>
                  <a:pt x="16559" y="6457"/>
                  <a:pt x="16559" y="6457"/>
                </a:cubicBezTo>
                <a:cubicBezTo>
                  <a:pt x="16565" y="6457"/>
                  <a:pt x="16571" y="6457"/>
                  <a:pt x="16577" y="6457"/>
                </a:cubicBezTo>
                <a:lnTo>
                  <a:pt x="16583" y="6463"/>
                </a:lnTo>
                <a:cubicBezTo>
                  <a:pt x="16601" y="6463"/>
                  <a:pt x="16606" y="6457"/>
                  <a:pt x="16624" y="6463"/>
                </a:cubicBezTo>
                <a:cubicBezTo>
                  <a:pt x="16624" y="6463"/>
                  <a:pt x="16630" y="6463"/>
                  <a:pt x="16636" y="6469"/>
                </a:cubicBezTo>
                <a:cubicBezTo>
                  <a:pt x="16642" y="6469"/>
                  <a:pt x="16648" y="6475"/>
                  <a:pt x="16660" y="6480"/>
                </a:cubicBezTo>
                <a:lnTo>
                  <a:pt x="16666" y="6486"/>
                </a:lnTo>
                <a:cubicBezTo>
                  <a:pt x="16672" y="6492"/>
                  <a:pt x="16678" y="6492"/>
                  <a:pt x="16678" y="6498"/>
                </a:cubicBezTo>
                <a:cubicBezTo>
                  <a:pt x="16689" y="6504"/>
                  <a:pt x="16695" y="6510"/>
                  <a:pt x="16701" y="6522"/>
                </a:cubicBezTo>
                <a:cubicBezTo>
                  <a:pt x="16701" y="6528"/>
                  <a:pt x="16701" y="6528"/>
                  <a:pt x="16707" y="6534"/>
                </a:cubicBezTo>
                <a:cubicBezTo>
                  <a:pt x="16713" y="6546"/>
                  <a:pt x="16731" y="6552"/>
                  <a:pt x="16731" y="6569"/>
                </a:cubicBezTo>
                <a:lnTo>
                  <a:pt x="16725" y="6575"/>
                </a:lnTo>
                <a:cubicBezTo>
                  <a:pt x="16725" y="6581"/>
                  <a:pt x="16725" y="6587"/>
                  <a:pt x="16725" y="6593"/>
                </a:cubicBezTo>
                <a:cubicBezTo>
                  <a:pt x="16725" y="6599"/>
                  <a:pt x="16719" y="6611"/>
                  <a:pt x="16707" y="6611"/>
                </a:cubicBezTo>
                <a:cubicBezTo>
                  <a:pt x="16707" y="6611"/>
                  <a:pt x="16701" y="6611"/>
                  <a:pt x="16695" y="6611"/>
                </a:cubicBezTo>
                <a:cubicBezTo>
                  <a:pt x="16695" y="6611"/>
                  <a:pt x="16689" y="6617"/>
                  <a:pt x="16683" y="6617"/>
                </a:cubicBezTo>
                <a:cubicBezTo>
                  <a:pt x="16683" y="6617"/>
                  <a:pt x="16678" y="6623"/>
                  <a:pt x="16672" y="6623"/>
                </a:cubicBezTo>
                <a:cubicBezTo>
                  <a:pt x="16672" y="6629"/>
                  <a:pt x="16666" y="6629"/>
                  <a:pt x="16660" y="6635"/>
                </a:cubicBezTo>
                <a:cubicBezTo>
                  <a:pt x="16660" y="6641"/>
                  <a:pt x="16660" y="6641"/>
                  <a:pt x="16660" y="6647"/>
                </a:cubicBezTo>
                <a:cubicBezTo>
                  <a:pt x="16660" y="6652"/>
                  <a:pt x="16660" y="6652"/>
                  <a:pt x="16660" y="6658"/>
                </a:cubicBezTo>
                <a:cubicBezTo>
                  <a:pt x="16660" y="6670"/>
                  <a:pt x="16672" y="6676"/>
                  <a:pt x="16683" y="6676"/>
                </a:cubicBezTo>
                <a:cubicBezTo>
                  <a:pt x="16695" y="6676"/>
                  <a:pt x="16701" y="6676"/>
                  <a:pt x="16713" y="6670"/>
                </a:cubicBezTo>
                <a:cubicBezTo>
                  <a:pt x="16713" y="6664"/>
                  <a:pt x="16719" y="6664"/>
                  <a:pt x="16725" y="6658"/>
                </a:cubicBezTo>
                <a:lnTo>
                  <a:pt x="16725" y="6652"/>
                </a:lnTo>
                <a:cubicBezTo>
                  <a:pt x="16731" y="6647"/>
                  <a:pt x="16731" y="6641"/>
                  <a:pt x="16737" y="6641"/>
                </a:cubicBezTo>
                <a:cubicBezTo>
                  <a:pt x="16755" y="6641"/>
                  <a:pt x="16760" y="6641"/>
                  <a:pt x="16772" y="6647"/>
                </a:cubicBezTo>
                <a:cubicBezTo>
                  <a:pt x="16778" y="6652"/>
                  <a:pt x="16778" y="6652"/>
                  <a:pt x="16784" y="6658"/>
                </a:cubicBezTo>
                <a:cubicBezTo>
                  <a:pt x="16784" y="6664"/>
                  <a:pt x="16790" y="6664"/>
                  <a:pt x="16796" y="6664"/>
                </a:cubicBezTo>
                <a:cubicBezTo>
                  <a:pt x="16796" y="6670"/>
                  <a:pt x="16802" y="6676"/>
                  <a:pt x="16808" y="6676"/>
                </a:cubicBezTo>
                <a:cubicBezTo>
                  <a:pt x="16808" y="6682"/>
                  <a:pt x="16814" y="6682"/>
                  <a:pt x="16814" y="6682"/>
                </a:cubicBezTo>
                <a:cubicBezTo>
                  <a:pt x="16820" y="6682"/>
                  <a:pt x="16826" y="6688"/>
                  <a:pt x="16826" y="6688"/>
                </a:cubicBezTo>
                <a:cubicBezTo>
                  <a:pt x="16838" y="6688"/>
                  <a:pt x="16844" y="6688"/>
                  <a:pt x="16855" y="6694"/>
                </a:cubicBezTo>
                <a:cubicBezTo>
                  <a:pt x="16861" y="6700"/>
                  <a:pt x="16861" y="6700"/>
                  <a:pt x="16867" y="6706"/>
                </a:cubicBezTo>
                <a:cubicBezTo>
                  <a:pt x="16873" y="6706"/>
                  <a:pt x="16873" y="6706"/>
                  <a:pt x="16879" y="6706"/>
                </a:cubicBezTo>
                <a:cubicBezTo>
                  <a:pt x="16885" y="6706"/>
                  <a:pt x="16891" y="6712"/>
                  <a:pt x="16897" y="6712"/>
                </a:cubicBezTo>
                <a:cubicBezTo>
                  <a:pt x="16909" y="6712"/>
                  <a:pt x="16915" y="6712"/>
                  <a:pt x="16926" y="6712"/>
                </a:cubicBezTo>
                <a:cubicBezTo>
                  <a:pt x="16933" y="6712"/>
                  <a:pt x="16938" y="6712"/>
                  <a:pt x="16950" y="6712"/>
                </a:cubicBezTo>
                <a:cubicBezTo>
                  <a:pt x="16950" y="6712"/>
                  <a:pt x="16956" y="6706"/>
                  <a:pt x="16962" y="6706"/>
                </a:cubicBezTo>
                <a:cubicBezTo>
                  <a:pt x="16962" y="6700"/>
                  <a:pt x="16968" y="6700"/>
                  <a:pt x="16968" y="6700"/>
                </a:cubicBezTo>
                <a:cubicBezTo>
                  <a:pt x="16974" y="6694"/>
                  <a:pt x="16974" y="6688"/>
                  <a:pt x="16974" y="6688"/>
                </a:cubicBezTo>
                <a:cubicBezTo>
                  <a:pt x="16974" y="6676"/>
                  <a:pt x="16974" y="6670"/>
                  <a:pt x="16974" y="6664"/>
                </a:cubicBezTo>
                <a:cubicBezTo>
                  <a:pt x="16980" y="6664"/>
                  <a:pt x="16986" y="6664"/>
                  <a:pt x="16992" y="6664"/>
                </a:cubicBezTo>
                <a:cubicBezTo>
                  <a:pt x="16998" y="6658"/>
                  <a:pt x="17004" y="6658"/>
                  <a:pt x="17015" y="6652"/>
                </a:cubicBezTo>
                <a:cubicBezTo>
                  <a:pt x="17021" y="6652"/>
                  <a:pt x="17021" y="6647"/>
                  <a:pt x="17027" y="6641"/>
                </a:cubicBezTo>
                <a:cubicBezTo>
                  <a:pt x="17033" y="6635"/>
                  <a:pt x="17039" y="6623"/>
                  <a:pt x="17051" y="6623"/>
                </a:cubicBezTo>
                <a:cubicBezTo>
                  <a:pt x="17057" y="6623"/>
                  <a:pt x="17057" y="6623"/>
                  <a:pt x="17057" y="6623"/>
                </a:cubicBezTo>
                <a:cubicBezTo>
                  <a:pt x="17063" y="6623"/>
                  <a:pt x="17063" y="6623"/>
                  <a:pt x="17069" y="6629"/>
                </a:cubicBezTo>
                <a:cubicBezTo>
                  <a:pt x="17069" y="6629"/>
                  <a:pt x="17075" y="6629"/>
                  <a:pt x="17081" y="6629"/>
                </a:cubicBezTo>
                <a:cubicBezTo>
                  <a:pt x="17087" y="6629"/>
                  <a:pt x="17087" y="6635"/>
                  <a:pt x="17093" y="6635"/>
                </a:cubicBezTo>
                <a:cubicBezTo>
                  <a:pt x="17099" y="6641"/>
                  <a:pt x="17104" y="6641"/>
                  <a:pt x="17116" y="6647"/>
                </a:cubicBezTo>
                <a:lnTo>
                  <a:pt x="17122" y="6652"/>
                </a:lnTo>
                <a:cubicBezTo>
                  <a:pt x="17134" y="6658"/>
                  <a:pt x="17134" y="6670"/>
                  <a:pt x="17140" y="6676"/>
                </a:cubicBezTo>
                <a:cubicBezTo>
                  <a:pt x="17140" y="6676"/>
                  <a:pt x="17146" y="6682"/>
                  <a:pt x="17146" y="6688"/>
                </a:cubicBezTo>
                <a:cubicBezTo>
                  <a:pt x="17152" y="6694"/>
                  <a:pt x="17158" y="6694"/>
                  <a:pt x="17170" y="6706"/>
                </a:cubicBezTo>
                <a:cubicBezTo>
                  <a:pt x="17170" y="6706"/>
                  <a:pt x="17176" y="6712"/>
                  <a:pt x="17176" y="6718"/>
                </a:cubicBezTo>
                <a:cubicBezTo>
                  <a:pt x="17181" y="6724"/>
                  <a:pt x="17187" y="6730"/>
                  <a:pt x="17193" y="6735"/>
                </a:cubicBezTo>
                <a:cubicBezTo>
                  <a:pt x="17193" y="6741"/>
                  <a:pt x="17199" y="6747"/>
                  <a:pt x="17199" y="6753"/>
                </a:cubicBezTo>
                <a:cubicBezTo>
                  <a:pt x="17199" y="6759"/>
                  <a:pt x="17205" y="6765"/>
                  <a:pt x="17205" y="6765"/>
                </a:cubicBezTo>
                <a:cubicBezTo>
                  <a:pt x="17217" y="6765"/>
                  <a:pt x="17217" y="6765"/>
                  <a:pt x="17229" y="6765"/>
                </a:cubicBezTo>
                <a:cubicBezTo>
                  <a:pt x="17241" y="6765"/>
                  <a:pt x="17253" y="6765"/>
                  <a:pt x="17270" y="6759"/>
                </a:cubicBezTo>
                <a:cubicBezTo>
                  <a:pt x="17276" y="6759"/>
                  <a:pt x="17282" y="6759"/>
                  <a:pt x="17288" y="6759"/>
                </a:cubicBezTo>
                <a:cubicBezTo>
                  <a:pt x="17306" y="6759"/>
                  <a:pt x="17312" y="6765"/>
                  <a:pt x="17318" y="6777"/>
                </a:cubicBezTo>
                <a:cubicBezTo>
                  <a:pt x="17330" y="6789"/>
                  <a:pt x="17330" y="6789"/>
                  <a:pt x="17342" y="6795"/>
                </a:cubicBezTo>
                <a:cubicBezTo>
                  <a:pt x="17348" y="6795"/>
                  <a:pt x="17353" y="6801"/>
                  <a:pt x="17359" y="6801"/>
                </a:cubicBezTo>
                <a:cubicBezTo>
                  <a:pt x="17365" y="6801"/>
                  <a:pt x="17371" y="6801"/>
                  <a:pt x="17377" y="6801"/>
                </a:cubicBezTo>
                <a:cubicBezTo>
                  <a:pt x="17377" y="6765"/>
                  <a:pt x="17377" y="6765"/>
                  <a:pt x="17377" y="6765"/>
                </a:cubicBezTo>
                <a:cubicBezTo>
                  <a:pt x="17377" y="6753"/>
                  <a:pt x="17371" y="6747"/>
                  <a:pt x="17359" y="6747"/>
                </a:cubicBezTo>
                <a:cubicBezTo>
                  <a:pt x="17359" y="6747"/>
                  <a:pt x="17353" y="6747"/>
                  <a:pt x="17353" y="6741"/>
                </a:cubicBezTo>
                <a:cubicBezTo>
                  <a:pt x="17348" y="6741"/>
                  <a:pt x="17342" y="6741"/>
                  <a:pt x="17342" y="6741"/>
                </a:cubicBezTo>
                <a:cubicBezTo>
                  <a:pt x="17336" y="6741"/>
                  <a:pt x="17336" y="6735"/>
                  <a:pt x="17336" y="6730"/>
                </a:cubicBezTo>
                <a:cubicBezTo>
                  <a:pt x="17330" y="6724"/>
                  <a:pt x="17330" y="6724"/>
                  <a:pt x="17324" y="6718"/>
                </a:cubicBezTo>
                <a:cubicBezTo>
                  <a:pt x="17324" y="6712"/>
                  <a:pt x="17318" y="6712"/>
                  <a:pt x="17312" y="6712"/>
                </a:cubicBezTo>
                <a:cubicBezTo>
                  <a:pt x="17306" y="6712"/>
                  <a:pt x="17300" y="6712"/>
                  <a:pt x="17300" y="6712"/>
                </a:cubicBezTo>
                <a:cubicBezTo>
                  <a:pt x="17294" y="6706"/>
                  <a:pt x="17294" y="6712"/>
                  <a:pt x="17288" y="6712"/>
                </a:cubicBezTo>
                <a:cubicBezTo>
                  <a:pt x="17282" y="6706"/>
                  <a:pt x="17282" y="6700"/>
                  <a:pt x="17276" y="6700"/>
                </a:cubicBezTo>
                <a:cubicBezTo>
                  <a:pt x="17270" y="6700"/>
                  <a:pt x="17270" y="6700"/>
                  <a:pt x="17265" y="6700"/>
                </a:cubicBezTo>
                <a:cubicBezTo>
                  <a:pt x="17259" y="6700"/>
                  <a:pt x="17259" y="6694"/>
                  <a:pt x="17253" y="6694"/>
                </a:cubicBezTo>
                <a:cubicBezTo>
                  <a:pt x="17247" y="6694"/>
                  <a:pt x="17241" y="6694"/>
                  <a:pt x="17229" y="6694"/>
                </a:cubicBezTo>
                <a:cubicBezTo>
                  <a:pt x="17229" y="6623"/>
                  <a:pt x="17229" y="6623"/>
                  <a:pt x="17229" y="6623"/>
                </a:cubicBezTo>
                <a:cubicBezTo>
                  <a:pt x="17211" y="6623"/>
                  <a:pt x="17199" y="6623"/>
                  <a:pt x="17181" y="6623"/>
                </a:cubicBezTo>
                <a:cubicBezTo>
                  <a:pt x="17181" y="6569"/>
                  <a:pt x="17181" y="6569"/>
                  <a:pt x="17181" y="6569"/>
                </a:cubicBezTo>
                <a:cubicBezTo>
                  <a:pt x="17199" y="6569"/>
                  <a:pt x="17205" y="6569"/>
                  <a:pt x="17223" y="6569"/>
                </a:cubicBezTo>
                <a:cubicBezTo>
                  <a:pt x="17223" y="6552"/>
                  <a:pt x="17223" y="6552"/>
                  <a:pt x="17223" y="6552"/>
                </a:cubicBezTo>
                <a:cubicBezTo>
                  <a:pt x="17223" y="6546"/>
                  <a:pt x="17217" y="6546"/>
                  <a:pt x="17211" y="6546"/>
                </a:cubicBezTo>
                <a:cubicBezTo>
                  <a:pt x="17211" y="6540"/>
                  <a:pt x="17211" y="6534"/>
                  <a:pt x="17205" y="6534"/>
                </a:cubicBezTo>
                <a:cubicBezTo>
                  <a:pt x="17199" y="6528"/>
                  <a:pt x="17199" y="6528"/>
                  <a:pt x="17193" y="6522"/>
                </a:cubicBezTo>
                <a:cubicBezTo>
                  <a:pt x="17134" y="6522"/>
                  <a:pt x="17134" y="6522"/>
                  <a:pt x="17134" y="6522"/>
                </a:cubicBezTo>
                <a:cubicBezTo>
                  <a:pt x="17134" y="6522"/>
                  <a:pt x="17134" y="6516"/>
                  <a:pt x="17128" y="6510"/>
                </a:cubicBezTo>
                <a:cubicBezTo>
                  <a:pt x="17122" y="6510"/>
                  <a:pt x="17116" y="6510"/>
                  <a:pt x="17116" y="6504"/>
                </a:cubicBezTo>
                <a:cubicBezTo>
                  <a:pt x="17110" y="6498"/>
                  <a:pt x="17116" y="6486"/>
                  <a:pt x="17110" y="6480"/>
                </a:cubicBezTo>
                <a:cubicBezTo>
                  <a:pt x="17110" y="6480"/>
                  <a:pt x="17110" y="6475"/>
                  <a:pt x="17110" y="6469"/>
                </a:cubicBezTo>
                <a:cubicBezTo>
                  <a:pt x="17104" y="6469"/>
                  <a:pt x="17099" y="6469"/>
                  <a:pt x="17099" y="6463"/>
                </a:cubicBezTo>
                <a:cubicBezTo>
                  <a:pt x="17093" y="6463"/>
                  <a:pt x="17087" y="6457"/>
                  <a:pt x="17087" y="6457"/>
                </a:cubicBezTo>
                <a:cubicBezTo>
                  <a:pt x="17081" y="6451"/>
                  <a:pt x="17081" y="6445"/>
                  <a:pt x="17075" y="6445"/>
                </a:cubicBezTo>
                <a:cubicBezTo>
                  <a:pt x="17069" y="6439"/>
                  <a:pt x="17063" y="6439"/>
                  <a:pt x="17063" y="6433"/>
                </a:cubicBezTo>
                <a:cubicBezTo>
                  <a:pt x="17051" y="6427"/>
                  <a:pt x="17051" y="6415"/>
                  <a:pt x="17039" y="6415"/>
                </a:cubicBezTo>
                <a:cubicBezTo>
                  <a:pt x="17033" y="6409"/>
                  <a:pt x="17033" y="6409"/>
                  <a:pt x="17027" y="6409"/>
                </a:cubicBezTo>
                <a:cubicBezTo>
                  <a:pt x="17021" y="6403"/>
                  <a:pt x="17010" y="6409"/>
                  <a:pt x="17004" y="6409"/>
                </a:cubicBezTo>
                <a:cubicBezTo>
                  <a:pt x="16992" y="6409"/>
                  <a:pt x="16986" y="6403"/>
                  <a:pt x="16974" y="6397"/>
                </a:cubicBezTo>
                <a:cubicBezTo>
                  <a:pt x="16974" y="6392"/>
                  <a:pt x="16974" y="6386"/>
                  <a:pt x="16968" y="6386"/>
                </a:cubicBezTo>
                <a:cubicBezTo>
                  <a:pt x="16968" y="6380"/>
                  <a:pt x="16962" y="6386"/>
                  <a:pt x="16962" y="6386"/>
                </a:cubicBezTo>
                <a:cubicBezTo>
                  <a:pt x="16956" y="6380"/>
                  <a:pt x="16950" y="6380"/>
                  <a:pt x="16944" y="6380"/>
                </a:cubicBezTo>
                <a:cubicBezTo>
                  <a:pt x="16938" y="6380"/>
                  <a:pt x="16933" y="6374"/>
                  <a:pt x="16921" y="6374"/>
                </a:cubicBezTo>
                <a:cubicBezTo>
                  <a:pt x="16915" y="6368"/>
                  <a:pt x="16909" y="6362"/>
                  <a:pt x="16897" y="6356"/>
                </a:cubicBezTo>
                <a:cubicBezTo>
                  <a:pt x="16897" y="6356"/>
                  <a:pt x="16891" y="6356"/>
                  <a:pt x="16891" y="6350"/>
                </a:cubicBezTo>
                <a:cubicBezTo>
                  <a:pt x="16885" y="6350"/>
                  <a:pt x="16879" y="6350"/>
                  <a:pt x="16879" y="6350"/>
                </a:cubicBezTo>
                <a:cubicBezTo>
                  <a:pt x="16861" y="6350"/>
                  <a:pt x="16855" y="6356"/>
                  <a:pt x="16838" y="6350"/>
                </a:cubicBezTo>
                <a:cubicBezTo>
                  <a:pt x="16832" y="6350"/>
                  <a:pt x="16832" y="6350"/>
                  <a:pt x="16826" y="6350"/>
                </a:cubicBezTo>
                <a:cubicBezTo>
                  <a:pt x="16814" y="6350"/>
                  <a:pt x="16802" y="6350"/>
                  <a:pt x="16790" y="6344"/>
                </a:cubicBezTo>
                <a:cubicBezTo>
                  <a:pt x="16784" y="6344"/>
                  <a:pt x="16778" y="6338"/>
                  <a:pt x="16767" y="6332"/>
                </a:cubicBezTo>
                <a:cubicBezTo>
                  <a:pt x="16760" y="6326"/>
                  <a:pt x="16755" y="6320"/>
                  <a:pt x="16743" y="6320"/>
                </a:cubicBezTo>
                <a:cubicBezTo>
                  <a:pt x="16743" y="6315"/>
                  <a:pt x="16737" y="6315"/>
                  <a:pt x="16737" y="6315"/>
                </a:cubicBezTo>
                <a:cubicBezTo>
                  <a:pt x="16731" y="6315"/>
                  <a:pt x="16725" y="6315"/>
                  <a:pt x="16719" y="6309"/>
                </a:cubicBezTo>
                <a:cubicBezTo>
                  <a:pt x="16713" y="6309"/>
                  <a:pt x="16707" y="6297"/>
                  <a:pt x="16701" y="6297"/>
                </a:cubicBezTo>
                <a:cubicBezTo>
                  <a:pt x="16695" y="6297"/>
                  <a:pt x="16689" y="6297"/>
                  <a:pt x="16683" y="6303"/>
                </a:cubicBezTo>
                <a:cubicBezTo>
                  <a:pt x="16678" y="6303"/>
                  <a:pt x="16678" y="6309"/>
                  <a:pt x="16672" y="6315"/>
                </a:cubicBezTo>
                <a:cubicBezTo>
                  <a:pt x="16666" y="6320"/>
                  <a:pt x="16660" y="6326"/>
                  <a:pt x="16648" y="6326"/>
                </a:cubicBezTo>
                <a:cubicBezTo>
                  <a:pt x="16642" y="6326"/>
                  <a:pt x="16636" y="6326"/>
                  <a:pt x="16624" y="6326"/>
                </a:cubicBezTo>
                <a:cubicBezTo>
                  <a:pt x="16618" y="6326"/>
                  <a:pt x="16618" y="6326"/>
                  <a:pt x="16612" y="6332"/>
                </a:cubicBezTo>
                <a:cubicBezTo>
                  <a:pt x="16606" y="6332"/>
                  <a:pt x="16606" y="6338"/>
                  <a:pt x="16601" y="6344"/>
                </a:cubicBezTo>
                <a:cubicBezTo>
                  <a:pt x="16601" y="6350"/>
                  <a:pt x="16606" y="6356"/>
                  <a:pt x="16601" y="6362"/>
                </a:cubicBezTo>
                <a:cubicBezTo>
                  <a:pt x="16601" y="6368"/>
                  <a:pt x="16601" y="6374"/>
                  <a:pt x="16594" y="6374"/>
                </a:cubicBezTo>
                <a:cubicBezTo>
                  <a:pt x="16594" y="6380"/>
                  <a:pt x="16589" y="6380"/>
                  <a:pt x="16583" y="6380"/>
                </a:cubicBezTo>
                <a:cubicBezTo>
                  <a:pt x="16577" y="6386"/>
                  <a:pt x="16571" y="6386"/>
                  <a:pt x="16565" y="6386"/>
                </a:cubicBezTo>
                <a:cubicBezTo>
                  <a:pt x="16553" y="6386"/>
                  <a:pt x="16547" y="6380"/>
                  <a:pt x="16535" y="6380"/>
                </a:cubicBezTo>
                <a:cubicBezTo>
                  <a:pt x="16529" y="6380"/>
                  <a:pt x="16523" y="6380"/>
                  <a:pt x="16512" y="6374"/>
                </a:cubicBezTo>
                <a:cubicBezTo>
                  <a:pt x="16512" y="6374"/>
                  <a:pt x="16512" y="6368"/>
                  <a:pt x="16506" y="6362"/>
                </a:cubicBezTo>
                <a:cubicBezTo>
                  <a:pt x="16506" y="6362"/>
                  <a:pt x="16506" y="6356"/>
                  <a:pt x="16506" y="6350"/>
                </a:cubicBezTo>
                <a:cubicBezTo>
                  <a:pt x="16500" y="6344"/>
                  <a:pt x="16494" y="6344"/>
                  <a:pt x="16482" y="6344"/>
                </a:cubicBezTo>
                <a:cubicBezTo>
                  <a:pt x="16476" y="6344"/>
                  <a:pt x="16476" y="6344"/>
                  <a:pt x="16470" y="6344"/>
                </a:cubicBezTo>
                <a:cubicBezTo>
                  <a:pt x="16464" y="6344"/>
                  <a:pt x="16464" y="6350"/>
                  <a:pt x="16458" y="6350"/>
                </a:cubicBezTo>
                <a:cubicBezTo>
                  <a:pt x="16458" y="6356"/>
                  <a:pt x="16452" y="6356"/>
                  <a:pt x="16446" y="6356"/>
                </a:cubicBezTo>
                <a:cubicBezTo>
                  <a:pt x="16375" y="6356"/>
                  <a:pt x="16375" y="6356"/>
                  <a:pt x="16375" y="6356"/>
                </a:cubicBezTo>
                <a:cubicBezTo>
                  <a:pt x="16375" y="6380"/>
                  <a:pt x="16375" y="6380"/>
                  <a:pt x="16375" y="6380"/>
                </a:cubicBezTo>
                <a:cubicBezTo>
                  <a:pt x="16381" y="6380"/>
                  <a:pt x="16387" y="6380"/>
                  <a:pt x="16387" y="6386"/>
                </a:cubicBezTo>
                <a:cubicBezTo>
                  <a:pt x="16393" y="6386"/>
                  <a:pt x="16399" y="6386"/>
                  <a:pt x="16399" y="6392"/>
                </a:cubicBezTo>
                <a:cubicBezTo>
                  <a:pt x="16405" y="6397"/>
                  <a:pt x="16399" y="6397"/>
                  <a:pt x="16399" y="6403"/>
                </a:cubicBezTo>
                <a:cubicBezTo>
                  <a:pt x="16399" y="6409"/>
                  <a:pt x="16399" y="6421"/>
                  <a:pt x="16399" y="6427"/>
                </a:cubicBezTo>
                <a:cubicBezTo>
                  <a:pt x="16417" y="6427"/>
                  <a:pt x="16417" y="6427"/>
                  <a:pt x="16417" y="6427"/>
                </a:cubicBezTo>
                <a:cubicBezTo>
                  <a:pt x="16417" y="6421"/>
                  <a:pt x="16417" y="6415"/>
                  <a:pt x="16417" y="6415"/>
                </a:cubicBezTo>
                <a:close/>
                <a:moveTo>
                  <a:pt x="15966" y="6291"/>
                </a:moveTo>
                <a:lnTo>
                  <a:pt x="15966" y="6291"/>
                </a:lnTo>
                <a:cubicBezTo>
                  <a:pt x="15960" y="6291"/>
                  <a:pt x="15954" y="6291"/>
                  <a:pt x="15954" y="6291"/>
                </a:cubicBezTo>
                <a:cubicBezTo>
                  <a:pt x="15948" y="6291"/>
                  <a:pt x="15948" y="6303"/>
                  <a:pt x="15948" y="6303"/>
                </a:cubicBezTo>
                <a:cubicBezTo>
                  <a:pt x="15948" y="6309"/>
                  <a:pt x="15954" y="6315"/>
                  <a:pt x="15960" y="6315"/>
                </a:cubicBezTo>
                <a:cubicBezTo>
                  <a:pt x="15966" y="6315"/>
                  <a:pt x="15966" y="6315"/>
                  <a:pt x="15966" y="6315"/>
                </a:cubicBezTo>
                <a:cubicBezTo>
                  <a:pt x="15978" y="6315"/>
                  <a:pt x="15978" y="6315"/>
                  <a:pt x="15978" y="6315"/>
                </a:cubicBezTo>
                <a:cubicBezTo>
                  <a:pt x="15990" y="6315"/>
                  <a:pt x="15996" y="6315"/>
                  <a:pt x="16002" y="6315"/>
                </a:cubicBezTo>
                <a:cubicBezTo>
                  <a:pt x="16014" y="6315"/>
                  <a:pt x="16019" y="6315"/>
                  <a:pt x="16025" y="6315"/>
                </a:cubicBezTo>
                <a:cubicBezTo>
                  <a:pt x="16025" y="6309"/>
                  <a:pt x="16019" y="6315"/>
                  <a:pt x="16019" y="6315"/>
                </a:cubicBezTo>
                <a:cubicBezTo>
                  <a:pt x="16019" y="6303"/>
                  <a:pt x="16019" y="6297"/>
                  <a:pt x="16019" y="6291"/>
                </a:cubicBezTo>
                <a:cubicBezTo>
                  <a:pt x="16014" y="6291"/>
                  <a:pt x="16008" y="6285"/>
                  <a:pt x="16002" y="6285"/>
                </a:cubicBezTo>
                <a:cubicBezTo>
                  <a:pt x="15966" y="6285"/>
                  <a:pt x="15966" y="6285"/>
                  <a:pt x="15966" y="6285"/>
                </a:cubicBezTo>
                <a:lnTo>
                  <a:pt x="15966" y="6291"/>
                </a:lnTo>
                <a:close/>
                <a:moveTo>
                  <a:pt x="16553" y="6249"/>
                </a:moveTo>
                <a:lnTo>
                  <a:pt x="16553" y="6249"/>
                </a:lnTo>
                <a:cubicBezTo>
                  <a:pt x="16553" y="6255"/>
                  <a:pt x="16559" y="6255"/>
                  <a:pt x="16559" y="6261"/>
                </a:cubicBezTo>
                <a:cubicBezTo>
                  <a:pt x="16559" y="6267"/>
                  <a:pt x="16565" y="6273"/>
                  <a:pt x="16565" y="6279"/>
                </a:cubicBezTo>
                <a:cubicBezTo>
                  <a:pt x="16565" y="6291"/>
                  <a:pt x="16559" y="6297"/>
                  <a:pt x="16559" y="6309"/>
                </a:cubicBezTo>
                <a:cubicBezTo>
                  <a:pt x="16618" y="6309"/>
                  <a:pt x="16618" y="6309"/>
                  <a:pt x="16618" y="6309"/>
                </a:cubicBezTo>
                <a:cubicBezTo>
                  <a:pt x="16618" y="6297"/>
                  <a:pt x="16618" y="6297"/>
                  <a:pt x="16618" y="6297"/>
                </a:cubicBezTo>
                <a:cubicBezTo>
                  <a:pt x="16594" y="6297"/>
                  <a:pt x="16594" y="6297"/>
                  <a:pt x="16594" y="6297"/>
                </a:cubicBezTo>
                <a:cubicBezTo>
                  <a:pt x="16594" y="6285"/>
                  <a:pt x="16594" y="6279"/>
                  <a:pt x="16594" y="6273"/>
                </a:cubicBezTo>
                <a:cubicBezTo>
                  <a:pt x="16594" y="6267"/>
                  <a:pt x="16589" y="6267"/>
                  <a:pt x="16589" y="6261"/>
                </a:cubicBezTo>
                <a:cubicBezTo>
                  <a:pt x="16589" y="6255"/>
                  <a:pt x="16594" y="6249"/>
                  <a:pt x="16594" y="6249"/>
                </a:cubicBezTo>
                <a:cubicBezTo>
                  <a:pt x="16577" y="6249"/>
                  <a:pt x="16571" y="6249"/>
                  <a:pt x="16553" y="6249"/>
                </a:cubicBezTo>
                <a:close/>
                <a:moveTo>
                  <a:pt x="16316" y="6255"/>
                </a:moveTo>
                <a:lnTo>
                  <a:pt x="16316" y="6255"/>
                </a:lnTo>
                <a:cubicBezTo>
                  <a:pt x="16310" y="6255"/>
                  <a:pt x="16304" y="6249"/>
                  <a:pt x="16298" y="6255"/>
                </a:cubicBezTo>
                <a:cubicBezTo>
                  <a:pt x="16292" y="6255"/>
                  <a:pt x="16286" y="6261"/>
                  <a:pt x="16274" y="6267"/>
                </a:cubicBezTo>
                <a:cubicBezTo>
                  <a:pt x="16280" y="6273"/>
                  <a:pt x="16280" y="6273"/>
                  <a:pt x="16280" y="6273"/>
                </a:cubicBezTo>
                <a:cubicBezTo>
                  <a:pt x="16286" y="6279"/>
                  <a:pt x="16286" y="6279"/>
                  <a:pt x="16292" y="6279"/>
                </a:cubicBezTo>
                <a:cubicBezTo>
                  <a:pt x="16298" y="6279"/>
                  <a:pt x="16298" y="6285"/>
                  <a:pt x="16304" y="6285"/>
                </a:cubicBezTo>
                <a:cubicBezTo>
                  <a:pt x="16310" y="6285"/>
                  <a:pt x="16310" y="6291"/>
                  <a:pt x="16316" y="6291"/>
                </a:cubicBezTo>
                <a:cubicBezTo>
                  <a:pt x="16316" y="6291"/>
                  <a:pt x="16322" y="6291"/>
                  <a:pt x="16328" y="6291"/>
                </a:cubicBezTo>
                <a:cubicBezTo>
                  <a:pt x="16334" y="6291"/>
                  <a:pt x="16334" y="6285"/>
                  <a:pt x="16340" y="6291"/>
                </a:cubicBezTo>
                <a:cubicBezTo>
                  <a:pt x="16346" y="6291"/>
                  <a:pt x="16346" y="6297"/>
                  <a:pt x="16351" y="6297"/>
                </a:cubicBezTo>
                <a:cubicBezTo>
                  <a:pt x="16357" y="6303"/>
                  <a:pt x="16351" y="6309"/>
                  <a:pt x="16357" y="6309"/>
                </a:cubicBezTo>
                <a:cubicBezTo>
                  <a:pt x="16357" y="6315"/>
                  <a:pt x="16357" y="6320"/>
                  <a:pt x="16363" y="6326"/>
                </a:cubicBezTo>
                <a:cubicBezTo>
                  <a:pt x="16369" y="6326"/>
                  <a:pt x="16369" y="6326"/>
                  <a:pt x="16375" y="6326"/>
                </a:cubicBezTo>
                <a:cubicBezTo>
                  <a:pt x="16387" y="6326"/>
                  <a:pt x="16387" y="6326"/>
                  <a:pt x="16387" y="6326"/>
                </a:cubicBezTo>
                <a:cubicBezTo>
                  <a:pt x="16393" y="6326"/>
                  <a:pt x="16399" y="6320"/>
                  <a:pt x="16405" y="6320"/>
                </a:cubicBezTo>
                <a:cubicBezTo>
                  <a:pt x="16405" y="6320"/>
                  <a:pt x="16405" y="6315"/>
                  <a:pt x="16411" y="6315"/>
                </a:cubicBezTo>
                <a:cubicBezTo>
                  <a:pt x="16411" y="6315"/>
                  <a:pt x="16417" y="6320"/>
                  <a:pt x="16423" y="6320"/>
                </a:cubicBezTo>
                <a:cubicBezTo>
                  <a:pt x="16423" y="6320"/>
                  <a:pt x="16428" y="6320"/>
                  <a:pt x="16435" y="6320"/>
                </a:cubicBezTo>
                <a:cubicBezTo>
                  <a:pt x="16440" y="6320"/>
                  <a:pt x="16440" y="6320"/>
                  <a:pt x="16452" y="6320"/>
                </a:cubicBezTo>
                <a:cubicBezTo>
                  <a:pt x="16458" y="6320"/>
                  <a:pt x="16464" y="6320"/>
                  <a:pt x="16470" y="6320"/>
                </a:cubicBezTo>
                <a:cubicBezTo>
                  <a:pt x="16476" y="6320"/>
                  <a:pt x="16476" y="6315"/>
                  <a:pt x="16482" y="6315"/>
                </a:cubicBezTo>
                <a:cubicBezTo>
                  <a:pt x="16476" y="6309"/>
                  <a:pt x="16482" y="6303"/>
                  <a:pt x="16476" y="6303"/>
                </a:cubicBezTo>
                <a:cubicBezTo>
                  <a:pt x="16476" y="6297"/>
                  <a:pt x="16470" y="6303"/>
                  <a:pt x="16464" y="6297"/>
                </a:cubicBezTo>
                <a:cubicBezTo>
                  <a:pt x="16458" y="6285"/>
                  <a:pt x="16464" y="6273"/>
                  <a:pt x="16464" y="6261"/>
                </a:cubicBezTo>
                <a:cubicBezTo>
                  <a:pt x="16464" y="6255"/>
                  <a:pt x="16470" y="6249"/>
                  <a:pt x="16464" y="6249"/>
                </a:cubicBezTo>
                <a:cubicBezTo>
                  <a:pt x="16464" y="6243"/>
                  <a:pt x="16464" y="6237"/>
                  <a:pt x="16458" y="6237"/>
                </a:cubicBezTo>
                <a:cubicBezTo>
                  <a:pt x="16452" y="6231"/>
                  <a:pt x="16452" y="6231"/>
                  <a:pt x="16446" y="6231"/>
                </a:cubicBezTo>
                <a:cubicBezTo>
                  <a:pt x="16435" y="6231"/>
                  <a:pt x="16428" y="6226"/>
                  <a:pt x="16423" y="6226"/>
                </a:cubicBezTo>
                <a:cubicBezTo>
                  <a:pt x="16411" y="6226"/>
                  <a:pt x="16405" y="6231"/>
                  <a:pt x="16393" y="6231"/>
                </a:cubicBezTo>
                <a:cubicBezTo>
                  <a:pt x="16387" y="6237"/>
                  <a:pt x="16387" y="6237"/>
                  <a:pt x="16381" y="6243"/>
                </a:cubicBezTo>
                <a:cubicBezTo>
                  <a:pt x="16375" y="6243"/>
                  <a:pt x="16369" y="6243"/>
                  <a:pt x="16357" y="6243"/>
                </a:cubicBezTo>
                <a:cubicBezTo>
                  <a:pt x="16351" y="6243"/>
                  <a:pt x="16346" y="6243"/>
                  <a:pt x="16340" y="6243"/>
                </a:cubicBezTo>
                <a:cubicBezTo>
                  <a:pt x="16334" y="6243"/>
                  <a:pt x="16328" y="6249"/>
                  <a:pt x="16322" y="6249"/>
                </a:cubicBezTo>
                <a:cubicBezTo>
                  <a:pt x="16316" y="6255"/>
                  <a:pt x="16316" y="6255"/>
                  <a:pt x="16310" y="6261"/>
                </a:cubicBezTo>
                <a:cubicBezTo>
                  <a:pt x="16310" y="6261"/>
                  <a:pt x="16310" y="6267"/>
                  <a:pt x="16304" y="6267"/>
                </a:cubicBezTo>
                <a:lnTo>
                  <a:pt x="16316" y="6255"/>
                </a:lnTo>
                <a:close/>
                <a:moveTo>
                  <a:pt x="16298" y="6231"/>
                </a:moveTo>
                <a:lnTo>
                  <a:pt x="16298" y="6231"/>
                </a:lnTo>
                <a:cubicBezTo>
                  <a:pt x="16310" y="6226"/>
                  <a:pt x="16316" y="6220"/>
                  <a:pt x="16316" y="6202"/>
                </a:cubicBezTo>
                <a:cubicBezTo>
                  <a:pt x="16316" y="6196"/>
                  <a:pt x="16310" y="6190"/>
                  <a:pt x="16304" y="6190"/>
                </a:cubicBezTo>
                <a:cubicBezTo>
                  <a:pt x="16304" y="6190"/>
                  <a:pt x="16298" y="6184"/>
                  <a:pt x="16292" y="6184"/>
                </a:cubicBezTo>
                <a:cubicBezTo>
                  <a:pt x="16280" y="6184"/>
                  <a:pt x="16280" y="6184"/>
                  <a:pt x="16280" y="6184"/>
                </a:cubicBezTo>
                <a:lnTo>
                  <a:pt x="16274" y="6184"/>
                </a:lnTo>
                <a:cubicBezTo>
                  <a:pt x="16269" y="6184"/>
                  <a:pt x="16269" y="6190"/>
                  <a:pt x="16269" y="6196"/>
                </a:cubicBezTo>
                <a:cubicBezTo>
                  <a:pt x="16262" y="6202"/>
                  <a:pt x="16262" y="6208"/>
                  <a:pt x="16257" y="6220"/>
                </a:cubicBezTo>
                <a:cubicBezTo>
                  <a:pt x="16262" y="6226"/>
                  <a:pt x="16274" y="6231"/>
                  <a:pt x="16280" y="6231"/>
                </a:cubicBezTo>
                <a:cubicBezTo>
                  <a:pt x="16286" y="6231"/>
                  <a:pt x="16298" y="6231"/>
                  <a:pt x="16298" y="6231"/>
                </a:cubicBezTo>
                <a:close/>
                <a:moveTo>
                  <a:pt x="16245" y="6303"/>
                </a:moveTo>
                <a:lnTo>
                  <a:pt x="16245" y="6303"/>
                </a:lnTo>
                <a:cubicBezTo>
                  <a:pt x="16245" y="6315"/>
                  <a:pt x="16245" y="6315"/>
                  <a:pt x="16245" y="6315"/>
                </a:cubicBezTo>
                <a:cubicBezTo>
                  <a:pt x="16245" y="6320"/>
                  <a:pt x="16245" y="6326"/>
                  <a:pt x="16245" y="6332"/>
                </a:cubicBezTo>
                <a:cubicBezTo>
                  <a:pt x="16262" y="6332"/>
                  <a:pt x="16269" y="6332"/>
                  <a:pt x="16280" y="6332"/>
                </a:cubicBezTo>
                <a:cubicBezTo>
                  <a:pt x="16280" y="6297"/>
                  <a:pt x="16280" y="6297"/>
                  <a:pt x="16280" y="6297"/>
                </a:cubicBezTo>
                <a:cubicBezTo>
                  <a:pt x="16251" y="6297"/>
                  <a:pt x="16251" y="6297"/>
                  <a:pt x="16251" y="6297"/>
                </a:cubicBezTo>
                <a:cubicBezTo>
                  <a:pt x="16251" y="6315"/>
                  <a:pt x="16251" y="6315"/>
                  <a:pt x="16251" y="6315"/>
                </a:cubicBezTo>
                <a:lnTo>
                  <a:pt x="16245" y="6303"/>
                </a:lnTo>
                <a:close/>
                <a:moveTo>
                  <a:pt x="16138" y="6368"/>
                </a:moveTo>
                <a:lnTo>
                  <a:pt x="16138" y="6368"/>
                </a:lnTo>
                <a:cubicBezTo>
                  <a:pt x="16138" y="6374"/>
                  <a:pt x="16138" y="6380"/>
                  <a:pt x="16138" y="6380"/>
                </a:cubicBezTo>
                <a:cubicBezTo>
                  <a:pt x="16138" y="6386"/>
                  <a:pt x="16144" y="6386"/>
                  <a:pt x="16144" y="6392"/>
                </a:cubicBezTo>
                <a:cubicBezTo>
                  <a:pt x="16180" y="6392"/>
                  <a:pt x="16180" y="6392"/>
                  <a:pt x="16180" y="6392"/>
                </a:cubicBezTo>
                <a:cubicBezTo>
                  <a:pt x="16185" y="6392"/>
                  <a:pt x="16191" y="6392"/>
                  <a:pt x="16203" y="6392"/>
                </a:cubicBezTo>
                <a:lnTo>
                  <a:pt x="16209" y="6392"/>
                </a:lnTo>
                <a:cubicBezTo>
                  <a:pt x="16221" y="6392"/>
                  <a:pt x="16221" y="6392"/>
                  <a:pt x="16221" y="6392"/>
                </a:cubicBezTo>
                <a:cubicBezTo>
                  <a:pt x="16227" y="6392"/>
                  <a:pt x="16233" y="6397"/>
                  <a:pt x="16233" y="6397"/>
                </a:cubicBezTo>
                <a:cubicBezTo>
                  <a:pt x="16239" y="6397"/>
                  <a:pt x="16245" y="6397"/>
                  <a:pt x="16245" y="6397"/>
                </a:cubicBezTo>
                <a:cubicBezTo>
                  <a:pt x="16251" y="6397"/>
                  <a:pt x="16257" y="6397"/>
                  <a:pt x="16257" y="6403"/>
                </a:cubicBezTo>
                <a:cubicBezTo>
                  <a:pt x="16262" y="6403"/>
                  <a:pt x="16262" y="6409"/>
                  <a:pt x="16269" y="6409"/>
                </a:cubicBezTo>
                <a:cubicBezTo>
                  <a:pt x="16280" y="6409"/>
                  <a:pt x="16286" y="6409"/>
                  <a:pt x="16292" y="6409"/>
                </a:cubicBezTo>
                <a:cubicBezTo>
                  <a:pt x="16292" y="6397"/>
                  <a:pt x="16292" y="6392"/>
                  <a:pt x="16292" y="6374"/>
                </a:cubicBezTo>
                <a:cubicBezTo>
                  <a:pt x="16280" y="6374"/>
                  <a:pt x="16274" y="6374"/>
                  <a:pt x="16262" y="6374"/>
                </a:cubicBezTo>
                <a:cubicBezTo>
                  <a:pt x="16257" y="6374"/>
                  <a:pt x="16251" y="6368"/>
                  <a:pt x="16239" y="6368"/>
                </a:cubicBezTo>
                <a:cubicBezTo>
                  <a:pt x="16239" y="6368"/>
                  <a:pt x="16233" y="6368"/>
                  <a:pt x="16227" y="6368"/>
                </a:cubicBezTo>
                <a:cubicBezTo>
                  <a:pt x="16215" y="6368"/>
                  <a:pt x="16215" y="6368"/>
                  <a:pt x="16215" y="6368"/>
                </a:cubicBezTo>
                <a:cubicBezTo>
                  <a:pt x="16209" y="6368"/>
                  <a:pt x="16203" y="6362"/>
                  <a:pt x="16197" y="6362"/>
                </a:cubicBezTo>
                <a:cubicBezTo>
                  <a:pt x="16185" y="6362"/>
                  <a:pt x="16180" y="6356"/>
                  <a:pt x="16168" y="6356"/>
                </a:cubicBezTo>
                <a:cubicBezTo>
                  <a:pt x="16162" y="6356"/>
                  <a:pt x="16156" y="6356"/>
                  <a:pt x="16150" y="6356"/>
                </a:cubicBezTo>
                <a:cubicBezTo>
                  <a:pt x="16144" y="6362"/>
                  <a:pt x="16150" y="6368"/>
                  <a:pt x="16144" y="6368"/>
                </a:cubicBezTo>
                <a:cubicBezTo>
                  <a:pt x="16144" y="6374"/>
                  <a:pt x="16144" y="6380"/>
                  <a:pt x="16138" y="6380"/>
                </a:cubicBezTo>
                <a:lnTo>
                  <a:pt x="16138" y="6368"/>
                </a:lnTo>
                <a:close/>
                <a:moveTo>
                  <a:pt x="16096" y="6380"/>
                </a:moveTo>
                <a:lnTo>
                  <a:pt x="16096" y="6380"/>
                </a:lnTo>
                <a:cubicBezTo>
                  <a:pt x="16085" y="6374"/>
                  <a:pt x="16079" y="6374"/>
                  <a:pt x="16073" y="6374"/>
                </a:cubicBezTo>
                <a:cubicBezTo>
                  <a:pt x="16067" y="6374"/>
                  <a:pt x="16055" y="6368"/>
                  <a:pt x="16049" y="6368"/>
                </a:cubicBezTo>
                <a:cubicBezTo>
                  <a:pt x="16049" y="6392"/>
                  <a:pt x="16049" y="6392"/>
                  <a:pt x="16049" y="6392"/>
                </a:cubicBezTo>
                <a:cubicBezTo>
                  <a:pt x="16049" y="6392"/>
                  <a:pt x="16049" y="6397"/>
                  <a:pt x="16055" y="6403"/>
                </a:cubicBezTo>
                <a:cubicBezTo>
                  <a:pt x="16067" y="6409"/>
                  <a:pt x="16067" y="6409"/>
                  <a:pt x="16067" y="6409"/>
                </a:cubicBezTo>
                <a:cubicBezTo>
                  <a:pt x="16073" y="6409"/>
                  <a:pt x="16073" y="6409"/>
                  <a:pt x="16079" y="6409"/>
                </a:cubicBezTo>
                <a:cubicBezTo>
                  <a:pt x="16102" y="6409"/>
                  <a:pt x="16102" y="6409"/>
                  <a:pt x="16102" y="6409"/>
                </a:cubicBezTo>
                <a:cubicBezTo>
                  <a:pt x="16102" y="6392"/>
                  <a:pt x="16102" y="6392"/>
                  <a:pt x="16102" y="6392"/>
                </a:cubicBezTo>
                <a:cubicBezTo>
                  <a:pt x="16096" y="6386"/>
                  <a:pt x="16096" y="6380"/>
                  <a:pt x="16096" y="6380"/>
                </a:cubicBezTo>
                <a:close/>
                <a:moveTo>
                  <a:pt x="16168" y="6065"/>
                </a:moveTo>
                <a:lnTo>
                  <a:pt x="16168" y="6065"/>
                </a:lnTo>
                <a:cubicBezTo>
                  <a:pt x="16162" y="6077"/>
                  <a:pt x="16156" y="6083"/>
                  <a:pt x="16144" y="6089"/>
                </a:cubicBezTo>
                <a:cubicBezTo>
                  <a:pt x="16144" y="6095"/>
                  <a:pt x="16138" y="6101"/>
                  <a:pt x="16132" y="6101"/>
                </a:cubicBezTo>
                <a:cubicBezTo>
                  <a:pt x="16132" y="6101"/>
                  <a:pt x="16126" y="6107"/>
                  <a:pt x="16120" y="6113"/>
                </a:cubicBezTo>
                <a:cubicBezTo>
                  <a:pt x="16120" y="6113"/>
                  <a:pt x="16114" y="6107"/>
                  <a:pt x="16114" y="6113"/>
                </a:cubicBezTo>
                <a:cubicBezTo>
                  <a:pt x="16108" y="6113"/>
                  <a:pt x="16108" y="6119"/>
                  <a:pt x="16108" y="6119"/>
                </a:cubicBezTo>
                <a:cubicBezTo>
                  <a:pt x="16108" y="6125"/>
                  <a:pt x="16108" y="6125"/>
                  <a:pt x="16108" y="6125"/>
                </a:cubicBezTo>
                <a:cubicBezTo>
                  <a:pt x="16108" y="6137"/>
                  <a:pt x="16114" y="6142"/>
                  <a:pt x="16114" y="6154"/>
                </a:cubicBezTo>
                <a:cubicBezTo>
                  <a:pt x="16114" y="6160"/>
                  <a:pt x="16114" y="6160"/>
                  <a:pt x="16114" y="6166"/>
                </a:cubicBezTo>
                <a:cubicBezTo>
                  <a:pt x="16114" y="6178"/>
                  <a:pt x="16114" y="6184"/>
                  <a:pt x="16114" y="6190"/>
                </a:cubicBezTo>
                <a:cubicBezTo>
                  <a:pt x="16108" y="6196"/>
                  <a:pt x="16102" y="6196"/>
                  <a:pt x="16102" y="6202"/>
                </a:cubicBezTo>
                <a:cubicBezTo>
                  <a:pt x="16102" y="6208"/>
                  <a:pt x="16096" y="6214"/>
                  <a:pt x="16096" y="6226"/>
                </a:cubicBezTo>
                <a:cubicBezTo>
                  <a:pt x="16096" y="6231"/>
                  <a:pt x="16096" y="6231"/>
                  <a:pt x="16096" y="6237"/>
                </a:cubicBezTo>
                <a:cubicBezTo>
                  <a:pt x="16096" y="6243"/>
                  <a:pt x="16096" y="6249"/>
                  <a:pt x="16096" y="6261"/>
                </a:cubicBezTo>
                <a:cubicBezTo>
                  <a:pt x="16102" y="6261"/>
                  <a:pt x="16102" y="6255"/>
                  <a:pt x="16108" y="6261"/>
                </a:cubicBezTo>
                <a:cubicBezTo>
                  <a:pt x="16114" y="6261"/>
                  <a:pt x="16114" y="6267"/>
                  <a:pt x="16120" y="6267"/>
                </a:cubicBezTo>
                <a:cubicBezTo>
                  <a:pt x="16126" y="6267"/>
                  <a:pt x="16132" y="6261"/>
                  <a:pt x="16144" y="6261"/>
                </a:cubicBezTo>
                <a:cubicBezTo>
                  <a:pt x="16144" y="6249"/>
                  <a:pt x="16144" y="6243"/>
                  <a:pt x="16144" y="6231"/>
                </a:cubicBezTo>
                <a:cubicBezTo>
                  <a:pt x="16144" y="6220"/>
                  <a:pt x="16144" y="6214"/>
                  <a:pt x="16144" y="6196"/>
                </a:cubicBezTo>
                <a:cubicBezTo>
                  <a:pt x="16144" y="6196"/>
                  <a:pt x="16144" y="6196"/>
                  <a:pt x="16150" y="6196"/>
                </a:cubicBezTo>
                <a:cubicBezTo>
                  <a:pt x="16162" y="6196"/>
                  <a:pt x="16174" y="6196"/>
                  <a:pt x="16191" y="6196"/>
                </a:cubicBezTo>
                <a:cubicBezTo>
                  <a:pt x="16191" y="6196"/>
                  <a:pt x="16197" y="6196"/>
                  <a:pt x="16203" y="6196"/>
                </a:cubicBezTo>
                <a:cubicBezTo>
                  <a:pt x="16203" y="6190"/>
                  <a:pt x="16203" y="6190"/>
                  <a:pt x="16203" y="6178"/>
                </a:cubicBezTo>
                <a:cubicBezTo>
                  <a:pt x="16203" y="6172"/>
                  <a:pt x="16197" y="6166"/>
                  <a:pt x="16197" y="6160"/>
                </a:cubicBezTo>
                <a:cubicBezTo>
                  <a:pt x="16191" y="6160"/>
                  <a:pt x="16185" y="6160"/>
                  <a:pt x="16185" y="6154"/>
                </a:cubicBezTo>
                <a:cubicBezTo>
                  <a:pt x="16185" y="6149"/>
                  <a:pt x="16185" y="6149"/>
                  <a:pt x="16185" y="6142"/>
                </a:cubicBezTo>
                <a:cubicBezTo>
                  <a:pt x="16185" y="6137"/>
                  <a:pt x="16185" y="6137"/>
                  <a:pt x="16185" y="6131"/>
                </a:cubicBezTo>
                <a:cubicBezTo>
                  <a:pt x="16180" y="6131"/>
                  <a:pt x="16180" y="6125"/>
                  <a:pt x="16174" y="6125"/>
                </a:cubicBezTo>
                <a:cubicBezTo>
                  <a:pt x="16168" y="6125"/>
                  <a:pt x="16162" y="6131"/>
                  <a:pt x="16150" y="6131"/>
                </a:cubicBezTo>
                <a:cubicBezTo>
                  <a:pt x="16150" y="6113"/>
                  <a:pt x="16150" y="6113"/>
                  <a:pt x="16150" y="6113"/>
                </a:cubicBezTo>
                <a:cubicBezTo>
                  <a:pt x="16150" y="6107"/>
                  <a:pt x="16156" y="6107"/>
                  <a:pt x="16156" y="6101"/>
                </a:cubicBezTo>
                <a:cubicBezTo>
                  <a:pt x="16156" y="6095"/>
                  <a:pt x="16162" y="6095"/>
                  <a:pt x="16168" y="6095"/>
                </a:cubicBezTo>
                <a:cubicBezTo>
                  <a:pt x="16168" y="6089"/>
                  <a:pt x="16168" y="6083"/>
                  <a:pt x="16168" y="6083"/>
                </a:cubicBezTo>
                <a:cubicBezTo>
                  <a:pt x="16168" y="6077"/>
                  <a:pt x="16168" y="6071"/>
                  <a:pt x="16168" y="6065"/>
                </a:cubicBezTo>
                <a:close/>
                <a:moveTo>
                  <a:pt x="15628" y="6374"/>
                </a:moveTo>
                <a:lnTo>
                  <a:pt x="15628" y="6374"/>
                </a:lnTo>
                <a:cubicBezTo>
                  <a:pt x="15628" y="6380"/>
                  <a:pt x="15634" y="6386"/>
                  <a:pt x="15640" y="6392"/>
                </a:cubicBezTo>
                <a:cubicBezTo>
                  <a:pt x="15646" y="6392"/>
                  <a:pt x="15646" y="6397"/>
                  <a:pt x="15652" y="6397"/>
                </a:cubicBezTo>
                <a:cubicBezTo>
                  <a:pt x="15658" y="6397"/>
                  <a:pt x="15658" y="6397"/>
                  <a:pt x="15664" y="6403"/>
                </a:cubicBezTo>
                <a:cubicBezTo>
                  <a:pt x="15670" y="6403"/>
                  <a:pt x="15676" y="6403"/>
                  <a:pt x="15687" y="6403"/>
                </a:cubicBezTo>
                <a:cubicBezTo>
                  <a:pt x="15687" y="6409"/>
                  <a:pt x="15687" y="6409"/>
                  <a:pt x="15687" y="6415"/>
                </a:cubicBezTo>
                <a:cubicBezTo>
                  <a:pt x="15687" y="6427"/>
                  <a:pt x="15681" y="6427"/>
                  <a:pt x="15681" y="6439"/>
                </a:cubicBezTo>
                <a:cubicBezTo>
                  <a:pt x="15681" y="6445"/>
                  <a:pt x="15676" y="6445"/>
                  <a:pt x="15676" y="6451"/>
                </a:cubicBezTo>
                <a:cubicBezTo>
                  <a:pt x="15676" y="6457"/>
                  <a:pt x="15676" y="6457"/>
                  <a:pt x="15676" y="6463"/>
                </a:cubicBezTo>
                <a:cubicBezTo>
                  <a:pt x="15676" y="6469"/>
                  <a:pt x="15676" y="6469"/>
                  <a:pt x="15676" y="6475"/>
                </a:cubicBezTo>
                <a:cubicBezTo>
                  <a:pt x="15676" y="6480"/>
                  <a:pt x="15681" y="6480"/>
                  <a:pt x="15681" y="6486"/>
                </a:cubicBezTo>
                <a:cubicBezTo>
                  <a:pt x="15687" y="6492"/>
                  <a:pt x="15687" y="6498"/>
                  <a:pt x="15687" y="6498"/>
                </a:cubicBezTo>
                <a:cubicBezTo>
                  <a:pt x="15687" y="6504"/>
                  <a:pt x="15693" y="6510"/>
                  <a:pt x="15693" y="6510"/>
                </a:cubicBezTo>
                <a:cubicBezTo>
                  <a:pt x="15699" y="6510"/>
                  <a:pt x="15699" y="6510"/>
                  <a:pt x="15705" y="6504"/>
                </a:cubicBezTo>
                <a:cubicBezTo>
                  <a:pt x="15705" y="6498"/>
                  <a:pt x="15711" y="6498"/>
                  <a:pt x="15717" y="6498"/>
                </a:cubicBezTo>
                <a:cubicBezTo>
                  <a:pt x="15717" y="6486"/>
                  <a:pt x="15717" y="6480"/>
                  <a:pt x="15717" y="6469"/>
                </a:cubicBezTo>
                <a:cubicBezTo>
                  <a:pt x="15717" y="6463"/>
                  <a:pt x="15717" y="6457"/>
                  <a:pt x="15717" y="6445"/>
                </a:cubicBezTo>
                <a:cubicBezTo>
                  <a:pt x="15717" y="6439"/>
                  <a:pt x="15723" y="6439"/>
                  <a:pt x="15723" y="6433"/>
                </a:cubicBezTo>
                <a:cubicBezTo>
                  <a:pt x="15723" y="6356"/>
                  <a:pt x="15723" y="6356"/>
                  <a:pt x="15723" y="6356"/>
                </a:cubicBezTo>
                <a:cubicBezTo>
                  <a:pt x="15759" y="6356"/>
                  <a:pt x="15759" y="6356"/>
                  <a:pt x="15759" y="6356"/>
                </a:cubicBezTo>
                <a:cubicBezTo>
                  <a:pt x="15759" y="6386"/>
                  <a:pt x="15759" y="6386"/>
                  <a:pt x="15759" y="6386"/>
                </a:cubicBezTo>
                <a:cubicBezTo>
                  <a:pt x="15753" y="6397"/>
                  <a:pt x="15753" y="6397"/>
                  <a:pt x="15753" y="6397"/>
                </a:cubicBezTo>
                <a:cubicBezTo>
                  <a:pt x="15753" y="6409"/>
                  <a:pt x="15753" y="6409"/>
                  <a:pt x="15753" y="6409"/>
                </a:cubicBezTo>
                <a:cubicBezTo>
                  <a:pt x="15759" y="6409"/>
                  <a:pt x="15764" y="6409"/>
                  <a:pt x="15764" y="6409"/>
                </a:cubicBezTo>
                <a:cubicBezTo>
                  <a:pt x="15770" y="6409"/>
                  <a:pt x="15776" y="6409"/>
                  <a:pt x="15776" y="6409"/>
                </a:cubicBezTo>
                <a:cubicBezTo>
                  <a:pt x="15782" y="6409"/>
                  <a:pt x="15782" y="6415"/>
                  <a:pt x="15788" y="6415"/>
                </a:cubicBezTo>
                <a:cubicBezTo>
                  <a:pt x="15794" y="6415"/>
                  <a:pt x="15800" y="6415"/>
                  <a:pt x="15800" y="6421"/>
                </a:cubicBezTo>
                <a:cubicBezTo>
                  <a:pt x="15806" y="6421"/>
                  <a:pt x="15806" y="6421"/>
                  <a:pt x="15812" y="6421"/>
                </a:cubicBezTo>
                <a:cubicBezTo>
                  <a:pt x="15812" y="6439"/>
                  <a:pt x="15812" y="6439"/>
                  <a:pt x="15812" y="6439"/>
                </a:cubicBezTo>
                <a:cubicBezTo>
                  <a:pt x="15812" y="6445"/>
                  <a:pt x="15806" y="6451"/>
                  <a:pt x="15806" y="6451"/>
                </a:cubicBezTo>
                <a:cubicBezTo>
                  <a:pt x="15806" y="6457"/>
                  <a:pt x="15806" y="6463"/>
                  <a:pt x="15806" y="6463"/>
                </a:cubicBezTo>
                <a:cubicBezTo>
                  <a:pt x="15806" y="6475"/>
                  <a:pt x="15806" y="6475"/>
                  <a:pt x="15806" y="6475"/>
                </a:cubicBezTo>
                <a:cubicBezTo>
                  <a:pt x="15806" y="6480"/>
                  <a:pt x="15800" y="6486"/>
                  <a:pt x="15806" y="6492"/>
                </a:cubicBezTo>
                <a:cubicBezTo>
                  <a:pt x="15806" y="6492"/>
                  <a:pt x="15812" y="6498"/>
                  <a:pt x="15818" y="6498"/>
                </a:cubicBezTo>
                <a:cubicBezTo>
                  <a:pt x="15818" y="6504"/>
                  <a:pt x="15824" y="6504"/>
                  <a:pt x="15830" y="6504"/>
                </a:cubicBezTo>
                <a:cubicBezTo>
                  <a:pt x="15865" y="6504"/>
                  <a:pt x="15865" y="6504"/>
                  <a:pt x="15865" y="6504"/>
                </a:cubicBezTo>
                <a:cubicBezTo>
                  <a:pt x="15865" y="6498"/>
                  <a:pt x="15871" y="6498"/>
                  <a:pt x="15871" y="6492"/>
                </a:cubicBezTo>
                <a:cubicBezTo>
                  <a:pt x="15871" y="6475"/>
                  <a:pt x="15871" y="6475"/>
                  <a:pt x="15871" y="6475"/>
                </a:cubicBezTo>
                <a:cubicBezTo>
                  <a:pt x="15871" y="6463"/>
                  <a:pt x="15871" y="6457"/>
                  <a:pt x="15865" y="6445"/>
                </a:cubicBezTo>
                <a:cubicBezTo>
                  <a:pt x="15865" y="6445"/>
                  <a:pt x="15859" y="6445"/>
                  <a:pt x="15853" y="6439"/>
                </a:cubicBezTo>
                <a:cubicBezTo>
                  <a:pt x="15853" y="6439"/>
                  <a:pt x="15847" y="6433"/>
                  <a:pt x="15842" y="6427"/>
                </a:cubicBezTo>
                <a:cubicBezTo>
                  <a:pt x="15842" y="6427"/>
                  <a:pt x="15836" y="6427"/>
                  <a:pt x="15830" y="6421"/>
                </a:cubicBezTo>
                <a:cubicBezTo>
                  <a:pt x="15830" y="6415"/>
                  <a:pt x="15824" y="6409"/>
                  <a:pt x="15824" y="6403"/>
                </a:cubicBezTo>
                <a:cubicBezTo>
                  <a:pt x="15824" y="6397"/>
                  <a:pt x="15830" y="6392"/>
                  <a:pt x="15830" y="6386"/>
                </a:cubicBezTo>
                <a:cubicBezTo>
                  <a:pt x="15830" y="6374"/>
                  <a:pt x="15830" y="6374"/>
                  <a:pt x="15830" y="6374"/>
                </a:cubicBezTo>
                <a:cubicBezTo>
                  <a:pt x="15830" y="6374"/>
                  <a:pt x="15836" y="6368"/>
                  <a:pt x="15830" y="6362"/>
                </a:cubicBezTo>
                <a:cubicBezTo>
                  <a:pt x="15830" y="6362"/>
                  <a:pt x="15824" y="6362"/>
                  <a:pt x="15818" y="6356"/>
                </a:cubicBezTo>
                <a:cubicBezTo>
                  <a:pt x="15818" y="6350"/>
                  <a:pt x="15818" y="6350"/>
                  <a:pt x="15812" y="6344"/>
                </a:cubicBezTo>
                <a:cubicBezTo>
                  <a:pt x="15806" y="6338"/>
                  <a:pt x="15806" y="6338"/>
                  <a:pt x="15800" y="6338"/>
                </a:cubicBezTo>
                <a:cubicBezTo>
                  <a:pt x="15794" y="6332"/>
                  <a:pt x="15788" y="6338"/>
                  <a:pt x="15788" y="6332"/>
                </a:cubicBezTo>
                <a:cubicBezTo>
                  <a:pt x="15782" y="6332"/>
                  <a:pt x="15788" y="6326"/>
                  <a:pt x="15782" y="6320"/>
                </a:cubicBezTo>
                <a:cubicBezTo>
                  <a:pt x="15788" y="6303"/>
                  <a:pt x="15788" y="6303"/>
                  <a:pt x="15788" y="6303"/>
                </a:cubicBezTo>
                <a:cubicBezTo>
                  <a:pt x="15800" y="6303"/>
                  <a:pt x="15812" y="6303"/>
                  <a:pt x="15824" y="6303"/>
                </a:cubicBezTo>
                <a:cubicBezTo>
                  <a:pt x="15830" y="6303"/>
                  <a:pt x="15830" y="6297"/>
                  <a:pt x="15836" y="6291"/>
                </a:cubicBezTo>
                <a:cubicBezTo>
                  <a:pt x="15836" y="6291"/>
                  <a:pt x="15842" y="6291"/>
                  <a:pt x="15847" y="6291"/>
                </a:cubicBezTo>
                <a:cubicBezTo>
                  <a:pt x="15859" y="6285"/>
                  <a:pt x="15865" y="6291"/>
                  <a:pt x="15883" y="6291"/>
                </a:cubicBezTo>
                <a:lnTo>
                  <a:pt x="15889" y="6291"/>
                </a:lnTo>
                <a:cubicBezTo>
                  <a:pt x="15895" y="6291"/>
                  <a:pt x="15901" y="6285"/>
                  <a:pt x="15901" y="6273"/>
                </a:cubicBezTo>
                <a:lnTo>
                  <a:pt x="15895" y="6267"/>
                </a:lnTo>
                <a:cubicBezTo>
                  <a:pt x="15895" y="6261"/>
                  <a:pt x="15889" y="6255"/>
                  <a:pt x="15889" y="6255"/>
                </a:cubicBezTo>
                <a:cubicBezTo>
                  <a:pt x="15883" y="6249"/>
                  <a:pt x="15877" y="6249"/>
                  <a:pt x="15877" y="6249"/>
                </a:cubicBezTo>
                <a:cubicBezTo>
                  <a:pt x="15871" y="6243"/>
                  <a:pt x="15865" y="6243"/>
                  <a:pt x="15865" y="6237"/>
                </a:cubicBezTo>
                <a:cubicBezTo>
                  <a:pt x="15859" y="6237"/>
                  <a:pt x="15859" y="6231"/>
                  <a:pt x="15853" y="6231"/>
                </a:cubicBezTo>
                <a:cubicBezTo>
                  <a:pt x="15842" y="6231"/>
                  <a:pt x="15842" y="6231"/>
                  <a:pt x="15842" y="6231"/>
                </a:cubicBezTo>
                <a:cubicBezTo>
                  <a:pt x="15836" y="6231"/>
                  <a:pt x="15836" y="6231"/>
                  <a:pt x="15830" y="6231"/>
                </a:cubicBezTo>
                <a:cubicBezTo>
                  <a:pt x="15824" y="6231"/>
                  <a:pt x="15824" y="6231"/>
                  <a:pt x="15818" y="6237"/>
                </a:cubicBezTo>
                <a:cubicBezTo>
                  <a:pt x="15812" y="6237"/>
                  <a:pt x="15812" y="6243"/>
                  <a:pt x="15812" y="6249"/>
                </a:cubicBezTo>
                <a:cubicBezTo>
                  <a:pt x="15800" y="6255"/>
                  <a:pt x="15788" y="6267"/>
                  <a:pt x="15776" y="6267"/>
                </a:cubicBezTo>
                <a:cubicBezTo>
                  <a:pt x="15764" y="6273"/>
                  <a:pt x="15759" y="6267"/>
                  <a:pt x="15753" y="6267"/>
                </a:cubicBezTo>
                <a:cubicBezTo>
                  <a:pt x="15747" y="6267"/>
                  <a:pt x="15747" y="6267"/>
                  <a:pt x="15741" y="6267"/>
                </a:cubicBezTo>
                <a:cubicBezTo>
                  <a:pt x="15735" y="6261"/>
                  <a:pt x="15729" y="6261"/>
                  <a:pt x="15717" y="6255"/>
                </a:cubicBezTo>
                <a:lnTo>
                  <a:pt x="15711" y="6249"/>
                </a:lnTo>
                <a:cubicBezTo>
                  <a:pt x="15699" y="6249"/>
                  <a:pt x="15699" y="6249"/>
                  <a:pt x="15699" y="6249"/>
                </a:cubicBezTo>
                <a:cubicBezTo>
                  <a:pt x="15693" y="6249"/>
                  <a:pt x="15687" y="6255"/>
                  <a:pt x="15687" y="6261"/>
                </a:cubicBezTo>
                <a:cubicBezTo>
                  <a:pt x="15681" y="6267"/>
                  <a:pt x="15676" y="6273"/>
                  <a:pt x="15670" y="6285"/>
                </a:cubicBezTo>
                <a:cubicBezTo>
                  <a:pt x="15670" y="6291"/>
                  <a:pt x="15676" y="6297"/>
                  <a:pt x="15670" y="6303"/>
                </a:cubicBezTo>
                <a:cubicBezTo>
                  <a:pt x="15670" y="6309"/>
                  <a:pt x="15664" y="6309"/>
                  <a:pt x="15664" y="6315"/>
                </a:cubicBezTo>
                <a:cubicBezTo>
                  <a:pt x="15664" y="6315"/>
                  <a:pt x="15670" y="6320"/>
                  <a:pt x="15664" y="6326"/>
                </a:cubicBezTo>
                <a:cubicBezTo>
                  <a:pt x="15664" y="6326"/>
                  <a:pt x="15670" y="6332"/>
                  <a:pt x="15664" y="6338"/>
                </a:cubicBezTo>
                <a:lnTo>
                  <a:pt x="15658" y="6344"/>
                </a:lnTo>
                <a:cubicBezTo>
                  <a:pt x="15652" y="6344"/>
                  <a:pt x="15646" y="6344"/>
                  <a:pt x="15646" y="6344"/>
                </a:cubicBezTo>
                <a:cubicBezTo>
                  <a:pt x="15640" y="6344"/>
                  <a:pt x="15640" y="6350"/>
                  <a:pt x="15634" y="6356"/>
                </a:cubicBezTo>
                <a:cubicBezTo>
                  <a:pt x="15634" y="6362"/>
                  <a:pt x="15628" y="6368"/>
                  <a:pt x="15628" y="6374"/>
                </a:cubicBezTo>
                <a:close/>
                <a:moveTo>
                  <a:pt x="15960" y="6131"/>
                </a:moveTo>
                <a:lnTo>
                  <a:pt x="15960" y="6131"/>
                </a:lnTo>
                <a:cubicBezTo>
                  <a:pt x="15954" y="6131"/>
                  <a:pt x="15960" y="6137"/>
                  <a:pt x="15960" y="6142"/>
                </a:cubicBezTo>
                <a:cubicBezTo>
                  <a:pt x="15764" y="6142"/>
                  <a:pt x="15764" y="6142"/>
                  <a:pt x="15764" y="6142"/>
                </a:cubicBezTo>
                <a:cubicBezTo>
                  <a:pt x="15753" y="6142"/>
                  <a:pt x="15753" y="6154"/>
                  <a:pt x="15741" y="6160"/>
                </a:cubicBezTo>
                <a:cubicBezTo>
                  <a:pt x="15735" y="6166"/>
                  <a:pt x="15729" y="6166"/>
                  <a:pt x="15723" y="6166"/>
                </a:cubicBezTo>
                <a:cubicBezTo>
                  <a:pt x="15705" y="6166"/>
                  <a:pt x="15699" y="6166"/>
                  <a:pt x="15687" y="6172"/>
                </a:cubicBezTo>
                <a:cubicBezTo>
                  <a:pt x="15681" y="6172"/>
                  <a:pt x="15681" y="6178"/>
                  <a:pt x="15676" y="6184"/>
                </a:cubicBezTo>
                <a:cubicBezTo>
                  <a:pt x="15676" y="6190"/>
                  <a:pt x="15670" y="6196"/>
                  <a:pt x="15670" y="6202"/>
                </a:cubicBezTo>
                <a:cubicBezTo>
                  <a:pt x="15670" y="6208"/>
                  <a:pt x="15676" y="6214"/>
                  <a:pt x="15676" y="6220"/>
                </a:cubicBezTo>
                <a:cubicBezTo>
                  <a:pt x="15687" y="6214"/>
                  <a:pt x="15699" y="6208"/>
                  <a:pt x="15711" y="6202"/>
                </a:cubicBezTo>
                <a:cubicBezTo>
                  <a:pt x="15711" y="6202"/>
                  <a:pt x="15717" y="6202"/>
                  <a:pt x="15723" y="6196"/>
                </a:cubicBezTo>
                <a:cubicBezTo>
                  <a:pt x="15723" y="6196"/>
                  <a:pt x="15723" y="6190"/>
                  <a:pt x="15729" y="6190"/>
                </a:cubicBezTo>
                <a:cubicBezTo>
                  <a:pt x="15735" y="6184"/>
                  <a:pt x="15735" y="6184"/>
                  <a:pt x="15741" y="6184"/>
                </a:cubicBezTo>
                <a:cubicBezTo>
                  <a:pt x="15747" y="6178"/>
                  <a:pt x="15747" y="6178"/>
                  <a:pt x="15753" y="6178"/>
                </a:cubicBezTo>
                <a:cubicBezTo>
                  <a:pt x="15759" y="6172"/>
                  <a:pt x="15759" y="6178"/>
                  <a:pt x="15764" y="6178"/>
                </a:cubicBezTo>
                <a:cubicBezTo>
                  <a:pt x="15770" y="6172"/>
                  <a:pt x="15770" y="6166"/>
                  <a:pt x="15776" y="6166"/>
                </a:cubicBezTo>
                <a:cubicBezTo>
                  <a:pt x="15800" y="6172"/>
                  <a:pt x="15800" y="6172"/>
                  <a:pt x="15800" y="6172"/>
                </a:cubicBezTo>
                <a:cubicBezTo>
                  <a:pt x="15871" y="6172"/>
                  <a:pt x="15871" y="6172"/>
                  <a:pt x="15871" y="6172"/>
                </a:cubicBezTo>
                <a:cubicBezTo>
                  <a:pt x="15871" y="6172"/>
                  <a:pt x="15877" y="6172"/>
                  <a:pt x="15883" y="6172"/>
                </a:cubicBezTo>
                <a:lnTo>
                  <a:pt x="15889" y="6178"/>
                </a:lnTo>
                <a:cubicBezTo>
                  <a:pt x="15901" y="6184"/>
                  <a:pt x="15901" y="6190"/>
                  <a:pt x="15907" y="6190"/>
                </a:cubicBezTo>
                <a:cubicBezTo>
                  <a:pt x="15913" y="6190"/>
                  <a:pt x="15919" y="6190"/>
                  <a:pt x="15925" y="6190"/>
                </a:cubicBezTo>
                <a:cubicBezTo>
                  <a:pt x="15930" y="6184"/>
                  <a:pt x="15936" y="6184"/>
                  <a:pt x="15936" y="6184"/>
                </a:cubicBezTo>
                <a:cubicBezTo>
                  <a:pt x="15942" y="6178"/>
                  <a:pt x="15942" y="6172"/>
                  <a:pt x="15948" y="6172"/>
                </a:cubicBezTo>
                <a:cubicBezTo>
                  <a:pt x="15948" y="6166"/>
                  <a:pt x="15954" y="6172"/>
                  <a:pt x="15960" y="6172"/>
                </a:cubicBezTo>
                <a:cubicBezTo>
                  <a:pt x="15966" y="6166"/>
                  <a:pt x="15966" y="6166"/>
                  <a:pt x="15966" y="6166"/>
                </a:cubicBezTo>
                <a:cubicBezTo>
                  <a:pt x="15972" y="6160"/>
                  <a:pt x="15972" y="6154"/>
                  <a:pt x="15978" y="6154"/>
                </a:cubicBezTo>
                <a:cubicBezTo>
                  <a:pt x="15984" y="6142"/>
                  <a:pt x="15990" y="6137"/>
                  <a:pt x="15990" y="6125"/>
                </a:cubicBezTo>
                <a:cubicBezTo>
                  <a:pt x="15978" y="6125"/>
                  <a:pt x="15972" y="6125"/>
                  <a:pt x="15960" y="6131"/>
                </a:cubicBezTo>
                <a:close/>
                <a:moveTo>
                  <a:pt x="15901" y="6741"/>
                </a:moveTo>
                <a:lnTo>
                  <a:pt x="15901" y="6741"/>
                </a:lnTo>
                <a:cubicBezTo>
                  <a:pt x="15901" y="6747"/>
                  <a:pt x="15895" y="6753"/>
                  <a:pt x="15895" y="6753"/>
                </a:cubicBezTo>
                <a:cubicBezTo>
                  <a:pt x="15895" y="6765"/>
                  <a:pt x="15907" y="6765"/>
                  <a:pt x="15919" y="6771"/>
                </a:cubicBezTo>
                <a:cubicBezTo>
                  <a:pt x="15919" y="6771"/>
                  <a:pt x="15925" y="6771"/>
                  <a:pt x="15930" y="6771"/>
                </a:cubicBezTo>
                <a:cubicBezTo>
                  <a:pt x="15936" y="6771"/>
                  <a:pt x="15936" y="6777"/>
                  <a:pt x="15942" y="6777"/>
                </a:cubicBezTo>
                <a:cubicBezTo>
                  <a:pt x="15948" y="6777"/>
                  <a:pt x="15954" y="6765"/>
                  <a:pt x="15960" y="6753"/>
                </a:cubicBezTo>
                <a:cubicBezTo>
                  <a:pt x="15966" y="6747"/>
                  <a:pt x="15972" y="6741"/>
                  <a:pt x="15978" y="6735"/>
                </a:cubicBezTo>
                <a:cubicBezTo>
                  <a:pt x="15984" y="6730"/>
                  <a:pt x="15990" y="6724"/>
                  <a:pt x="15996" y="6724"/>
                </a:cubicBezTo>
                <a:cubicBezTo>
                  <a:pt x="15996" y="6718"/>
                  <a:pt x="16002" y="6718"/>
                  <a:pt x="16008" y="6718"/>
                </a:cubicBezTo>
                <a:cubicBezTo>
                  <a:pt x="16014" y="6718"/>
                  <a:pt x="16019" y="6718"/>
                  <a:pt x="16031" y="6718"/>
                </a:cubicBezTo>
                <a:cubicBezTo>
                  <a:pt x="16037" y="6712"/>
                  <a:pt x="16043" y="6700"/>
                  <a:pt x="16049" y="6694"/>
                </a:cubicBezTo>
                <a:cubicBezTo>
                  <a:pt x="16061" y="6694"/>
                  <a:pt x="16067" y="6688"/>
                  <a:pt x="16073" y="6688"/>
                </a:cubicBezTo>
                <a:cubicBezTo>
                  <a:pt x="16085" y="6688"/>
                  <a:pt x="16091" y="6688"/>
                  <a:pt x="16096" y="6688"/>
                </a:cubicBezTo>
                <a:cubicBezTo>
                  <a:pt x="16102" y="6688"/>
                  <a:pt x="16102" y="6688"/>
                  <a:pt x="16108" y="6688"/>
                </a:cubicBezTo>
                <a:cubicBezTo>
                  <a:pt x="16114" y="6688"/>
                  <a:pt x="16114" y="6682"/>
                  <a:pt x="16114" y="6676"/>
                </a:cubicBezTo>
                <a:cubicBezTo>
                  <a:pt x="16108" y="6676"/>
                  <a:pt x="16108" y="6676"/>
                  <a:pt x="16102" y="6670"/>
                </a:cubicBezTo>
                <a:cubicBezTo>
                  <a:pt x="16096" y="6670"/>
                  <a:pt x="16096" y="6664"/>
                  <a:pt x="16091" y="6658"/>
                </a:cubicBezTo>
                <a:cubicBezTo>
                  <a:pt x="16085" y="6658"/>
                  <a:pt x="16079" y="6658"/>
                  <a:pt x="16067" y="6658"/>
                </a:cubicBezTo>
                <a:cubicBezTo>
                  <a:pt x="16067" y="6658"/>
                  <a:pt x="16061" y="6658"/>
                  <a:pt x="16055" y="6658"/>
                </a:cubicBezTo>
                <a:lnTo>
                  <a:pt x="16049" y="6658"/>
                </a:lnTo>
                <a:cubicBezTo>
                  <a:pt x="16043" y="6664"/>
                  <a:pt x="16043" y="6670"/>
                  <a:pt x="16037" y="6670"/>
                </a:cubicBezTo>
                <a:cubicBezTo>
                  <a:pt x="16031" y="6676"/>
                  <a:pt x="16025" y="6676"/>
                  <a:pt x="16025" y="6676"/>
                </a:cubicBezTo>
                <a:cubicBezTo>
                  <a:pt x="16019" y="6676"/>
                  <a:pt x="16014" y="6676"/>
                  <a:pt x="16014" y="6676"/>
                </a:cubicBezTo>
                <a:cubicBezTo>
                  <a:pt x="16008" y="6682"/>
                  <a:pt x="16008" y="6688"/>
                  <a:pt x="16002" y="6688"/>
                </a:cubicBezTo>
                <a:cubicBezTo>
                  <a:pt x="15996" y="6688"/>
                  <a:pt x="15990" y="6688"/>
                  <a:pt x="15984" y="6688"/>
                </a:cubicBezTo>
                <a:cubicBezTo>
                  <a:pt x="15984" y="6688"/>
                  <a:pt x="15978" y="6688"/>
                  <a:pt x="15972" y="6694"/>
                </a:cubicBezTo>
                <a:cubicBezTo>
                  <a:pt x="15972" y="6694"/>
                  <a:pt x="15978" y="6700"/>
                  <a:pt x="15972" y="6706"/>
                </a:cubicBezTo>
                <a:cubicBezTo>
                  <a:pt x="15966" y="6706"/>
                  <a:pt x="15954" y="6706"/>
                  <a:pt x="15948" y="6706"/>
                </a:cubicBezTo>
                <a:cubicBezTo>
                  <a:pt x="15942" y="6706"/>
                  <a:pt x="15942" y="6706"/>
                  <a:pt x="15936" y="6706"/>
                </a:cubicBezTo>
                <a:cubicBezTo>
                  <a:pt x="15930" y="6706"/>
                  <a:pt x="15930" y="6718"/>
                  <a:pt x="15925" y="6718"/>
                </a:cubicBezTo>
                <a:cubicBezTo>
                  <a:pt x="15925" y="6724"/>
                  <a:pt x="15919" y="6724"/>
                  <a:pt x="15913" y="6730"/>
                </a:cubicBezTo>
                <a:cubicBezTo>
                  <a:pt x="15913" y="6730"/>
                  <a:pt x="15901" y="6735"/>
                  <a:pt x="15901" y="6741"/>
                </a:cubicBezTo>
                <a:cubicBezTo>
                  <a:pt x="15901" y="6747"/>
                  <a:pt x="15901" y="6747"/>
                  <a:pt x="15901" y="6747"/>
                </a:cubicBezTo>
                <a:cubicBezTo>
                  <a:pt x="15901" y="6753"/>
                  <a:pt x="15907" y="6753"/>
                  <a:pt x="15907" y="6759"/>
                </a:cubicBezTo>
                <a:lnTo>
                  <a:pt x="15901" y="6741"/>
                </a:lnTo>
                <a:close/>
                <a:moveTo>
                  <a:pt x="15877" y="6795"/>
                </a:moveTo>
                <a:lnTo>
                  <a:pt x="15877" y="6795"/>
                </a:lnTo>
                <a:cubicBezTo>
                  <a:pt x="15871" y="6795"/>
                  <a:pt x="15865" y="6801"/>
                  <a:pt x="15853" y="6807"/>
                </a:cubicBezTo>
                <a:cubicBezTo>
                  <a:pt x="15859" y="6813"/>
                  <a:pt x="15859" y="6813"/>
                  <a:pt x="15859" y="6818"/>
                </a:cubicBezTo>
                <a:cubicBezTo>
                  <a:pt x="15895" y="6818"/>
                  <a:pt x="15895" y="6818"/>
                  <a:pt x="15895" y="6818"/>
                </a:cubicBezTo>
                <a:cubicBezTo>
                  <a:pt x="15895" y="6801"/>
                  <a:pt x="15895" y="6801"/>
                  <a:pt x="15895" y="6801"/>
                </a:cubicBezTo>
                <a:cubicBezTo>
                  <a:pt x="15889" y="6789"/>
                  <a:pt x="15889" y="6789"/>
                  <a:pt x="15889" y="6789"/>
                </a:cubicBezTo>
                <a:cubicBezTo>
                  <a:pt x="15883" y="6789"/>
                  <a:pt x="15883" y="6789"/>
                  <a:pt x="15877" y="6795"/>
                </a:cubicBezTo>
                <a:close/>
                <a:moveTo>
                  <a:pt x="15699" y="6676"/>
                </a:moveTo>
                <a:lnTo>
                  <a:pt x="15699" y="6676"/>
                </a:lnTo>
                <a:cubicBezTo>
                  <a:pt x="15705" y="6682"/>
                  <a:pt x="15711" y="6688"/>
                  <a:pt x="15723" y="6694"/>
                </a:cubicBezTo>
                <a:cubicBezTo>
                  <a:pt x="15747" y="6694"/>
                  <a:pt x="15759" y="6694"/>
                  <a:pt x="15782" y="6694"/>
                </a:cubicBezTo>
                <a:cubicBezTo>
                  <a:pt x="15794" y="6694"/>
                  <a:pt x="15794" y="6694"/>
                  <a:pt x="15794" y="6694"/>
                </a:cubicBezTo>
                <a:cubicBezTo>
                  <a:pt x="15812" y="6694"/>
                  <a:pt x="15824" y="6694"/>
                  <a:pt x="15842" y="6694"/>
                </a:cubicBezTo>
                <a:cubicBezTo>
                  <a:pt x="15847" y="6694"/>
                  <a:pt x="15853" y="6688"/>
                  <a:pt x="15853" y="6688"/>
                </a:cubicBezTo>
                <a:cubicBezTo>
                  <a:pt x="15859" y="6688"/>
                  <a:pt x="15865" y="6688"/>
                  <a:pt x="15865" y="6688"/>
                </a:cubicBezTo>
                <a:cubicBezTo>
                  <a:pt x="15871" y="6688"/>
                  <a:pt x="15871" y="6688"/>
                  <a:pt x="15877" y="6688"/>
                </a:cubicBezTo>
                <a:cubicBezTo>
                  <a:pt x="15883" y="6688"/>
                  <a:pt x="15883" y="6682"/>
                  <a:pt x="15889" y="6682"/>
                </a:cubicBezTo>
                <a:cubicBezTo>
                  <a:pt x="15895" y="6676"/>
                  <a:pt x="15895" y="6670"/>
                  <a:pt x="15901" y="6670"/>
                </a:cubicBezTo>
                <a:cubicBezTo>
                  <a:pt x="15907" y="6670"/>
                  <a:pt x="15907" y="6670"/>
                  <a:pt x="15913" y="6670"/>
                </a:cubicBezTo>
                <a:cubicBezTo>
                  <a:pt x="15919" y="6670"/>
                  <a:pt x="15925" y="6670"/>
                  <a:pt x="15936" y="6670"/>
                </a:cubicBezTo>
                <a:cubicBezTo>
                  <a:pt x="15942" y="6670"/>
                  <a:pt x="15942" y="6670"/>
                  <a:pt x="15948" y="6670"/>
                </a:cubicBezTo>
                <a:cubicBezTo>
                  <a:pt x="15954" y="6670"/>
                  <a:pt x="15954" y="6664"/>
                  <a:pt x="15960" y="6658"/>
                </a:cubicBezTo>
                <a:cubicBezTo>
                  <a:pt x="15954" y="6652"/>
                  <a:pt x="15954" y="6652"/>
                  <a:pt x="15954" y="6652"/>
                </a:cubicBezTo>
                <a:cubicBezTo>
                  <a:pt x="15948" y="6652"/>
                  <a:pt x="15948" y="6647"/>
                  <a:pt x="15942" y="6652"/>
                </a:cubicBezTo>
                <a:cubicBezTo>
                  <a:pt x="15936" y="6652"/>
                  <a:pt x="15936" y="6658"/>
                  <a:pt x="15930" y="6658"/>
                </a:cubicBezTo>
                <a:cubicBezTo>
                  <a:pt x="15919" y="6658"/>
                  <a:pt x="15907" y="6658"/>
                  <a:pt x="15895" y="6658"/>
                </a:cubicBezTo>
                <a:cubicBezTo>
                  <a:pt x="15889" y="6658"/>
                  <a:pt x="15877" y="6664"/>
                  <a:pt x="15871" y="6664"/>
                </a:cubicBezTo>
                <a:cubicBezTo>
                  <a:pt x="15859" y="6664"/>
                  <a:pt x="15859" y="6664"/>
                  <a:pt x="15859" y="6664"/>
                </a:cubicBezTo>
                <a:cubicBezTo>
                  <a:pt x="15853" y="6664"/>
                  <a:pt x="15853" y="6664"/>
                  <a:pt x="15847" y="6664"/>
                </a:cubicBezTo>
                <a:cubicBezTo>
                  <a:pt x="15847" y="6664"/>
                  <a:pt x="15842" y="6664"/>
                  <a:pt x="15836" y="6664"/>
                </a:cubicBezTo>
                <a:cubicBezTo>
                  <a:pt x="15830" y="6670"/>
                  <a:pt x="15830" y="6670"/>
                  <a:pt x="15818" y="6670"/>
                </a:cubicBezTo>
                <a:cubicBezTo>
                  <a:pt x="15812" y="6670"/>
                  <a:pt x="15812" y="6670"/>
                  <a:pt x="15806" y="6670"/>
                </a:cubicBezTo>
                <a:cubicBezTo>
                  <a:pt x="15800" y="6670"/>
                  <a:pt x="15794" y="6658"/>
                  <a:pt x="15788" y="6658"/>
                </a:cubicBezTo>
                <a:cubicBezTo>
                  <a:pt x="15782" y="6658"/>
                  <a:pt x="15776" y="6658"/>
                  <a:pt x="15764" y="6652"/>
                </a:cubicBezTo>
                <a:cubicBezTo>
                  <a:pt x="15759" y="6652"/>
                  <a:pt x="15759" y="6652"/>
                  <a:pt x="15747" y="6652"/>
                </a:cubicBezTo>
                <a:cubicBezTo>
                  <a:pt x="15741" y="6652"/>
                  <a:pt x="15741" y="6652"/>
                  <a:pt x="15735" y="6652"/>
                </a:cubicBezTo>
                <a:cubicBezTo>
                  <a:pt x="15729" y="6658"/>
                  <a:pt x="15723" y="6658"/>
                  <a:pt x="15717" y="6658"/>
                </a:cubicBezTo>
                <a:cubicBezTo>
                  <a:pt x="15711" y="6664"/>
                  <a:pt x="15711" y="6670"/>
                  <a:pt x="15705" y="6670"/>
                </a:cubicBezTo>
                <a:cubicBezTo>
                  <a:pt x="15687" y="6670"/>
                  <a:pt x="15687" y="6670"/>
                  <a:pt x="15687" y="6670"/>
                </a:cubicBezTo>
                <a:lnTo>
                  <a:pt x="15699" y="6676"/>
                </a:lnTo>
                <a:close/>
                <a:moveTo>
                  <a:pt x="15676" y="6712"/>
                </a:moveTo>
                <a:lnTo>
                  <a:pt x="15676" y="6712"/>
                </a:lnTo>
                <a:cubicBezTo>
                  <a:pt x="15670" y="6718"/>
                  <a:pt x="15664" y="6718"/>
                  <a:pt x="15658" y="6724"/>
                </a:cubicBezTo>
                <a:cubicBezTo>
                  <a:pt x="15658" y="6730"/>
                  <a:pt x="15658" y="6730"/>
                  <a:pt x="15664" y="6735"/>
                </a:cubicBezTo>
                <a:cubicBezTo>
                  <a:pt x="15664" y="6741"/>
                  <a:pt x="15670" y="6741"/>
                  <a:pt x="15670" y="6741"/>
                </a:cubicBezTo>
                <a:cubicBezTo>
                  <a:pt x="15676" y="6747"/>
                  <a:pt x="15676" y="6753"/>
                  <a:pt x="15676" y="6753"/>
                </a:cubicBezTo>
                <a:cubicBezTo>
                  <a:pt x="15681" y="6759"/>
                  <a:pt x="15681" y="6765"/>
                  <a:pt x="15687" y="6765"/>
                </a:cubicBezTo>
                <a:cubicBezTo>
                  <a:pt x="15693" y="6771"/>
                  <a:pt x="15693" y="6771"/>
                  <a:pt x="15699" y="6771"/>
                </a:cubicBezTo>
                <a:cubicBezTo>
                  <a:pt x="15711" y="6771"/>
                  <a:pt x="15717" y="6771"/>
                  <a:pt x="15723" y="6771"/>
                </a:cubicBezTo>
                <a:cubicBezTo>
                  <a:pt x="15741" y="6771"/>
                  <a:pt x="15747" y="6771"/>
                  <a:pt x="15759" y="6765"/>
                </a:cubicBezTo>
                <a:cubicBezTo>
                  <a:pt x="15759" y="6753"/>
                  <a:pt x="15759" y="6753"/>
                  <a:pt x="15759" y="6753"/>
                </a:cubicBezTo>
                <a:cubicBezTo>
                  <a:pt x="15753" y="6753"/>
                  <a:pt x="15753" y="6753"/>
                  <a:pt x="15747" y="6753"/>
                </a:cubicBezTo>
                <a:cubicBezTo>
                  <a:pt x="15741" y="6753"/>
                  <a:pt x="15735" y="6747"/>
                  <a:pt x="15735" y="6747"/>
                </a:cubicBezTo>
                <a:cubicBezTo>
                  <a:pt x="15729" y="6741"/>
                  <a:pt x="15735" y="6735"/>
                  <a:pt x="15729" y="6735"/>
                </a:cubicBezTo>
                <a:cubicBezTo>
                  <a:pt x="15729" y="6735"/>
                  <a:pt x="15723" y="6735"/>
                  <a:pt x="15717" y="6730"/>
                </a:cubicBezTo>
                <a:cubicBezTo>
                  <a:pt x="15717" y="6730"/>
                  <a:pt x="15711" y="6730"/>
                  <a:pt x="15705" y="6730"/>
                </a:cubicBezTo>
                <a:cubicBezTo>
                  <a:pt x="15699" y="6730"/>
                  <a:pt x="15699" y="6724"/>
                  <a:pt x="15699" y="6718"/>
                </a:cubicBezTo>
                <a:cubicBezTo>
                  <a:pt x="15693" y="6718"/>
                  <a:pt x="15681" y="6712"/>
                  <a:pt x="15676" y="6712"/>
                </a:cubicBezTo>
                <a:close/>
                <a:moveTo>
                  <a:pt x="15533" y="6664"/>
                </a:moveTo>
                <a:lnTo>
                  <a:pt x="15533" y="6664"/>
                </a:lnTo>
                <a:cubicBezTo>
                  <a:pt x="15527" y="6664"/>
                  <a:pt x="15515" y="6670"/>
                  <a:pt x="15515" y="6676"/>
                </a:cubicBezTo>
                <a:cubicBezTo>
                  <a:pt x="15515" y="6682"/>
                  <a:pt x="15521" y="6682"/>
                  <a:pt x="15527" y="6688"/>
                </a:cubicBezTo>
                <a:cubicBezTo>
                  <a:pt x="15533" y="6700"/>
                  <a:pt x="15545" y="6694"/>
                  <a:pt x="15563" y="6694"/>
                </a:cubicBezTo>
                <a:cubicBezTo>
                  <a:pt x="15569" y="6694"/>
                  <a:pt x="15575" y="6694"/>
                  <a:pt x="15581" y="6694"/>
                </a:cubicBezTo>
                <a:cubicBezTo>
                  <a:pt x="15587" y="6688"/>
                  <a:pt x="15592" y="6688"/>
                  <a:pt x="15592" y="6688"/>
                </a:cubicBezTo>
                <a:cubicBezTo>
                  <a:pt x="15598" y="6682"/>
                  <a:pt x="15598" y="6676"/>
                  <a:pt x="15604" y="6676"/>
                </a:cubicBezTo>
                <a:cubicBezTo>
                  <a:pt x="15610" y="6670"/>
                  <a:pt x="15622" y="6676"/>
                  <a:pt x="15628" y="6676"/>
                </a:cubicBezTo>
                <a:cubicBezTo>
                  <a:pt x="15640" y="6676"/>
                  <a:pt x="15646" y="6676"/>
                  <a:pt x="15658" y="6676"/>
                </a:cubicBezTo>
                <a:lnTo>
                  <a:pt x="15664" y="6676"/>
                </a:lnTo>
                <a:lnTo>
                  <a:pt x="15664" y="6676"/>
                </a:lnTo>
                <a:cubicBezTo>
                  <a:pt x="15658" y="6670"/>
                  <a:pt x="15664" y="6664"/>
                  <a:pt x="15664" y="6658"/>
                </a:cubicBezTo>
                <a:cubicBezTo>
                  <a:pt x="15652" y="6658"/>
                  <a:pt x="15646" y="6664"/>
                  <a:pt x="15640" y="6658"/>
                </a:cubicBezTo>
                <a:cubicBezTo>
                  <a:pt x="15634" y="6658"/>
                  <a:pt x="15634" y="6658"/>
                  <a:pt x="15628" y="6652"/>
                </a:cubicBezTo>
                <a:cubicBezTo>
                  <a:pt x="15622" y="6652"/>
                  <a:pt x="15616" y="6658"/>
                  <a:pt x="15616" y="6652"/>
                </a:cubicBezTo>
                <a:cubicBezTo>
                  <a:pt x="15610" y="6652"/>
                  <a:pt x="15604" y="6652"/>
                  <a:pt x="15598" y="6652"/>
                </a:cubicBezTo>
                <a:cubicBezTo>
                  <a:pt x="15587" y="6652"/>
                  <a:pt x="15587" y="6652"/>
                  <a:pt x="15581" y="6652"/>
                </a:cubicBezTo>
                <a:cubicBezTo>
                  <a:pt x="15575" y="6652"/>
                  <a:pt x="15569" y="6658"/>
                  <a:pt x="15569" y="6658"/>
                </a:cubicBezTo>
                <a:cubicBezTo>
                  <a:pt x="15563" y="6658"/>
                  <a:pt x="15563" y="6664"/>
                  <a:pt x="15557" y="6664"/>
                </a:cubicBezTo>
                <a:cubicBezTo>
                  <a:pt x="15551" y="6664"/>
                  <a:pt x="15545" y="6664"/>
                  <a:pt x="15533" y="6664"/>
                </a:cubicBezTo>
                <a:close/>
                <a:moveTo>
                  <a:pt x="14917" y="6569"/>
                </a:moveTo>
                <a:lnTo>
                  <a:pt x="14917" y="6569"/>
                </a:lnTo>
                <a:cubicBezTo>
                  <a:pt x="14917" y="6581"/>
                  <a:pt x="14917" y="6581"/>
                  <a:pt x="14917" y="6581"/>
                </a:cubicBezTo>
                <a:cubicBezTo>
                  <a:pt x="14952" y="6581"/>
                  <a:pt x="14952" y="6581"/>
                  <a:pt x="14952" y="6581"/>
                </a:cubicBezTo>
                <a:cubicBezTo>
                  <a:pt x="14952" y="6605"/>
                  <a:pt x="14952" y="6605"/>
                  <a:pt x="14952" y="6605"/>
                </a:cubicBezTo>
                <a:cubicBezTo>
                  <a:pt x="14958" y="6605"/>
                  <a:pt x="14964" y="6605"/>
                  <a:pt x="14970" y="6605"/>
                </a:cubicBezTo>
                <a:cubicBezTo>
                  <a:pt x="14976" y="6605"/>
                  <a:pt x="14982" y="6605"/>
                  <a:pt x="14982" y="6605"/>
                </a:cubicBezTo>
                <a:cubicBezTo>
                  <a:pt x="14994" y="6611"/>
                  <a:pt x="14994" y="6611"/>
                  <a:pt x="14994" y="6611"/>
                </a:cubicBezTo>
                <a:cubicBezTo>
                  <a:pt x="15000" y="6617"/>
                  <a:pt x="15000" y="6623"/>
                  <a:pt x="15005" y="6623"/>
                </a:cubicBezTo>
                <a:cubicBezTo>
                  <a:pt x="15005" y="6629"/>
                  <a:pt x="15012" y="6635"/>
                  <a:pt x="15017" y="6635"/>
                </a:cubicBezTo>
                <a:cubicBezTo>
                  <a:pt x="15023" y="6641"/>
                  <a:pt x="15023" y="6641"/>
                  <a:pt x="15035" y="6641"/>
                </a:cubicBezTo>
                <a:cubicBezTo>
                  <a:pt x="15047" y="6641"/>
                  <a:pt x="15047" y="6629"/>
                  <a:pt x="15059" y="6629"/>
                </a:cubicBezTo>
                <a:cubicBezTo>
                  <a:pt x="15065" y="6629"/>
                  <a:pt x="15071" y="6629"/>
                  <a:pt x="15071" y="6629"/>
                </a:cubicBezTo>
                <a:cubicBezTo>
                  <a:pt x="15083" y="6629"/>
                  <a:pt x="15089" y="6629"/>
                  <a:pt x="15094" y="6629"/>
                </a:cubicBezTo>
                <a:cubicBezTo>
                  <a:pt x="15106" y="6629"/>
                  <a:pt x="15112" y="6623"/>
                  <a:pt x="15118" y="6623"/>
                </a:cubicBezTo>
                <a:cubicBezTo>
                  <a:pt x="15130" y="6623"/>
                  <a:pt x="15136" y="6623"/>
                  <a:pt x="15142" y="6629"/>
                </a:cubicBezTo>
                <a:cubicBezTo>
                  <a:pt x="15148" y="6629"/>
                  <a:pt x="15148" y="6635"/>
                  <a:pt x="15148" y="6641"/>
                </a:cubicBezTo>
                <a:cubicBezTo>
                  <a:pt x="15154" y="6641"/>
                  <a:pt x="15154" y="6647"/>
                  <a:pt x="15160" y="6647"/>
                </a:cubicBezTo>
                <a:cubicBezTo>
                  <a:pt x="15166" y="6647"/>
                  <a:pt x="15166" y="6647"/>
                  <a:pt x="15171" y="6647"/>
                </a:cubicBezTo>
                <a:cubicBezTo>
                  <a:pt x="15183" y="6647"/>
                  <a:pt x="15189" y="6647"/>
                  <a:pt x="15195" y="6647"/>
                </a:cubicBezTo>
                <a:cubicBezTo>
                  <a:pt x="15207" y="6647"/>
                  <a:pt x="15213" y="6647"/>
                  <a:pt x="15225" y="6647"/>
                </a:cubicBezTo>
                <a:cubicBezTo>
                  <a:pt x="15237" y="6652"/>
                  <a:pt x="15237" y="6658"/>
                  <a:pt x="15249" y="6664"/>
                </a:cubicBezTo>
                <a:cubicBezTo>
                  <a:pt x="15255" y="6664"/>
                  <a:pt x="15255" y="6670"/>
                  <a:pt x="15260" y="6670"/>
                </a:cubicBezTo>
                <a:cubicBezTo>
                  <a:pt x="15260" y="6670"/>
                  <a:pt x="15266" y="6670"/>
                  <a:pt x="15272" y="6670"/>
                </a:cubicBezTo>
                <a:cubicBezTo>
                  <a:pt x="15284" y="6676"/>
                  <a:pt x="15290" y="6676"/>
                  <a:pt x="15296" y="6676"/>
                </a:cubicBezTo>
                <a:cubicBezTo>
                  <a:pt x="15296" y="6670"/>
                  <a:pt x="15296" y="6670"/>
                  <a:pt x="15296" y="6664"/>
                </a:cubicBezTo>
                <a:cubicBezTo>
                  <a:pt x="15296" y="6658"/>
                  <a:pt x="15302" y="6658"/>
                  <a:pt x="15302" y="6652"/>
                </a:cubicBezTo>
                <a:cubicBezTo>
                  <a:pt x="15308" y="6652"/>
                  <a:pt x="15314" y="6652"/>
                  <a:pt x="15314" y="6652"/>
                </a:cubicBezTo>
                <a:cubicBezTo>
                  <a:pt x="15320" y="6652"/>
                  <a:pt x="15320" y="6658"/>
                  <a:pt x="15326" y="6658"/>
                </a:cubicBezTo>
                <a:cubicBezTo>
                  <a:pt x="15332" y="6664"/>
                  <a:pt x="15332" y="6658"/>
                  <a:pt x="15337" y="6658"/>
                </a:cubicBezTo>
                <a:cubicBezTo>
                  <a:pt x="15349" y="6658"/>
                  <a:pt x="15349" y="6658"/>
                  <a:pt x="15349" y="6658"/>
                </a:cubicBezTo>
                <a:cubicBezTo>
                  <a:pt x="15355" y="6658"/>
                  <a:pt x="15361" y="6652"/>
                  <a:pt x="15367" y="6652"/>
                </a:cubicBezTo>
                <a:cubicBezTo>
                  <a:pt x="15373" y="6652"/>
                  <a:pt x="15379" y="6658"/>
                  <a:pt x="15385" y="6658"/>
                </a:cubicBezTo>
                <a:cubicBezTo>
                  <a:pt x="15391" y="6664"/>
                  <a:pt x="15397" y="6664"/>
                  <a:pt x="15397" y="6664"/>
                </a:cubicBezTo>
                <a:cubicBezTo>
                  <a:pt x="15403" y="6664"/>
                  <a:pt x="15403" y="6670"/>
                  <a:pt x="15409" y="6676"/>
                </a:cubicBezTo>
                <a:cubicBezTo>
                  <a:pt x="15415" y="6682"/>
                  <a:pt x="15421" y="6688"/>
                  <a:pt x="15426" y="6688"/>
                </a:cubicBezTo>
                <a:cubicBezTo>
                  <a:pt x="15438" y="6694"/>
                  <a:pt x="15444" y="6694"/>
                  <a:pt x="15456" y="6694"/>
                </a:cubicBezTo>
                <a:cubicBezTo>
                  <a:pt x="15468" y="6694"/>
                  <a:pt x="15468" y="6694"/>
                  <a:pt x="15468" y="6694"/>
                </a:cubicBezTo>
                <a:cubicBezTo>
                  <a:pt x="15474" y="6694"/>
                  <a:pt x="15474" y="6688"/>
                  <a:pt x="15480" y="6688"/>
                </a:cubicBezTo>
                <a:cubicBezTo>
                  <a:pt x="15474" y="6676"/>
                  <a:pt x="15468" y="6670"/>
                  <a:pt x="15468" y="6664"/>
                </a:cubicBezTo>
                <a:cubicBezTo>
                  <a:pt x="15462" y="6658"/>
                  <a:pt x="15462" y="6652"/>
                  <a:pt x="15456" y="6652"/>
                </a:cubicBezTo>
                <a:cubicBezTo>
                  <a:pt x="15450" y="6652"/>
                  <a:pt x="15450" y="6652"/>
                  <a:pt x="15444" y="6652"/>
                </a:cubicBezTo>
                <a:cubicBezTo>
                  <a:pt x="15432" y="6647"/>
                  <a:pt x="15426" y="6641"/>
                  <a:pt x="15426" y="6629"/>
                </a:cubicBezTo>
                <a:cubicBezTo>
                  <a:pt x="15337" y="6629"/>
                  <a:pt x="15337" y="6629"/>
                  <a:pt x="15337" y="6629"/>
                </a:cubicBezTo>
                <a:cubicBezTo>
                  <a:pt x="15337" y="6629"/>
                  <a:pt x="15332" y="6623"/>
                  <a:pt x="15337" y="6617"/>
                </a:cubicBezTo>
                <a:cubicBezTo>
                  <a:pt x="15337" y="6611"/>
                  <a:pt x="15337" y="6611"/>
                  <a:pt x="15344" y="6605"/>
                </a:cubicBezTo>
                <a:lnTo>
                  <a:pt x="15349" y="6605"/>
                </a:lnTo>
                <a:cubicBezTo>
                  <a:pt x="15361" y="6599"/>
                  <a:pt x="15367" y="6605"/>
                  <a:pt x="15373" y="6605"/>
                </a:cubicBezTo>
                <a:cubicBezTo>
                  <a:pt x="15385" y="6605"/>
                  <a:pt x="15391" y="6599"/>
                  <a:pt x="15397" y="6593"/>
                </a:cubicBezTo>
                <a:cubicBezTo>
                  <a:pt x="15391" y="6593"/>
                  <a:pt x="15385" y="6593"/>
                  <a:pt x="15373" y="6587"/>
                </a:cubicBezTo>
                <a:cubicBezTo>
                  <a:pt x="15373" y="6587"/>
                  <a:pt x="15367" y="6587"/>
                  <a:pt x="15361" y="6581"/>
                </a:cubicBezTo>
                <a:cubicBezTo>
                  <a:pt x="15361" y="6581"/>
                  <a:pt x="15355" y="6587"/>
                  <a:pt x="15349" y="6581"/>
                </a:cubicBezTo>
                <a:cubicBezTo>
                  <a:pt x="15344" y="6581"/>
                  <a:pt x="15337" y="6575"/>
                  <a:pt x="15326" y="6575"/>
                </a:cubicBezTo>
                <a:cubicBezTo>
                  <a:pt x="15320" y="6575"/>
                  <a:pt x="15314" y="6581"/>
                  <a:pt x="15302" y="6581"/>
                </a:cubicBezTo>
                <a:cubicBezTo>
                  <a:pt x="15296" y="6581"/>
                  <a:pt x="15296" y="6575"/>
                  <a:pt x="15290" y="6575"/>
                </a:cubicBezTo>
                <a:cubicBezTo>
                  <a:pt x="15278" y="6575"/>
                  <a:pt x="15266" y="6581"/>
                  <a:pt x="15255" y="6575"/>
                </a:cubicBezTo>
                <a:cubicBezTo>
                  <a:pt x="15249" y="6575"/>
                  <a:pt x="15243" y="6569"/>
                  <a:pt x="15231" y="6563"/>
                </a:cubicBezTo>
                <a:cubicBezTo>
                  <a:pt x="15225" y="6563"/>
                  <a:pt x="15219" y="6558"/>
                  <a:pt x="15207" y="6558"/>
                </a:cubicBezTo>
                <a:lnTo>
                  <a:pt x="14917" y="6569"/>
                </a:lnTo>
                <a:close/>
                <a:moveTo>
                  <a:pt x="14739" y="6486"/>
                </a:moveTo>
                <a:lnTo>
                  <a:pt x="14739" y="6486"/>
                </a:lnTo>
                <a:cubicBezTo>
                  <a:pt x="14739" y="6486"/>
                  <a:pt x="14733" y="6492"/>
                  <a:pt x="14733" y="6498"/>
                </a:cubicBezTo>
                <a:lnTo>
                  <a:pt x="14733" y="6504"/>
                </a:lnTo>
                <a:cubicBezTo>
                  <a:pt x="14745" y="6516"/>
                  <a:pt x="14745" y="6516"/>
                  <a:pt x="14745" y="6516"/>
                </a:cubicBezTo>
                <a:cubicBezTo>
                  <a:pt x="14745" y="6504"/>
                  <a:pt x="14745" y="6504"/>
                  <a:pt x="14745" y="6504"/>
                </a:cubicBezTo>
                <a:cubicBezTo>
                  <a:pt x="14745" y="6498"/>
                  <a:pt x="14739" y="6498"/>
                  <a:pt x="14739" y="6498"/>
                </a:cubicBezTo>
                <a:lnTo>
                  <a:pt x="14739" y="6486"/>
                </a:lnTo>
                <a:close/>
                <a:moveTo>
                  <a:pt x="15148" y="6095"/>
                </a:moveTo>
                <a:lnTo>
                  <a:pt x="15148" y="6095"/>
                </a:lnTo>
                <a:cubicBezTo>
                  <a:pt x="15136" y="6095"/>
                  <a:pt x="15136" y="6095"/>
                  <a:pt x="15136" y="6095"/>
                </a:cubicBezTo>
                <a:cubicBezTo>
                  <a:pt x="15130" y="6095"/>
                  <a:pt x="15130" y="6095"/>
                  <a:pt x="15124" y="6101"/>
                </a:cubicBezTo>
                <a:cubicBezTo>
                  <a:pt x="15124" y="6119"/>
                  <a:pt x="15124" y="6131"/>
                  <a:pt x="15118" y="6142"/>
                </a:cubicBezTo>
                <a:cubicBezTo>
                  <a:pt x="15118" y="6149"/>
                  <a:pt x="15106" y="6149"/>
                  <a:pt x="15106" y="6154"/>
                </a:cubicBezTo>
                <a:cubicBezTo>
                  <a:pt x="15106" y="6154"/>
                  <a:pt x="15106" y="6160"/>
                  <a:pt x="15106" y="6166"/>
                </a:cubicBezTo>
                <a:cubicBezTo>
                  <a:pt x="15100" y="6172"/>
                  <a:pt x="15106" y="6178"/>
                  <a:pt x="15106" y="6190"/>
                </a:cubicBezTo>
                <a:cubicBezTo>
                  <a:pt x="15106" y="6202"/>
                  <a:pt x="15100" y="6208"/>
                  <a:pt x="15106" y="6214"/>
                </a:cubicBezTo>
                <a:cubicBezTo>
                  <a:pt x="15106" y="6220"/>
                  <a:pt x="15106" y="6226"/>
                  <a:pt x="15106" y="6226"/>
                </a:cubicBezTo>
                <a:cubicBezTo>
                  <a:pt x="15112" y="6231"/>
                  <a:pt x="15112" y="6231"/>
                  <a:pt x="15118" y="6237"/>
                </a:cubicBezTo>
                <a:cubicBezTo>
                  <a:pt x="15124" y="6243"/>
                  <a:pt x="15136" y="6243"/>
                  <a:pt x="15142" y="6249"/>
                </a:cubicBezTo>
                <a:cubicBezTo>
                  <a:pt x="15148" y="6249"/>
                  <a:pt x="15148" y="6255"/>
                  <a:pt x="15148" y="6261"/>
                </a:cubicBezTo>
                <a:cubicBezTo>
                  <a:pt x="15154" y="6261"/>
                  <a:pt x="15160" y="6261"/>
                  <a:pt x="15160" y="6267"/>
                </a:cubicBezTo>
                <a:cubicBezTo>
                  <a:pt x="15166" y="6273"/>
                  <a:pt x="15160" y="6279"/>
                  <a:pt x="15160" y="6285"/>
                </a:cubicBezTo>
                <a:cubicBezTo>
                  <a:pt x="15160" y="6285"/>
                  <a:pt x="15160" y="6285"/>
                  <a:pt x="15160" y="6291"/>
                </a:cubicBezTo>
                <a:cubicBezTo>
                  <a:pt x="15160" y="6303"/>
                  <a:pt x="15160" y="6303"/>
                  <a:pt x="15160" y="6303"/>
                </a:cubicBezTo>
                <a:cubicBezTo>
                  <a:pt x="15160" y="6309"/>
                  <a:pt x="15154" y="6309"/>
                  <a:pt x="15154" y="6320"/>
                </a:cubicBezTo>
                <a:cubicBezTo>
                  <a:pt x="15154" y="6326"/>
                  <a:pt x="15160" y="6332"/>
                  <a:pt x="15160" y="6338"/>
                </a:cubicBezTo>
                <a:lnTo>
                  <a:pt x="15160" y="6344"/>
                </a:lnTo>
                <a:cubicBezTo>
                  <a:pt x="15166" y="6350"/>
                  <a:pt x="15166" y="6356"/>
                  <a:pt x="15171" y="6356"/>
                </a:cubicBezTo>
                <a:cubicBezTo>
                  <a:pt x="15171" y="6362"/>
                  <a:pt x="15178" y="6362"/>
                  <a:pt x="15183" y="6362"/>
                </a:cubicBezTo>
                <a:cubicBezTo>
                  <a:pt x="15189" y="6368"/>
                  <a:pt x="15195" y="6368"/>
                  <a:pt x="15201" y="6368"/>
                </a:cubicBezTo>
                <a:cubicBezTo>
                  <a:pt x="15213" y="6368"/>
                  <a:pt x="15219" y="6368"/>
                  <a:pt x="15231" y="6368"/>
                </a:cubicBezTo>
                <a:cubicBezTo>
                  <a:pt x="15231" y="6368"/>
                  <a:pt x="15237" y="6368"/>
                  <a:pt x="15243" y="6368"/>
                </a:cubicBezTo>
                <a:cubicBezTo>
                  <a:pt x="15243" y="6374"/>
                  <a:pt x="15243" y="6380"/>
                  <a:pt x="15243" y="6380"/>
                </a:cubicBezTo>
                <a:cubicBezTo>
                  <a:pt x="15249" y="6386"/>
                  <a:pt x="15255" y="6397"/>
                  <a:pt x="15266" y="6397"/>
                </a:cubicBezTo>
                <a:cubicBezTo>
                  <a:pt x="15272" y="6397"/>
                  <a:pt x="15278" y="6397"/>
                  <a:pt x="15284" y="6397"/>
                </a:cubicBezTo>
                <a:cubicBezTo>
                  <a:pt x="15296" y="6397"/>
                  <a:pt x="15302" y="6397"/>
                  <a:pt x="15308" y="6397"/>
                </a:cubicBezTo>
                <a:cubicBezTo>
                  <a:pt x="15320" y="6397"/>
                  <a:pt x="15326" y="6386"/>
                  <a:pt x="15337" y="6386"/>
                </a:cubicBezTo>
                <a:cubicBezTo>
                  <a:pt x="15344" y="6386"/>
                  <a:pt x="15349" y="6386"/>
                  <a:pt x="15355" y="6386"/>
                </a:cubicBezTo>
                <a:cubicBezTo>
                  <a:pt x="15361" y="6392"/>
                  <a:pt x="15361" y="6392"/>
                  <a:pt x="15367" y="6397"/>
                </a:cubicBezTo>
                <a:cubicBezTo>
                  <a:pt x="15373" y="6397"/>
                  <a:pt x="15367" y="6409"/>
                  <a:pt x="15373" y="6409"/>
                </a:cubicBezTo>
                <a:cubicBezTo>
                  <a:pt x="15385" y="6409"/>
                  <a:pt x="15385" y="6397"/>
                  <a:pt x="15391" y="6397"/>
                </a:cubicBezTo>
                <a:cubicBezTo>
                  <a:pt x="15403" y="6397"/>
                  <a:pt x="15415" y="6409"/>
                  <a:pt x="15421" y="6415"/>
                </a:cubicBezTo>
                <a:cubicBezTo>
                  <a:pt x="15426" y="6421"/>
                  <a:pt x="15426" y="6427"/>
                  <a:pt x="15432" y="6427"/>
                </a:cubicBezTo>
                <a:cubicBezTo>
                  <a:pt x="15438" y="6427"/>
                  <a:pt x="15438" y="6427"/>
                  <a:pt x="15444" y="6427"/>
                </a:cubicBezTo>
                <a:cubicBezTo>
                  <a:pt x="15450" y="6433"/>
                  <a:pt x="15456" y="6427"/>
                  <a:pt x="15462" y="6427"/>
                </a:cubicBezTo>
                <a:cubicBezTo>
                  <a:pt x="15480" y="6427"/>
                  <a:pt x="15480" y="6427"/>
                  <a:pt x="15480" y="6427"/>
                </a:cubicBezTo>
                <a:cubicBezTo>
                  <a:pt x="15480" y="6427"/>
                  <a:pt x="15480" y="6427"/>
                  <a:pt x="15486" y="6427"/>
                </a:cubicBezTo>
                <a:cubicBezTo>
                  <a:pt x="15486" y="6403"/>
                  <a:pt x="15486" y="6403"/>
                  <a:pt x="15486" y="6403"/>
                </a:cubicBezTo>
                <a:cubicBezTo>
                  <a:pt x="15486" y="6397"/>
                  <a:pt x="15486" y="6397"/>
                  <a:pt x="15486" y="6392"/>
                </a:cubicBezTo>
                <a:cubicBezTo>
                  <a:pt x="15492" y="6392"/>
                  <a:pt x="15492" y="6392"/>
                  <a:pt x="15498" y="6386"/>
                </a:cubicBezTo>
                <a:cubicBezTo>
                  <a:pt x="15504" y="6386"/>
                  <a:pt x="15504" y="6386"/>
                  <a:pt x="15510" y="6380"/>
                </a:cubicBezTo>
                <a:cubicBezTo>
                  <a:pt x="15515" y="6380"/>
                  <a:pt x="15515" y="6374"/>
                  <a:pt x="15515" y="6362"/>
                </a:cubicBezTo>
                <a:cubicBezTo>
                  <a:pt x="15515" y="6356"/>
                  <a:pt x="15515" y="6350"/>
                  <a:pt x="15515" y="6344"/>
                </a:cubicBezTo>
                <a:cubicBezTo>
                  <a:pt x="15515" y="6344"/>
                  <a:pt x="15510" y="6338"/>
                  <a:pt x="15504" y="6338"/>
                </a:cubicBezTo>
                <a:cubicBezTo>
                  <a:pt x="15504" y="6332"/>
                  <a:pt x="15504" y="6326"/>
                  <a:pt x="15504" y="6320"/>
                </a:cubicBezTo>
                <a:cubicBezTo>
                  <a:pt x="15504" y="6315"/>
                  <a:pt x="15510" y="6315"/>
                  <a:pt x="15510" y="6309"/>
                </a:cubicBezTo>
                <a:cubicBezTo>
                  <a:pt x="15510" y="6309"/>
                  <a:pt x="15515" y="6303"/>
                  <a:pt x="15521" y="6303"/>
                </a:cubicBezTo>
                <a:cubicBezTo>
                  <a:pt x="15521" y="6297"/>
                  <a:pt x="15527" y="6291"/>
                  <a:pt x="15527" y="6291"/>
                </a:cubicBezTo>
                <a:cubicBezTo>
                  <a:pt x="15527" y="6285"/>
                  <a:pt x="15533" y="6279"/>
                  <a:pt x="15533" y="6273"/>
                </a:cubicBezTo>
                <a:cubicBezTo>
                  <a:pt x="15539" y="6261"/>
                  <a:pt x="15539" y="6255"/>
                  <a:pt x="15545" y="6243"/>
                </a:cubicBezTo>
                <a:cubicBezTo>
                  <a:pt x="15581" y="6243"/>
                  <a:pt x="15581" y="6243"/>
                  <a:pt x="15581" y="6243"/>
                </a:cubicBezTo>
                <a:cubicBezTo>
                  <a:pt x="15581" y="6184"/>
                  <a:pt x="15581" y="6184"/>
                  <a:pt x="15581" y="6184"/>
                </a:cubicBezTo>
                <a:cubicBezTo>
                  <a:pt x="15592" y="6184"/>
                  <a:pt x="15598" y="6184"/>
                  <a:pt x="15616" y="6184"/>
                </a:cubicBezTo>
                <a:cubicBezTo>
                  <a:pt x="15622" y="6184"/>
                  <a:pt x="15622" y="6178"/>
                  <a:pt x="15628" y="6178"/>
                </a:cubicBezTo>
                <a:cubicBezTo>
                  <a:pt x="15634" y="6178"/>
                  <a:pt x="15640" y="6172"/>
                  <a:pt x="15640" y="6166"/>
                </a:cubicBezTo>
                <a:cubicBezTo>
                  <a:pt x="15640" y="6166"/>
                  <a:pt x="15646" y="6160"/>
                  <a:pt x="15646" y="6154"/>
                </a:cubicBezTo>
                <a:cubicBezTo>
                  <a:pt x="15640" y="6154"/>
                  <a:pt x="15640" y="6142"/>
                  <a:pt x="15640" y="6142"/>
                </a:cubicBezTo>
                <a:cubicBezTo>
                  <a:pt x="15634" y="6142"/>
                  <a:pt x="15628" y="6142"/>
                  <a:pt x="15622" y="6142"/>
                </a:cubicBezTo>
                <a:cubicBezTo>
                  <a:pt x="15622" y="6142"/>
                  <a:pt x="15616" y="6142"/>
                  <a:pt x="15610" y="6142"/>
                </a:cubicBezTo>
                <a:cubicBezTo>
                  <a:pt x="15604" y="6142"/>
                  <a:pt x="15598" y="6142"/>
                  <a:pt x="15587" y="6142"/>
                </a:cubicBezTo>
                <a:cubicBezTo>
                  <a:pt x="15587" y="6137"/>
                  <a:pt x="15581" y="6131"/>
                  <a:pt x="15581" y="6125"/>
                </a:cubicBezTo>
                <a:cubicBezTo>
                  <a:pt x="15581" y="6119"/>
                  <a:pt x="15587" y="6119"/>
                  <a:pt x="15587" y="6113"/>
                </a:cubicBezTo>
                <a:cubicBezTo>
                  <a:pt x="15587" y="6095"/>
                  <a:pt x="15587" y="6095"/>
                  <a:pt x="15587" y="6095"/>
                </a:cubicBezTo>
                <a:cubicBezTo>
                  <a:pt x="15587" y="6089"/>
                  <a:pt x="15592" y="6083"/>
                  <a:pt x="15587" y="6077"/>
                </a:cubicBezTo>
                <a:cubicBezTo>
                  <a:pt x="15587" y="6071"/>
                  <a:pt x="15587" y="6071"/>
                  <a:pt x="15581" y="6065"/>
                </a:cubicBezTo>
                <a:cubicBezTo>
                  <a:pt x="15581" y="6060"/>
                  <a:pt x="15575" y="6054"/>
                  <a:pt x="15575" y="6048"/>
                </a:cubicBezTo>
                <a:cubicBezTo>
                  <a:pt x="15575" y="5988"/>
                  <a:pt x="15575" y="5988"/>
                  <a:pt x="15575" y="5988"/>
                </a:cubicBezTo>
                <a:cubicBezTo>
                  <a:pt x="15587" y="5988"/>
                  <a:pt x="15592" y="5988"/>
                  <a:pt x="15604" y="5988"/>
                </a:cubicBezTo>
                <a:cubicBezTo>
                  <a:pt x="15610" y="5988"/>
                  <a:pt x="15616" y="5988"/>
                  <a:pt x="15616" y="5988"/>
                </a:cubicBezTo>
                <a:cubicBezTo>
                  <a:pt x="15616" y="5983"/>
                  <a:pt x="15616" y="5976"/>
                  <a:pt x="15616" y="5971"/>
                </a:cubicBezTo>
                <a:cubicBezTo>
                  <a:pt x="15616" y="5971"/>
                  <a:pt x="15616" y="5965"/>
                  <a:pt x="15616" y="5959"/>
                </a:cubicBezTo>
                <a:cubicBezTo>
                  <a:pt x="15622" y="5959"/>
                  <a:pt x="15622" y="5953"/>
                  <a:pt x="15628" y="5953"/>
                </a:cubicBezTo>
                <a:cubicBezTo>
                  <a:pt x="15628" y="5947"/>
                  <a:pt x="15634" y="5953"/>
                  <a:pt x="15640" y="5953"/>
                </a:cubicBezTo>
                <a:cubicBezTo>
                  <a:pt x="15640" y="5947"/>
                  <a:pt x="15646" y="5941"/>
                  <a:pt x="15652" y="5941"/>
                </a:cubicBezTo>
                <a:cubicBezTo>
                  <a:pt x="15658" y="5935"/>
                  <a:pt x="15664" y="5935"/>
                  <a:pt x="15670" y="5929"/>
                </a:cubicBezTo>
                <a:cubicBezTo>
                  <a:pt x="15670" y="5923"/>
                  <a:pt x="15670" y="5911"/>
                  <a:pt x="15664" y="5905"/>
                </a:cubicBezTo>
                <a:cubicBezTo>
                  <a:pt x="15658" y="5899"/>
                  <a:pt x="15652" y="5899"/>
                  <a:pt x="15640" y="5899"/>
                </a:cubicBezTo>
                <a:cubicBezTo>
                  <a:pt x="15634" y="5899"/>
                  <a:pt x="15628" y="5899"/>
                  <a:pt x="15616" y="5899"/>
                </a:cubicBezTo>
                <a:cubicBezTo>
                  <a:pt x="15610" y="5899"/>
                  <a:pt x="15610" y="5905"/>
                  <a:pt x="15604" y="5899"/>
                </a:cubicBezTo>
                <a:cubicBezTo>
                  <a:pt x="15598" y="5899"/>
                  <a:pt x="15598" y="5894"/>
                  <a:pt x="15592" y="5894"/>
                </a:cubicBezTo>
                <a:cubicBezTo>
                  <a:pt x="15587" y="5894"/>
                  <a:pt x="15581" y="5894"/>
                  <a:pt x="15581" y="5888"/>
                </a:cubicBezTo>
                <a:cubicBezTo>
                  <a:pt x="15581" y="5882"/>
                  <a:pt x="15581" y="5882"/>
                  <a:pt x="15581" y="5876"/>
                </a:cubicBezTo>
                <a:cubicBezTo>
                  <a:pt x="15581" y="5870"/>
                  <a:pt x="15581" y="5870"/>
                  <a:pt x="15581" y="5864"/>
                </a:cubicBezTo>
                <a:cubicBezTo>
                  <a:pt x="15581" y="5858"/>
                  <a:pt x="15569" y="5858"/>
                  <a:pt x="15569" y="5858"/>
                </a:cubicBezTo>
                <a:cubicBezTo>
                  <a:pt x="15563" y="5846"/>
                  <a:pt x="15563" y="5840"/>
                  <a:pt x="15557" y="5834"/>
                </a:cubicBezTo>
                <a:cubicBezTo>
                  <a:pt x="15557" y="5828"/>
                  <a:pt x="15551" y="5834"/>
                  <a:pt x="15545" y="5828"/>
                </a:cubicBezTo>
                <a:cubicBezTo>
                  <a:pt x="15545" y="5828"/>
                  <a:pt x="15539" y="5828"/>
                  <a:pt x="15533" y="5828"/>
                </a:cubicBezTo>
                <a:cubicBezTo>
                  <a:pt x="15533" y="5828"/>
                  <a:pt x="15533" y="5834"/>
                  <a:pt x="15533" y="5840"/>
                </a:cubicBezTo>
                <a:cubicBezTo>
                  <a:pt x="15527" y="5846"/>
                  <a:pt x="15527" y="5846"/>
                  <a:pt x="15521" y="5852"/>
                </a:cubicBezTo>
                <a:cubicBezTo>
                  <a:pt x="15515" y="5852"/>
                  <a:pt x="15515" y="5858"/>
                  <a:pt x="15510" y="5864"/>
                </a:cubicBezTo>
                <a:cubicBezTo>
                  <a:pt x="15504" y="5864"/>
                  <a:pt x="15498" y="5864"/>
                  <a:pt x="15492" y="5870"/>
                </a:cubicBezTo>
                <a:cubicBezTo>
                  <a:pt x="15486" y="5870"/>
                  <a:pt x="15480" y="5876"/>
                  <a:pt x="15480" y="5882"/>
                </a:cubicBezTo>
                <a:cubicBezTo>
                  <a:pt x="15474" y="5882"/>
                  <a:pt x="15468" y="5888"/>
                  <a:pt x="15468" y="5888"/>
                </a:cubicBezTo>
                <a:cubicBezTo>
                  <a:pt x="15462" y="5894"/>
                  <a:pt x="15462" y="5899"/>
                  <a:pt x="15456" y="5899"/>
                </a:cubicBezTo>
                <a:cubicBezTo>
                  <a:pt x="15456" y="5905"/>
                  <a:pt x="15456" y="5911"/>
                  <a:pt x="15456" y="5911"/>
                </a:cubicBezTo>
                <a:cubicBezTo>
                  <a:pt x="15456" y="5917"/>
                  <a:pt x="15450" y="5923"/>
                  <a:pt x="15450" y="5923"/>
                </a:cubicBezTo>
                <a:cubicBezTo>
                  <a:pt x="15450" y="5929"/>
                  <a:pt x="15444" y="5929"/>
                  <a:pt x="15438" y="5935"/>
                </a:cubicBezTo>
                <a:cubicBezTo>
                  <a:pt x="15432" y="5941"/>
                  <a:pt x="15432" y="5941"/>
                  <a:pt x="15426" y="5947"/>
                </a:cubicBezTo>
                <a:cubicBezTo>
                  <a:pt x="15426" y="5953"/>
                  <a:pt x="15426" y="5959"/>
                  <a:pt x="15421" y="5959"/>
                </a:cubicBezTo>
                <a:cubicBezTo>
                  <a:pt x="15415" y="5959"/>
                  <a:pt x="15415" y="5965"/>
                  <a:pt x="15409" y="5965"/>
                </a:cubicBezTo>
                <a:cubicBezTo>
                  <a:pt x="15397" y="5971"/>
                  <a:pt x="15385" y="5965"/>
                  <a:pt x="15373" y="5971"/>
                </a:cubicBezTo>
                <a:cubicBezTo>
                  <a:pt x="15367" y="5971"/>
                  <a:pt x="15367" y="5976"/>
                  <a:pt x="15361" y="5983"/>
                </a:cubicBezTo>
                <a:cubicBezTo>
                  <a:pt x="15355" y="5983"/>
                  <a:pt x="15355" y="5988"/>
                  <a:pt x="15349" y="5988"/>
                </a:cubicBezTo>
                <a:cubicBezTo>
                  <a:pt x="15344" y="5994"/>
                  <a:pt x="15344" y="6000"/>
                  <a:pt x="15344" y="6006"/>
                </a:cubicBezTo>
                <a:cubicBezTo>
                  <a:pt x="15337" y="6006"/>
                  <a:pt x="15344" y="6012"/>
                  <a:pt x="15337" y="6018"/>
                </a:cubicBezTo>
                <a:cubicBezTo>
                  <a:pt x="15332" y="6018"/>
                  <a:pt x="15332" y="6018"/>
                  <a:pt x="15326" y="6024"/>
                </a:cubicBezTo>
                <a:cubicBezTo>
                  <a:pt x="15320" y="6024"/>
                  <a:pt x="15320" y="6030"/>
                  <a:pt x="15314" y="6030"/>
                </a:cubicBezTo>
                <a:cubicBezTo>
                  <a:pt x="15314" y="6036"/>
                  <a:pt x="15308" y="6036"/>
                  <a:pt x="15302" y="6036"/>
                </a:cubicBezTo>
                <a:cubicBezTo>
                  <a:pt x="15302" y="6042"/>
                  <a:pt x="15302" y="6048"/>
                  <a:pt x="15296" y="6048"/>
                </a:cubicBezTo>
                <a:cubicBezTo>
                  <a:pt x="15290" y="6054"/>
                  <a:pt x="15284" y="6054"/>
                  <a:pt x="15278" y="6054"/>
                </a:cubicBezTo>
                <a:cubicBezTo>
                  <a:pt x="15278" y="6060"/>
                  <a:pt x="15272" y="6060"/>
                  <a:pt x="15272" y="6060"/>
                </a:cubicBezTo>
                <a:cubicBezTo>
                  <a:pt x="15260" y="6060"/>
                  <a:pt x="15255" y="6060"/>
                  <a:pt x="15249" y="6060"/>
                </a:cubicBezTo>
                <a:cubicBezTo>
                  <a:pt x="15249" y="6119"/>
                  <a:pt x="15249" y="6119"/>
                  <a:pt x="15249" y="6119"/>
                </a:cubicBezTo>
                <a:cubicBezTo>
                  <a:pt x="15237" y="6119"/>
                  <a:pt x="15237" y="6113"/>
                  <a:pt x="15225" y="6113"/>
                </a:cubicBezTo>
                <a:cubicBezTo>
                  <a:pt x="15219" y="6119"/>
                  <a:pt x="15219" y="6119"/>
                  <a:pt x="15213" y="6119"/>
                </a:cubicBezTo>
                <a:cubicBezTo>
                  <a:pt x="15207" y="6125"/>
                  <a:pt x="15207" y="6119"/>
                  <a:pt x="15201" y="6119"/>
                </a:cubicBezTo>
                <a:cubicBezTo>
                  <a:pt x="15189" y="6119"/>
                  <a:pt x="15189" y="6125"/>
                  <a:pt x="15183" y="6119"/>
                </a:cubicBezTo>
                <a:cubicBezTo>
                  <a:pt x="15171" y="6119"/>
                  <a:pt x="15166" y="6113"/>
                  <a:pt x="15160" y="6101"/>
                </a:cubicBezTo>
                <a:lnTo>
                  <a:pt x="15148" y="6095"/>
                </a:lnTo>
                <a:close/>
                <a:moveTo>
                  <a:pt x="14543" y="6267"/>
                </a:moveTo>
                <a:lnTo>
                  <a:pt x="14543" y="6267"/>
                </a:lnTo>
                <a:cubicBezTo>
                  <a:pt x="14543" y="6273"/>
                  <a:pt x="14543" y="6279"/>
                  <a:pt x="14543" y="6285"/>
                </a:cubicBezTo>
                <a:cubicBezTo>
                  <a:pt x="14549" y="6297"/>
                  <a:pt x="14555" y="6303"/>
                  <a:pt x="14561" y="6309"/>
                </a:cubicBezTo>
                <a:cubicBezTo>
                  <a:pt x="14567" y="6320"/>
                  <a:pt x="14567" y="6326"/>
                  <a:pt x="14579" y="6332"/>
                </a:cubicBezTo>
                <a:cubicBezTo>
                  <a:pt x="14585" y="6344"/>
                  <a:pt x="14591" y="6350"/>
                  <a:pt x="14596" y="6356"/>
                </a:cubicBezTo>
                <a:cubicBezTo>
                  <a:pt x="14602" y="6362"/>
                  <a:pt x="14602" y="6362"/>
                  <a:pt x="14602" y="6368"/>
                </a:cubicBezTo>
                <a:cubicBezTo>
                  <a:pt x="14608" y="6368"/>
                  <a:pt x="14614" y="6368"/>
                  <a:pt x="14614" y="6368"/>
                </a:cubicBezTo>
                <a:cubicBezTo>
                  <a:pt x="14620" y="6374"/>
                  <a:pt x="14620" y="6380"/>
                  <a:pt x="14626" y="6380"/>
                </a:cubicBezTo>
                <a:cubicBezTo>
                  <a:pt x="14626" y="6386"/>
                  <a:pt x="14626" y="6392"/>
                  <a:pt x="14626" y="6392"/>
                </a:cubicBezTo>
                <a:cubicBezTo>
                  <a:pt x="14632" y="6397"/>
                  <a:pt x="14632" y="6397"/>
                  <a:pt x="14638" y="6403"/>
                </a:cubicBezTo>
                <a:cubicBezTo>
                  <a:pt x="14638" y="6409"/>
                  <a:pt x="14644" y="6403"/>
                  <a:pt x="14650" y="6403"/>
                </a:cubicBezTo>
                <a:cubicBezTo>
                  <a:pt x="14650" y="6356"/>
                  <a:pt x="14650" y="6356"/>
                  <a:pt x="14650" y="6356"/>
                </a:cubicBezTo>
                <a:cubicBezTo>
                  <a:pt x="14644" y="6356"/>
                  <a:pt x="14638" y="6356"/>
                  <a:pt x="14638" y="6350"/>
                </a:cubicBezTo>
                <a:cubicBezTo>
                  <a:pt x="14632" y="6350"/>
                  <a:pt x="14632" y="6344"/>
                  <a:pt x="14626" y="6344"/>
                </a:cubicBezTo>
                <a:cubicBezTo>
                  <a:pt x="14620" y="6338"/>
                  <a:pt x="14614" y="6338"/>
                  <a:pt x="14614" y="6338"/>
                </a:cubicBezTo>
                <a:cubicBezTo>
                  <a:pt x="14608" y="6338"/>
                  <a:pt x="14602" y="6338"/>
                  <a:pt x="14596" y="6338"/>
                </a:cubicBezTo>
                <a:cubicBezTo>
                  <a:pt x="14591" y="6338"/>
                  <a:pt x="14591" y="6332"/>
                  <a:pt x="14585" y="6326"/>
                </a:cubicBezTo>
                <a:cubicBezTo>
                  <a:pt x="14585" y="6320"/>
                  <a:pt x="14579" y="6320"/>
                  <a:pt x="14579" y="6315"/>
                </a:cubicBezTo>
                <a:cubicBezTo>
                  <a:pt x="14579" y="6315"/>
                  <a:pt x="14579" y="6309"/>
                  <a:pt x="14579" y="6303"/>
                </a:cubicBezTo>
                <a:cubicBezTo>
                  <a:pt x="14573" y="6297"/>
                  <a:pt x="14579" y="6291"/>
                  <a:pt x="14579" y="6279"/>
                </a:cubicBezTo>
                <a:cubicBezTo>
                  <a:pt x="14579" y="6273"/>
                  <a:pt x="14579" y="6267"/>
                  <a:pt x="14573" y="6261"/>
                </a:cubicBezTo>
                <a:cubicBezTo>
                  <a:pt x="14567" y="6249"/>
                  <a:pt x="14561" y="6249"/>
                  <a:pt x="14549" y="6249"/>
                </a:cubicBezTo>
                <a:cubicBezTo>
                  <a:pt x="14543" y="6261"/>
                  <a:pt x="14543" y="6261"/>
                  <a:pt x="14543" y="6261"/>
                </a:cubicBezTo>
                <a:cubicBezTo>
                  <a:pt x="14543" y="6261"/>
                  <a:pt x="14543" y="6261"/>
                  <a:pt x="14543" y="6267"/>
                </a:cubicBezTo>
                <a:close/>
                <a:moveTo>
                  <a:pt x="14454" y="6137"/>
                </a:moveTo>
                <a:lnTo>
                  <a:pt x="14454" y="6137"/>
                </a:lnTo>
                <a:cubicBezTo>
                  <a:pt x="14460" y="6149"/>
                  <a:pt x="14466" y="6154"/>
                  <a:pt x="14472" y="6166"/>
                </a:cubicBezTo>
                <a:cubicBezTo>
                  <a:pt x="14478" y="6166"/>
                  <a:pt x="14484" y="6172"/>
                  <a:pt x="14490" y="6178"/>
                </a:cubicBezTo>
                <a:cubicBezTo>
                  <a:pt x="14490" y="6178"/>
                  <a:pt x="14496" y="6178"/>
                  <a:pt x="14502" y="6184"/>
                </a:cubicBezTo>
                <a:cubicBezTo>
                  <a:pt x="14502" y="6190"/>
                  <a:pt x="14507" y="6196"/>
                  <a:pt x="14507" y="6202"/>
                </a:cubicBezTo>
                <a:lnTo>
                  <a:pt x="14507" y="6196"/>
                </a:lnTo>
                <a:cubicBezTo>
                  <a:pt x="14507" y="6184"/>
                  <a:pt x="14507" y="6184"/>
                  <a:pt x="14507" y="6184"/>
                </a:cubicBezTo>
                <a:cubicBezTo>
                  <a:pt x="14507" y="6178"/>
                  <a:pt x="14507" y="6166"/>
                  <a:pt x="14507" y="6160"/>
                </a:cubicBezTo>
                <a:cubicBezTo>
                  <a:pt x="14502" y="6154"/>
                  <a:pt x="14496" y="6154"/>
                  <a:pt x="14496" y="6154"/>
                </a:cubicBezTo>
                <a:cubicBezTo>
                  <a:pt x="14484" y="6142"/>
                  <a:pt x="14484" y="6137"/>
                  <a:pt x="14472" y="6131"/>
                </a:cubicBezTo>
                <a:cubicBezTo>
                  <a:pt x="14472" y="6131"/>
                  <a:pt x="14466" y="6131"/>
                  <a:pt x="14460" y="6125"/>
                </a:cubicBezTo>
                <a:cubicBezTo>
                  <a:pt x="14460" y="6131"/>
                  <a:pt x="14454" y="6131"/>
                  <a:pt x="14454" y="6137"/>
                </a:cubicBezTo>
                <a:cubicBezTo>
                  <a:pt x="14454" y="6142"/>
                  <a:pt x="14454" y="6149"/>
                  <a:pt x="14454" y="6149"/>
                </a:cubicBezTo>
                <a:lnTo>
                  <a:pt x="14454" y="6137"/>
                </a:lnTo>
                <a:close/>
                <a:moveTo>
                  <a:pt x="14413" y="6065"/>
                </a:moveTo>
                <a:lnTo>
                  <a:pt x="14413" y="6065"/>
                </a:lnTo>
                <a:cubicBezTo>
                  <a:pt x="14413" y="6060"/>
                  <a:pt x="14407" y="6060"/>
                  <a:pt x="14407" y="6054"/>
                </a:cubicBezTo>
                <a:cubicBezTo>
                  <a:pt x="14395" y="6042"/>
                  <a:pt x="14395" y="6042"/>
                  <a:pt x="14395" y="6042"/>
                </a:cubicBezTo>
                <a:cubicBezTo>
                  <a:pt x="14395" y="6048"/>
                  <a:pt x="14395" y="6054"/>
                  <a:pt x="14395" y="6060"/>
                </a:cubicBezTo>
                <a:lnTo>
                  <a:pt x="14401" y="6065"/>
                </a:lnTo>
                <a:cubicBezTo>
                  <a:pt x="14401" y="6071"/>
                  <a:pt x="14401" y="6077"/>
                  <a:pt x="14401" y="6077"/>
                </a:cubicBezTo>
                <a:cubicBezTo>
                  <a:pt x="14401" y="6083"/>
                  <a:pt x="14401" y="6089"/>
                  <a:pt x="14407" y="6089"/>
                </a:cubicBezTo>
                <a:cubicBezTo>
                  <a:pt x="14413" y="6095"/>
                  <a:pt x="14419" y="6095"/>
                  <a:pt x="14430" y="6095"/>
                </a:cubicBezTo>
                <a:cubicBezTo>
                  <a:pt x="14430" y="6083"/>
                  <a:pt x="14430" y="6083"/>
                  <a:pt x="14430" y="6083"/>
                </a:cubicBezTo>
                <a:cubicBezTo>
                  <a:pt x="14424" y="6077"/>
                  <a:pt x="14413" y="6071"/>
                  <a:pt x="14413" y="6065"/>
                </a:cubicBezTo>
                <a:close/>
                <a:moveTo>
                  <a:pt x="14430" y="5935"/>
                </a:moveTo>
                <a:lnTo>
                  <a:pt x="14430" y="5935"/>
                </a:lnTo>
                <a:cubicBezTo>
                  <a:pt x="14424" y="5935"/>
                  <a:pt x="14424" y="5935"/>
                  <a:pt x="14419" y="5935"/>
                </a:cubicBezTo>
                <a:cubicBezTo>
                  <a:pt x="14413" y="5929"/>
                  <a:pt x="14413" y="5929"/>
                  <a:pt x="14407" y="5923"/>
                </a:cubicBezTo>
                <a:cubicBezTo>
                  <a:pt x="14407" y="5923"/>
                  <a:pt x="14401" y="5923"/>
                  <a:pt x="14395" y="5923"/>
                </a:cubicBezTo>
                <a:cubicBezTo>
                  <a:pt x="14389" y="5917"/>
                  <a:pt x="14383" y="5905"/>
                  <a:pt x="14371" y="5905"/>
                </a:cubicBezTo>
                <a:cubicBezTo>
                  <a:pt x="14371" y="5905"/>
                  <a:pt x="14365" y="5899"/>
                  <a:pt x="14359" y="5899"/>
                </a:cubicBezTo>
                <a:lnTo>
                  <a:pt x="14353" y="5905"/>
                </a:lnTo>
                <a:cubicBezTo>
                  <a:pt x="14353" y="5911"/>
                  <a:pt x="14347" y="5911"/>
                  <a:pt x="14353" y="5917"/>
                </a:cubicBezTo>
                <a:cubicBezTo>
                  <a:pt x="14353" y="5923"/>
                  <a:pt x="14359" y="5929"/>
                  <a:pt x="14359" y="5941"/>
                </a:cubicBezTo>
                <a:cubicBezTo>
                  <a:pt x="14365" y="5941"/>
                  <a:pt x="14371" y="5947"/>
                  <a:pt x="14371" y="5953"/>
                </a:cubicBezTo>
                <a:cubicBezTo>
                  <a:pt x="14377" y="5953"/>
                  <a:pt x="14383" y="5959"/>
                  <a:pt x="14383" y="5965"/>
                </a:cubicBezTo>
                <a:cubicBezTo>
                  <a:pt x="14389" y="5971"/>
                  <a:pt x="14395" y="5971"/>
                  <a:pt x="14395" y="5976"/>
                </a:cubicBezTo>
                <a:cubicBezTo>
                  <a:pt x="14401" y="5983"/>
                  <a:pt x="14401" y="5983"/>
                  <a:pt x="14407" y="5988"/>
                </a:cubicBezTo>
                <a:cubicBezTo>
                  <a:pt x="14413" y="5994"/>
                  <a:pt x="14424" y="5994"/>
                  <a:pt x="14430" y="5994"/>
                </a:cubicBezTo>
                <a:cubicBezTo>
                  <a:pt x="14436" y="6000"/>
                  <a:pt x="14436" y="6000"/>
                  <a:pt x="14442" y="6006"/>
                </a:cubicBezTo>
                <a:cubicBezTo>
                  <a:pt x="14448" y="6012"/>
                  <a:pt x="14448" y="6012"/>
                  <a:pt x="14448" y="6018"/>
                </a:cubicBezTo>
                <a:cubicBezTo>
                  <a:pt x="14454" y="6024"/>
                  <a:pt x="14460" y="6024"/>
                  <a:pt x="14460" y="6030"/>
                </a:cubicBezTo>
                <a:cubicBezTo>
                  <a:pt x="14466" y="6036"/>
                  <a:pt x="14466" y="6042"/>
                  <a:pt x="14472" y="6054"/>
                </a:cubicBezTo>
                <a:cubicBezTo>
                  <a:pt x="14472" y="6060"/>
                  <a:pt x="14472" y="6065"/>
                  <a:pt x="14478" y="6065"/>
                </a:cubicBezTo>
                <a:cubicBezTo>
                  <a:pt x="14478" y="6071"/>
                  <a:pt x="14478" y="6077"/>
                  <a:pt x="14484" y="6077"/>
                </a:cubicBezTo>
                <a:cubicBezTo>
                  <a:pt x="14484" y="6077"/>
                  <a:pt x="14490" y="6083"/>
                  <a:pt x="14496" y="6083"/>
                </a:cubicBezTo>
                <a:cubicBezTo>
                  <a:pt x="14496" y="6083"/>
                  <a:pt x="14502" y="6083"/>
                  <a:pt x="14507" y="6083"/>
                </a:cubicBezTo>
                <a:lnTo>
                  <a:pt x="14513" y="6083"/>
                </a:lnTo>
                <a:cubicBezTo>
                  <a:pt x="14525" y="6089"/>
                  <a:pt x="14531" y="6095"/>
                  <a:pt x="14531" y="6107"/>
                </a:cubicBezTo>
                <a:cubicBezTo>
                  <a:pt x="14537" y="6113"/>
                  <a:pt x="14543" y="6119"/>
                  <a:pt x="14543" y="6125"/>
                </a:cubicBezTo>
                <a:cubicBezTo>
                  <a:pt x="14543" y="6137"/>
                  <a:pt x="14543" y="6142"/>
                  <a:pt x="14543" y="6149"/>
                </a:cubicBezTo>
                <a:cubicBezTo>
                  <a:pt x="14543" y="6160"/>
                  <a:pt x="14543" y="6160"/>
                  <a:pt x="14543" y="6160"/>
                </a:cubicBezTo>
                <a:cubicBezTo>
                  <a:pt x="14543" y="6166"/>
                  <a:pt x="14549" y="6166"/>
                  <a:pt x="14549" y="6172"/>
                </a:cubicBezTo>
                <a:cubicBezTo>
                  <a:pt x="14555" y="6184"/>
                  <a:pt x="14567" y="6184"/>
                  <a:pt x="14573" y="6190"/>
                </a:cubicBezTo>
                <a:cubicBezTo>
                  <a:pt x="14585" y="6202"/>
                  <a:pt x="14591" y="6208"/>
                  <a:pt x="14596" y="6214"/>
                </a:cubicBezTo>
                <a:cubicBezTo>
                  <a:pt x="14602" y="6214"/>
                  <a:pt x="14602" y="6220"/>
                  <a:pt x="14608" y="6220"/>
                </a:cubicBezTo>
                <a:cubicBezTo>
                  <a:pt x="14614" y="6231"/>
                  <a:pt x="14620" y="6237"/>
                  <a:pt x="14626" y="6243"/>
                </a:cubicBezTo>
                <a:cubicBezTo>
                  <a:pt x="14632" y="6255"/>
                  <a:pt x="14638" y="6255"/>
                  <a:pt x="14644" y="6267"/>
                </a:cubicBezTo>
                <a:cubicBezTo>
                  <a:pt x="14650" y="6273"/>
                  <a:pt x="14656" y="6279"/>
                  <a:pt x="14656" y="6291"/>
                </a:cubicBezTo>
                <a:cubicBezTo>
                  <a:pt x="14656" y="6297"/>
                  <a:pt x="14656" y="6309"/>
                  <a:pt x="14656" y="6315"/>
                </a:cubicBezTo>
                <a:cubicBezTo>
                  <a:pt x="14662" y="6320"/>
                  <a:pt x="14662" y="6320"/>
                  <a:pt x="14662" y="6326"/>
                </a:cubicBezTo>
                <a:cubicBezTo>
                  <a:pt x="14668" y="6338"/>
                  <a:pt x="14673" y="6344"/>
                  <a:pt x="14673" y="6350"/>
                </a:cubicBezTo>
                <a:cubicBezTo>
                  <a:pt x="14679" y="6356"/>
                  <a:pt x="14685" y="6356"/>
                  <a:pt x="14685" y="6362"/>
                </a:cubicBezTo>
                <a:cubicBezTo>
                  <a:pt x="14691" y="6368"/>
                  <a:pt x="14697" y="6368"/>
                  <a:pt x="14697" y="6374"/>
                </a:cubicBezTo>
                <a:cubicBezTo>
                  <a:pt x="14703" y="6380"/>
                  <a:pt x="14709" y="6380"/>
                  <a:pt x="14709" y="6386"/>
                </a:cubicBezTo>
                <a:cubicBezTo>
                  <a:pt x="14715" y="6392"/>
                  <a:pt x="14715" y="6397"/>
                  <a:pt x="14721" y="6397"/>
                </a:cubicBezTo>
                <a:cubicBezTo>
                  <a:pt x="14727" y="6409"/>
                  <a:pt x="14733" y="6409"/>
                  <a:pt x="14745" y="6421"/>
                </a:cubicBezTo>
                <a:cubicBezTo>
                  <a:pt x="14751" y="6427"/>
                  <a:pt x="14757" y="6433"/>
                  <a:pt x="14762" y="6439"/>
                </a:cubicBezTo>
                <a:cubicBezTo>
                  <a:pt x="14768" y="6445"/>
                  <a:pt x="14774" y="6445"/>
                  <a:pt x="14774" y="6451"/>
                </a:cubicBezTo>
                <a:cubicBezTo>
                  <a:pt x="14780" y="6457"/>
                  <a:pt x="14780" y="6463"/>
                  <a:pt x="14780" y="6463"/>
                </a:cubicBezTo>
                <a:cubicBezTo>
                  <a:pt x="14786" y="6475"/>
                  <a:pt x="14798" y="6480"/>
                  <a:pt x="14804" y="6486"/>
                </a:cubicBezTo>
                <a:cubicBezTo>
                  <a:pt x="14816" y="6492"/>
                  <a:pt x="14822" y="6498"/>
                  <a:pt x="14828" y="6504"/>
                </a:cubicBezTo>
                <a:cubicBezTo>
                  <a:pt x="14828" y="6510"/>
                  <a:pt x="14834" y="6510"/>
                  <a:pt x="14839" y="6510"/>
                </a:cubicBezTo>
                <a:cubicBezTo>
                  <a:pt x="14839" y="6516"/>
                  <a:pt x="14839" y="6522"/>
                  <a:pt x="14839" y="6522"/>
                </a:cubicBezTo>
                <a:cubicBezTo>
                  <a:pt x="14846" y="6522"/>
                  <a:pt x="14851" y="6516"/>
                  <a:pt x="14851" y="6516"/>
                </a:cubicBezTo>
                <a:cubicBezTo>
                  <a:pt x="14857" y="6516"/>
                  <a:pt x="14863" y="6516"/>
                  <a:pt x="14863" y="6516"/>
                </a:cubicBezTo>
                <a:cubicBezTo>
                  <a:pt x="14875" y="6516"/>
                  <a:pt x="14881" y="6516"/>
                  <a:pt x="14893" y="6516"/>
                </a:cubicBezTo>
                <a:cubicBezTo>
                  <a:pt x="14899" y="6516"/>
                  <a:pt x="14905" y="6516"/>
                  <a:pt x="14911" y="6516"/>
                </a:cubicBezTo>
                <a:cubicBezTo>
                  <a:pt x="14917" y="6516"/>
                  <a:pt x="14923" y="6510"/>
                  <a:pt x="14923" y="6504"/>
                </a:cubicBezTo>
                <a:cubicBezTo>
                  <a:pt x="14928" y="6498"/>
                  <a:pt x="14934" y="6498"/>
                  <a:pt x="14934" y="6492"/>
                </a:cubicBezTo>
                <a:cubicBezTo>
                  <a:pt x="14934" y="6480"/>
                  <a:pt x="14934" y="6480"/>
                  <a:pt x="14934" y="6480"/>
                </a:cubicBezTo>
                <a:cubicBezTo>
                  <a:pt x="14934" y="6469"/>
                  <a:pt x="14928" y="6463"/>
                  <a:pt x="14934" y="6445"/>
                </a:cubicBezTo>
                <a:cubicBezTo>
                  <a:pt x="14934" y="6445"/>
                  <a:pt x="14934" y="6439"/>
                  <a:pt x="14934" y="6433"/>
                </a:cubicBezTo>
                <a:cubicBezTo>
                  <a:pt x="14934" y="6427"/>
                  <a:pt x="14940" y="6421"/>
                  <a:pt x="14940" y="6415"/>
                </a:cubicBezTo>
                <a:cubicBezTo>
                  <a:pt x="14940" y="6403"/>
                  <a:pt x="14940" y="6403"/>
                  <a:pt x="14940" y="6403"/>
                </a:cubicBezTo>
                <a:cubicBezTo>
                  <a:pt x="14940" y="6397"/>
                  <a:pt x="14940" y="6392"/>
                  <a:pt x="14946" y="6392"/>
                </a:cubicBezTo>
                <a:cubicBezTo>
                  <a:pt x="14946" y="6386"/>
                  <a:pt x="14952" y="6380"/>
                  <a:pt x="14958" y="6380"/>
                </a:cubicBezTo>
                <a:cubicBezTo>
                  <a:pt x="14964" y="6380"/>
                  <a:pt x="14970" y="6380"/>
                  <a:pt x="14976" y="6380"/>
                </a:cubicBezTo>
                <a:cubicBezTo>
                  <a:pt x="14982" y="6380"/>
                  <a:pt x="14982" y="6386"/>
                  <a:pt x="14988" y="6386"/>
                </a:cubicBezTo>
                <a:cubicBezTo>
                  <a:pt x="14994" y="6386"/>
                  <a:pt x="14994" y="6380"/>
                  <a:pt x="15000" y="6380"/>
                </a:cubicBezTo>
                <a:cubicBezTo>
                  <a:pt x="15000" y="6374"/>
                  <a:pt x="15000" y="6368"/>
                  <a:pt x="15000" y="6368"/>
                </a:cubicBezTo>
                <a:cubicBezTo>
                  <a:pt x="15000" y="6362"/>
                  <a:pt x="14994" y="6356"/>
                  <a:pt x="14988" y="6350"/>
                </a:cubicBezTo>
                <a:cubicBezTo>
                  <a:pt x="14988" y="6350"/>
                  <a:pt x="14982" y="6344"/>
                  <a:pt x="14976" y="6344"/>
                </a:cubicBezTo>
                <a:cubicBezTo>
                  <a:pt x="14976" y="6338"/>
                  <a:pt x="14970" y="6344"/>
                  <a:pt x="14964" y="6344"/>
                </a:cubicBezTo>
                <a:cubicBezTo>
                  <a:pt x="14964" y="6338"/>
                  <a:pt x="14958" y="6338"/>
                  <a:pt x="14958" y="6338"/>
                </a:cubicBezTo>
                <a:cubicBezTo>
                  <a:pt x="14958" y="6332"/>
                  <a:pt x="14952" y="6326"/>
                  <a:pt x="14958" y="6326"/>
                </a:cubicBezTo>
                <a:cubicBezTo>
                  <a:pt x="14958" y="6320"/>
                  <a:pt x="14964" y="6315"/>
                  <a:pt x="14964" y="6315"/>
                </a:cubicBezTo>
                <a:cubicBezTo>
                  <a:pt x="14964" y="6309"/>
                  <a:pt x="14964" y="6303"/>
                  <a:pt x="14964" y="6303"/>
                </a:cubicBezTo>
                <a:cubicBezTo>
                  <a:pt x="14958" y="6297"/>
                  <a:pt x="14952" y="6297"/>
                  <a:pt x="14952" y="6297"/>
                </a:cubicBezTo>
                <a:cubicBezTo>
                  <a:pt x="14946" y="6297"/>
                  <a:pt x="14940" y="6291"/>
                  <a:pt x="14940" y="6291"/>
                </a:cubicBezTo>
                <a:cubicBezTo>
                  <a:pt x="14934" y="6291"/>
                  <a:pt x="14928" y="6291"/>
                  <a:pt x="14923" y="6291"/>
                </a:cubicBezTo>
                <a:cubicBezTo>
                  <a:pt x="14917" y="6291"/>
                  <a:pt x="14917" y="6291"/>
                  <a:pt x="14911" y="6291"/>
                </a:cubicBezTo>
                <a:cubicBezTo>
                  <a:pt x="14905" y="6291"/>
                  <a:pt x="14899" y="6291"/>
                  <a:pt x="14899" y="6297"/>
                </a:cubicBezTo>
                <a:cubicBezTo>
                  <a:pt x="14893" y="6297"/>
                  <a:pt x="14899" y="6303"/>
                  <a:pt x="14893" y="6309"/>
                </a:cubicBezTo>
                <a:cubicBezTo>
                  <a:pt x="14893" y="6309"/>
                  <a:pt x="14893" y="6315"/>
                  <a:pt x="14893" y="6320"/>
                </a:cubicBezTo>
                <a:cubicBezTo>
                  <a:pt x="14863" y="6320"/>
                  <a:pt x="14863" y="6320"/>
                  <a:pt x="14863" y="6320"/>
                </a:cubicBezTo>
                <a:cubicBezTo>
                  <a:pt x="14863" y="6309"/>
                  <a:pt x="14857" y="6303"/>
                  <a:pt x="14857" y="6297"/>
                </a:cubicBezTo>
                <a:cubicBezTo>
                  <a:pt x="14857" y="6285"/>
                  <a:pt x="14863" y="6279"/>
                  <a:pt x="14863" y="6273"/>
                </a:cubicBezTo>
                <a:cubicBezTo>
                  <a:pt x="14857" y="6273"/>
                  <a:pt x="14857" y="6267"/>
                  <a:pt x="14851" y="6267"/>
                </a:cubicBezTo>
                <a:cubicBezTo>
                  <a:pt x="14839" y="6267"/>
                  <a:pt x="14839" y="6267"/>
                  <a:pt x="14839" y="6267"/>
                </a:cubicBezTo>
                <a:cubicBezTo>
                  <a:pt x="14834" y="6261"/>
                  <a:pt x="14828" y="6267"/>
                  <a:pt x="14816" y="6267"/>
                </a:cubicBezTo>
                <a:cubicBezTo>
                  <a:pt x="14810" y="6261"/>
                  <a:pt x="14810" y="6255"/>
                  <a:pt x="14804" y="6255"/>
                </a:cubicBezTo>
                <a:cubicBezTo>
                  <a:pt x="14798" y="6255"/>
                  <a:pt x="14798" y="6249"/>
                  <a:pt x="14792" y="6249"/>
                </a:cubicBezTo>
                <a:cubicBezTo>
                  <a:pt x="14786" y="6243"/>
                  <a:pt x="14780" y="6243"/>
                  <a:pt x="14780" y="6243"/>
                </a:cubicBezTo>
                <a:cubicBezTo>
                  <a:pt x="14774" y="6237"/>
                  <a:pt x="14774" y="6231"/>
                  <a:pt x="14774" y="6226"/>
                </a:cubicBezTo>
                <a:cubicBezTo>
                  <a:pt x="14774" y="6172"/>
                  <a:pt x="14774" y="6172"/>
                  <a:pt x="14774" y="6172"/>
                </a:cubicBezTo>
                <a:cubicBezTo>
                  <a:pt x="14762" y="6172"/>
                  <a:pt x="14757" y="6172"/>
                  <a:pt x="14745" y="6172"/>
                </a:cubicBezTo>
                <a:cubicBezTo>
                  <a:pt x="14739" y="6172"/>
                  <a:pt x="14739" y="6172"/>
                  <a:pt x="14733" y="6172"/>
                </a:cubicBezTo>
                <a:cubicBezTo>
                  <a:pt x="14727" y="6166"/>
                  <a:pt x="14727" y="6160"/>
                  <a:pt x="14721" y="6160"/>
                </a:cubicBezTo>
                <a:cubicBezTo>
                  <a:pt x="14721" y="6154"/>
                  <a:pt x="14715" y="6154"/>
                  <a:pt x="14709" y="6149"/>
                </a:cubicBezTo>
                <a:cubicBezTo>
                  <a:pt x="14709" y="6149"/>
                  <a:pt x="14709" y="6142"/>
                  <a:pt x="14709" y="6137"/>
                </a:cubicBezTo>
                <a:cubicBezTo>
                  <a:pt x="14703" y="6137"/>
                  <a:pt x="14703" y="6131"/>
                  <a:pt x="14703" y="6125"/>
                </a:cubicBezTo>
                <a:cubicBezTo>
                  <a:pt x="14703" y="6125"/>
                  <a:pt x="14703" y="6119"/>
                  <a:pt x="14703" y="6113"/>
                </a:cubicBezTo>
                <a:lnTo>
                  <a:pt x="14703" y="6107"/>
                </a:lnTo>
                <a:cubicBezTo>
                  <a:pt x="14703" y="6101"/>
                  <a:pt x="14697" y="6095"/>
                  <a:pt x="14691" y="6095"/>
                </a:cubicBezTo>
                <a:cubicBezTo>
                  <a:pt x="14691" y="6095"/>
                  <a:pt x="14685" y="6101"/>
                  <a:pt x="14679" y="6101"/>
                </a:cubicBezTo>
                <a:cubicBezTo>
                  <a:pt x="14668" y="6101"/>
                  <a:pt x="14668" y="6101"/>
                  <a:pt x="14668" y="6101"/>
                </a:cubicBezTo>
                <a:cubicBezTo>
                  <a:pt x="14662" y="6101"/>
                  <a:pt x="14656" y="6095"/>
                  <a:pt x="14650" y="6095"/>
                </a:cubicBezTo>
                <a:cubicBezTo>
                  <a:pt x="14644" y="6095"/>
                  <a:pt x="14638" y="6089"/>
                  <a:pt x="14632" y="6089"/>
                </a:cubicBezTo>
                <a:cubicBezTo>
                  <a:pt x="14626" y="6083"/>
                  <a:pt x="14626" y="6083"/>
                  <a:pt x="14620" y="6077"/>
                </a:cubicBezTo>
                <a:cubicBezTo>
                  <a:pt x="14620" y="6071"/>
                  <a:pt x="14620" y="6065"/>
                  <a:pt x="14620" y="6065"/>
                </a:cubicBezTo>
                <a:cubicBezTo>
                  <a:pt x="14614" y="6060"/>
                  <a:pt x="14608" y="6065"/>
                  <a:pt x="14608" y="6060"/>
                </a:cubicBezTo>
                <a:cubicBezTo>
                  <a:pt x="14602" y="6060"/>
                  <a:pt x="14602" y="6054"/>
                  <a:pt x="14596" y="6048"/>
                </a:cubicBezTo>
                <a:cubicBezTo>
                  <a:pt x="14596" y="6048"/>
                  <a:pt x="14596" y="6042"/>
                  <a:pt x="14591" y="6036"/>
                </a:cubicBezTo>
                <a:cubicBezTo>
                  <a:pt x="14585" y="6036"/>
                  <a:pt x="14585" y="6036"/>
                  <a:pt x="14579" y="6030"/>
                </a:cubicBezTo>
                <a:cubicBezTo>
                  <a:pt x="14573" y="6024"/>
                  <a:pt x="14573" y="6024"/>
                  <a:pt x="14567" y="6018"/>
                </a:cubicBezTo>
                <a:cubicBezTo>
                  <a:pt x="14561" y="6018"/>
                  <a:pt x="14555" y="6012"/>
                  <a:pt x="14555" y="6012"/>
                </a:cubicBezTo>
                <a:cubicBezTo>
                  <a:pt x="14549" y="6006"/>
                  <a:pt x="14549" y="6000"/>
                  <a:pt x="14549" y="6000"/>
                </a:cubicBezTo>
                <a:cubicBezTo>
                  <a:pt x="14543" y="5994"/>
                  <a:pt x="14531" y="5994"/>
                  <a:pt x="14525" y="5988"/>
                </a:cubicBezTo>
                <a:cubicBezTo>
                  <a:pt x="14519" y="5988"/>
                  <a:pt x="14513" y="5988"/>
                  <a:pt x="14513" y="5988"/>
                </a:cubicBezTo>
                <a:cubicBezTo>
                  <a:pt x="14513" y="5983"/>
                  <a:pt x="14513" y="5983"/>
                  <a:pt x="14507" y="5976"/>
                </a:cubicBezTo>
                <a:cubicBezTo>
                  <a:pt x="14507" y="5971"/>
                  <a:pt x="14513" y="5971"/>
                  <a:pt x="14507" y="5965"/>
                </a:cubicBezTo>
                <a:cubicBezTo>
                  <a:pt x="14507" y="5959"/>
                  <a:pt x="14502" y="5965"/>
                  <a:pt x="14502" y="5959"/>
                </a:cubicBezTo>
                <a:cubicBezTo>
                  <a:pt x="14496" y="5959"/>
                  <a:pt x="14490" y="5953"/>
                  <a:pt x="14490" y="5947"/>
                </a:cubicBezTo>
                <a:cubicBezTo>
                  <a:pt x="14484" y="5941"/>
                  <a:pt x="14478" y="5935"/>
                  <a:pt x="14472" y="5923"/>
                </a:cubicBezTo>
                <a:cubicBezTo>
                  <a:pt x="14460" y="5923"/>
                  <a:pt x="14442" y="5935"/>
                  <a:pt x="14430" y="5935"/>
                </a:cubicBezTo>
                <a:close/>
                <a:moveTo>
                  <a:pt x="15907" y="5733"/>
                </a:moveTo>
                <a:lnTo>
                  <a:pt x="15907" y="5733"/>
                </a:lnTo>
                <a:cubicBezTo>
                  <a:pt x="15895" y="5739"/>
                  <a:pt x="15889" y="5733"/>
                  <a:pt x="15883" y="5739"/>
                </a:cubicBezTo>
                <a:cubicBezTo>
                  <a:pt x="15877" y="5739"/>
                  <a:pt x="15877" y="5739"/>
                  <a:pt x="15871" y="5739"/>
                </a:cubicBezTo>
                <a:cubicBezTo>
                  <a:pt x="15871" y="5745"/>
                  <a:pt x="15877" y="5751"/>
                  <a:pt x="15871" y="5751"/>
                </a:cubicBezTo>
                <a:cubicBezTo>
                  <a:pt x="15871" y="5757"/>
                  <a:pt x="15865" y="5757"/>
                  <a:pt x="15859" y="5757"/>
                </a:cubicBezTo>
                <a:cubicBezTo>
                  <a:pt x="15859" y="5763"/>
                  <a:pt x="15853" y="5757"/>
                  <a:pt x="15847" y="5757"/>
                </a:cubicBezTo>
                <a:cubicBezTo>
                  <a:pt x="15847" y="5757"/>
                  <a:pt x="15842" y="5757"/>
                  <a:pt x="15836" y="5757"/>
                </a:cubicBezTo>
                <a:cubicBezTo>
                  <a:pt x="15836" y="5763"/>
                  <a:pt x="15830" y="5763"/>
                  <a:pt x="15824" y="5763"/>
                </a:cubicBezTo>
                <a:cubicBezTo>
                  <a:pt x="15824" y="5769"/>
                  <a:pt x="15824" y="5769"/>
                  <a:pt x="15818" y="5775"/>
                </a:cubicBezTo>
                <a:cubicBezTo>
                  <a:pt x="15818" y="5781"/>
                  <a:pt x="15812" y="5781"/>
                  <a:pt x="15812" y="5787"/>
                </a:cubicBezTo>
                <a:cubicBezTo>
                  <a:pt x="15812" y="5846"/>
                  <a:pt x="15812" y="5846"/>
                  <a:pt x="15812" y="5846"/>
                </a:cubicBezTo>
                <a:cubicBezTo>
                  <a:pt x="15824" y="5852"/>
                  <a:pt x="15824" y="5852"/>
                  <a:pt x="15824" y="5852"/>
                </a:cubicBezTo>
                <a:cubicBezTo>
                  <a:pt x="15824" y="5846"/>
                  <a:pt x="15830" y="5846"/>
                  <a:pt x="15830" y="5840"/>
                </a:cubicBezTo>
                <a:cubicBezTo>
                  <a:pt x="15830" y="5828"/>
                  <a:pt x="15830" y="5828"/>
                  <a:pt x="15830" y="5828"/>
                </a:cubicBezTo>
                <a:cubicBezTo>
                  <a:pt x="15830" y="5817"/>
                  <a:pt x="15830" y="5817"/>
                  <a:pt x="15830" y="5817"/>
                </a:cubicBezTo>
                <a:cubicBezTo>
                  <a:pt x="15830" y="5817"/>
                  <a:pt x="15830" y="5810"/>
                  <a:pt x="15830" y="5805"/>
                </a:cubicBezTo>
                <a:cubicBezTo>
                  <a:pt x="15836" y="5805"/>
                  <a:pt x="15842" y="5805"/>
                  <a:pt x="15842" y="5805"/>
                </a:cubicBezTo>
                <a:cubicBezTo>
                  <a:pt x="15847" y="5805"/>
                  <a:pt x="15847" y="5799"/>
                  <a:pt x="15853" y="5799"/>
                </a:cubicBezTo>
                <a:cubicBezTo>
                  <a:pt x="15865" y="5793"/>
                  <a:pt x="15871" y="5793"/>
                  <a:pt x="15877" y="5793"/>
                </a:cubicBezTo>
                <a:cubicBezTo>
                  <a:pt x="15895" y="5793"/>
                  <a:pt x="15901" y="5793"/>
                  <a:pt x="15913" y="5799"/>
                </a:cubicBezTo>
                <a:cubicBezTo>
                  <a:pt x="15913" y="5817"/>
                  <a:pt x="15913" y="5817"/>
                  <a:pt x="15913" y="5817"/>
                </a:cubicBezTo>
                <a:cubicBezTo>
                  <a:pt x="15913" y="5828"/>
                  <a:pt x="15913" y="5834"/>
                  <a:pt x="15913" y="5840"/>
                </a:cubicBezTo>
                <a:cubicBezTo>
                  <a:pt x="15919" y="5846"/>
                  <a:pt x="15919" y="5852"/>
                  <a:pt x="15919" y="5852"/>
                </a:cubicBezTo>
                <a:cubicBezTo>
                  <a:pt x="15925" y="5858"/>
                  <a:pt x="15930" y="5858"/>
                  <a:pt x="15930" y="5858"/>
                </a:cubicBezTo>
                <a:cubicBezTo>
                  <a:pt x="15936" y="5858"/>
                  <a:pt x="15942" y="5858"/>
                  <a:pt x="15942" y="5858"/>
                </a:cubicBezTo>
                <a:cubicBezTo>
                  <a:pt x="15948" y="5858"/>
                  <a:pt x="15948" y="5864"/>
                  <a:pt x="15954" y="5870"/>
                </a:cubicBezTo>
                <a:cubicBezTo>
                  <a:pt x="15960" y="5870"/>
                  <a:pt x="15966" y="5876"/>
                  <a:pt x="15966" y="5876"/>
                </a:cubicBezTo>
                <a:cubicBezTo>
                  <a:pt x="15972" y="5876"/>
                  <a:pt x="15978" y="5870"/>
                  <a:pt x="15984" y="5876"/>
                </a:cubicBezTo>
                <a:cubicBezTo>
                  <a:pt x="15984" y="5882"/>
                  <a:pt x="15990" y="5882"/>
                  <a:pt x="15990" y="5888"/>
                </a:cubicBezTo>
                <a:cubicBezTo>
                  <a:pt x="15996" y="5888"/>
                  <a:pt x="15990" y="5894"/>
                  <a:pt x="15990" y="5899"/>
                </a:cubicBezTo>
                <a:cubicBezTo>
                  <a:pt x="15996" y="5899"/>
                  <a:pt x="16002" y="5899"/>
                  <a:pt x="16002" y="5899"/>
                </a:cubicBezTo>
                <a:cubicBezTo>
                  <a:pt x="16008" y="5899"/>
                  <a:pt x="16008" y="5905"/>
                  <a:pt x="16014" y="5905"/>
                </a:cubicBezTo>
                <a:cubicBezTo>
                  <a:pt x="16025" y="5905"/>
                  <a:pt x="16025" y="5905"/>
                  <a:pt x="16025" y="5905"/>
                </a:cubicBezTo>
                <a:cubicBezTo>
                  <a:pt x="16025" y="5882"/>
                  <a:pt x="16025" y="5882"/>
                  <a:pt x="16025" y="5882"/>
                </a:cubicBezTo>
                <a:cubicBezTo>
                  <a:pt x="16025" y="5876"/>
                  <a:pt x="16025" y="5876"/>
                  <a:pt x="16025" y="5870"/>
                </a:cubicBezTo>
                <a:cubicBezTo>
                  <a:pt x="16019" y="5864"/>
                  <a:pt x="16014" y="5870"/>
                  <a:pt x="16014" y="5864"/>
                </a:cubicBezTo>
                <a:cubicBezTo>
                  <a:pt x="16008" y="5864"/>
                  <a:pt x="16014" y="5858"/>
                  <a:pt x="16014" y="5852"/>
                </a:cubicBezTo>
                <a:cubicBezTo>
                  <a:pt x="16008" y="5846"/>
                  <a:pt x="16008" y="5840"/>
                  <a:pt x="16008" y="5828"/>
                </a:cubicBezTo>
                <a:cubicBezTo>
                  <a:pt x="16014" y="5828"/>
                  <a:pt x="16014" y="5822"/>
                  <a:pt x="16019" y="5822"/>
                </a:cubicBezTo>
                <a:cubicBezTo>
                  <a:pt x="16025" y="5822"/>
                  <a:pt x="16025" y="5828"/>
                  <a:pt x="16031" y="5828"/>
                </a:cubicBezTo>
                <a:cubicBezTo>
                  <a:pt x="16037" y="5828"/>
                  <a:pt x="16037" y="5828"/>
                  <a:pt x="16043" y="5828"/>
                </a:cubicBezTo>
                <a:cubicBezTo>
                  <a:pt x="16049" y="5828"/>
                  <a:pt x="16049" y="5828"/>
                  <a:pt x="16055" y="5828"/>
                </a:cubicBezTo>
                <a:cubicBezTo>
                  <a:pt x="16061" y="5817"/>
                  <a:pt x="16061" y="5817"/>
                  <a:pt x="16061" y="5817"/>
                </a:cubicBezTo>
                <a:cubicBezTo>
                  <a:pt x="16049" y="5799"/>
                  <a:pt x="16049" y="5799"/>
                  <a:pt x="16049" y="5799"/>
                </a:cubicBezTo>
                <a:cubicBezTo>
                  <a:pt x="16049" y="5710"/>
                  <a:pt x="16049" y="5710"/>
                  <a:pt x="16049" y="5710"/>
                </a:cubicBezTo>
                <a:cubicBezTo>
                  <a:pt x="16049" y="5704"/>
                  <a:pt x="16049" y="5704"/>
                  <a:pt x="16049" y="5698"/>
                </a:cubicBezTo>
                <a:cubicBezTo>
                  <a:pt x="16049" y="5692"/>
                  <a:pt x="16043" y="5692"/>
                  <a:pt x="16043" y="5686"/>
                </a:cubicBezTo>
                <a:cubicBezTo>
                  <a:pt x="16037" y="5680"/>
                  <a:pt x="16031" y="5674"/>
                  <a:pt x="16025" y="5674"/>
                </a:cubicBezTo>
                <a:cubicBezTo>
                  <a:pt x="16019" y="5674"/>
                  <a:pt x="16014" y="5680"/>
                  <a:pt x="16014" y="5686"/>
                </a:cubicBezTo>
                <a:cubicBezTo>
                  <a:pt x="16008" y="5698"/>
                  <a:pt x="16008" y="5698"/>
                  <a:pt x="16008" y="5698"/>
                </a:cubicBezTo>
                <a:cubicBezTo>
                  <a:pt x="16008" y="5698"/>
                  <a:pt x="16008" y="5704"/>
                  <a:pt x="16002" y="5710"/>
                </a:cubicBezTo>
                <a:cubicBezTo>
                  <a:pt x="15996" y="5716"/>
                  <a:pt x="15990" y="5716"/>
                  <a:pt x="15978" y="5722"/>
                </a:cubicBezTo>
                <a:cubicBezTo>
                  <a:pt x="15978" y="5722"/>
                  <a:pt x="15972" y="5716"/>
                  <a:pt x="15966" y="5716"/>
                </a:cubicBezTo>
                <a:cubicBezTo>
                  <a:pt x="15966" y="5716"/>
                  <a:pt x="15960" y="5722"/>
                  <a:pt x="15960" y="5728"/>
                </a:cubicBezTo>
                <a:cubicBezTo>
                  <a:pt x="15954" y="5728"/>
                  <a:pt x="15948" y="5733"/>
                  <a:pt x="15948" y="5733"/>
                </a:cubicBezTo>
                <a:cubicBezTo>
                  <a:pt x="15942" y="5739"/>
                  <a:pt x="15948" y="5745"/>
                  <a:pt x="15942" y="5745"/>
                </a:cubicBezTo>
                <a:cubicBezTo>
                  <a:pt x="15936" y="5751"/>
                  <a:pt x="15930" y="5751"/>
                  <a:pt x="15919" y="5751"/>
                </a:cubicBezTo>
                <a:cubicBezTo>
                  <a:pt x="15919" y="5751"/>
                  <a:pt x="15913" y="5751"/>
                  <a:pt x="15907" y="5751"/>
                </a:cubicBezTo>
                <a:cubicBezTo>
                  <a:pt x="15907" y="5751"/>
                  <a:pt x="15913" y="5739"/>
                  <a:pt x="15907" y="5733"/>
                </a:cubicBezTo>
                <a:close/>
                <a:moveTo>
                  <a:pt x="15741" y="5473"/>
                </a:moveTo>
                <a:lnTo>
                  <a:pt x="15741" y="5473"/>
                </a:lnTo>
                <a:cubicBezTo>
                  <a:pt x="15735" y="5478"/>
                  <a:pt x="15735" y="5478"/>
                  <a:pt x="15735" y="5490"/>
                </a:cubicBezTo>
                <a:cubicBezTo>
                  <a:pt x="15735" y="5496"/>
                  <a:pt x="15741" y="5502"/>
                  <a:pt x="15741" y="5508"/>
                </a:cubicBezTo>
                <a:cubicBezTo>
                  <a:pt x="15747" y="5514"/>
                  <a:pt x="15753" y="5514"/>
                  <a:pt x="15753" y="5514"/>
                </a:cubicBezTo>
                <a:cubicBezTo>
                  <a:pt x="15759" y="5520"/>
                  <a:pt x="15764" y="5514"/>
                  <a:pt x="15764" y="5514"/>
                </a:cubicBezTo>
                <a:cubicBezTo>
                  <a:pt x="15776" y="5520"/>
                  <a:pt x="15776" y="5514"/>
                  <a:pt x="15788" y="5514"/>
                </a:cubicBezTo>
                <a:cubicBezTo>
                  <a:pt x="15788" y="5532"/>
                  <a:pt x="15782" y="5538"/>
                  <a:pt x="15788" y="5550"/>
                </a:cubicBezTo>
                <a:cubicBezTo>
                  <a:pt x="15788" y="5556"/>
                  <a:pt x="15794" y="5556"/>
                  <a:pt x="15794" y="5562"/>
                </a:cubicBezTo>
                <a:cubicBezTo>
                  <a:pt x="15794" y="5573"/>
                  <a:pt x="15800" y="5579"/>
                  <a:pt x="15800" y="5591"/>
                </a:cubicBezTo>
                <a:cubicBezTo>
                  <a:pt x="15800" y="5597"/>
                  <a:pt x="15794" y="5603"/>
                  <a:pt x="15794" y="5609"/>
                </a:cubicBezTo>
                <a:cubicBezTo>
                  <a:pt x="15794" y="5615"/>
                  <a:pt x="15794" y="5615"/>
                  <a:pt x="15794" y="5621"/>
                </a:cubicBezTo>
                <a:cubicBezTo>
                  <a:pt x="15794" y="5621"/>
                  <a:pt x="15794" y="5621"/>
                  <a:pt x="15794" y="5627"/>
                </a:cubicBezTo>
                <a:cubicBezTo>
                  <a:pt x="15794" y="5627"/>
                  <a:pt x="15800" y="5633"/>
                  <a:pt x="15806" y="5633"/>
                </a:cubicBezTo>
                <a:cubicBezTo>
                  <a:pt x="15806" y="5639"/>
                  <a:pt x="15812" y="5639"/>
                  <a:pt x="15818" y="5644"/>
                </a:cubicBezTo>
                <a:cubicBezTo>
                  <a:pt x="15818" y="5644"/>
                  <a:pt x="15824" y="5644"/>
                  <a:pt x="15824" y="5651"/>
                </a:cubicBezTo>
                <a:cubicBezTo>
                  <a:pt x="15836" y="5651"/>
                  <a:pt x="15842" y="5644"/>
                  <a:pt x="15847" y="5644"/>
                </a:cubicBezTo>
                <a:cubicBezTo>
                  <a:pt x="15847" y="5651"/>
                  <a:pt x="15842" y="5651"/>
                  <a:pt x="15842" y="5656"/>
                </a:cubicBezTo>
                <a:cubicBezTo>
                  <a:pt x="15842" y="5662"/>
                  <a:pt x="15842" y="5662"/>
                  <a:pt x="15842" y="5668"/>
                </a:cubicBezTo>
                <a:cubicBezTo>
                  <a:pt x="15842" y="5674"/>
                  <a:pt x="15836" y="5674"/>
                  <a:pt x="15836" y="5680"/>
                </a:cubicBezTo>
                <a:cubicBezTo>
                  <a:pt x="15836" y="5686"/>
                  <a:pt x="15836" y="5686"/>
                  <a:pt x="15836" y="5692"/>
                </a:cubicBezTo>
                <a:cubicBezTo>
                  <a:pt x="15842" y="5692"/>
                  <a:pt x="15847" y="5692"/>
                  <a:pt x="15847" y="5698"/>
                </a:cubicBezTo>
                <a:cubicBezTo>
                  <a:pt x="15853" y="5698"/>
                  <a:pt x="15853" y="5704"/>
                  <a:pt x="15859" y="5704"/>
                </a:cubicBezTo>
                <a:cubicBezTo>
                  <a:pt x="15865" y="5704"/>
                  <a:pt x="15865" y="5704"/>
                  <a:pt x="15871" y="5704"/>
                </a:cubicBezTo>
                <a:cubicBezTo>
                  <a:pt x="15877" y="5704"/>
                  <a:pt x="15877" y="5704"/>
                  <a:pt x="15883" y="5704"/>
                </a:cubicBezTo>
                <a:cubicBezTo>
                  <a:pt x="15889" y="5698"/>
                  <a:pt x="15883" y="5692"/>
                  <a:pt x="15883" y="5692"/>
                </a:cubicBezTo>
                <a:cubicBezTo>
                  <a:pt x="15883" y="5686"/>
                  <a:pt x="15889" y="5686"/>
                  <a:pt x="15895" y="5686"/>
                </a:cubicBezTo>
                <a:cubicBezTo>
                  <a:pt x="15901" y="5686"/>
                  <a:pt x="15907" y="5686"/>
                  <a:pt x="15913" y="5686"/>
                </a:cubicBezTo>
                <a:cubicBezTo>
                  <a:pt x="15913" y="5656"/>
                  <a:pt x="15913" y="5656"/>
                  <a:pt x="15913" y="5656"/>
                </a:cubicBezTo>
                <a:cubicBezTo>
                  <a:pt x="15913" y="5644"/>
                  <a:pt x="15907" y="5639"/>
                  <a:pt x="15901" y="5633"/>
                </a:cubicBezTo>
                <a:cubicBezTo>
                  <a:pt x="15895" y="5633"/>
                  <a:pt x="15889" y="5633"/>
                  <a:pt x="15889" y="5633"/>
                </a:cubicBezTo>
                <a:cubicBezTo>
                  <a:pt x="15883" y="5627"/>
                  <a:pt x="15883" y="5627"/>
                  <a:pt x="15877" y="5621"/>
                </a:cubicBezTo>
                <a:cubicBezTo>
                  <a:pt x="15877" y="5621"/>
                  <a:pt x="15877" y="5615"/>
                  <a:pt x="15877" y="5609"/>
                </a:cubicBezTo>
                <a:cubicBezTo>
                  <a:pt x="15871" y="5609"/>
                  <a:pt x="15877" y="5603"/>
                  <a:pt x="15877" y="5597"/>
                </a:cubicBezTo>
                <a:cubicBezTo>
                  <a:pt x="15871" y="5597"/>
                  <a:pt x="15865" y="5591"/>
                  <a:pt x="15865" y="5591"/>
                </a:cubicBezTo>
                <a:cubicBezTo>
                  <a:pt x="15859" y="5591"/>
                  <a:pt x="15853" y="5585"/>
                  <a:pt x="15853" y="5585"/>
                </a:cubicBezTo>
                <a:cubicBezTo>
                  <a:pt x="15847" y="5585"/>
                  <a:pt x="15842" y="5585"/>
                  <a:pt x="15842" y="5579"/>
                </a:cubicBezTo>
                <a:cubicBezTo>
                  <a:pt x="15836" y="5579"/>
                  <a:pt x="15836" y="5573"/>
                  <a:pt x="15836" y="5573"/>
                </a:cubicBezTo>
                <a:cubicBezTo>
                  <a:pt x="15836" y="5567"/>
                  <a:pt x="15830" y="5562"/>
                  <a:pt x="15830" y="5562"/>
                </a:cubicBezTo>
                <a:cubicBezTo>
                  <a:pt x="15830" y="5550"/>
                  <a:pt x="15830" y="5544"/>
                  <a:pt x="15830" y="5538"/>
                </a:cubicBezTo>
                <a:cubicBezTo>
                  <a:pt x="15830" y="5532"/>
                  <a:pt x="15824" y="5532"/>
                  <a:pt x="15818" y="5526"/>
                </a:cubicBezTo>
                <a:cubicBezTo>
                  <a:pt x="15818" y="5514"/>
                  <a:pt x="15812" y="5508"/>
                  <a:pt x="15800" y="5502"/>
                </a:cubicBezTo>
                <a:cubicBezTo>
                  <a:pt x="15794" y="5502"/>
                  <a:pt x="15788" y="5496"/>
                  <a:pt x="15776" y="5496"/>
                </a:cubicBezTo>
                <a:cubicBezTo>
                  <a:pt x="15776" y="5490"/>
                  <a:pt x="15776" y="5485"/>
                  <a:pt x="15770" y="5485"/>
                </a:cubicBezTo>
                <a:cubicBezTo>
                  <a:pt x="15764" y="5478"/>
                  <a:pt x="15764" y="5478"/>
                  <a:pt x="15759" y="5473"/>
                </a:cubicBezTo>
                <a:cubicBezTo>
                  <a:pt x="15753" y="5473"/>
                  <a:pt x="15741" y="5473"/>
                  <a:pt x="15741" y="5473"/>
                </a:cubicBezTo>
                <a:close/>
                <a:moveTo>
                  <a:pt x="15818" y="5461"/>
                </a:moveTo>
                <a:lnTo>
                  <a:pt x="15818" y="5461"/>
                </a:lnTo>
                <a:cubicBezTo>
                  <a:pt x="15830" y="5467"/>
                  <a:pt x="15836" y="5473"/>
                  <a:pt x="15847" y="5478"/>
                </a:cubicBezTo>
                <a:cubicBezTo>
                  <a:pt x="15853" y="5478"/>
                  <a:pt x="15853" y="5485"/>
                  <a:pt x="15859" y="5490"/>
                </a:cubicBezTo>
                <a:cubicBezTo>
                  <a:pt x="15859" y="5490"/>
                  <a:pt x="15865" y="5490"/>
                  <a:pt x="15871" y="5496"/>
                </a:cubicBezTo>
                <a:cubicBezTo>
                  <a:pt x="15871" y="5496"/>
                  <a:pt x="15877" y="5490"/>
                  <a:pt x="15883" y="5496"/>
                </a:cubicBezTo>
                <a:cubicBezTo>
                  <a:pt x="15883" y="5496"/>
                  <a:pt x="15877" y="5502"/>
                  <a:pt x="15883" y="5502"/>
                </a:cubicBezTo>
                <a:cubicBezTo>
                  <a:pt x="15883" y="5508"/>
                  <a:pt x="15889" y="5508"/>
                  <a:pt x="15889" y="5508"/>
                </a:cubicBezTo>
                <a:cubicBezTo>
                  <a:pt x="15895" y="5514"/>
                  <a:pt x="15901" y="5514"/>
                  <a:pt x="15901" y="5520"/>
                </a:cubicBezTo>
                <a:cubicBezTo>
                  <a:pt x="15907" y="5526"/>
                  <a:pt x="15907" y="5532"/>
                  <a:pt x="15907" y="5532"/>
                </a:cubicBezTo>
                <a:cubicBezTo>
                  <a:pt x="15907" y="5538"/>
                  <a:pt x="15907" y="5544"/>
                  <a:pt x="15907" y="5544"/>
                </a:cubicBezTo>
                <a:cubicBezTo>
                  <a:pt x="15907" y="5550"/>
                  <a:pt x="15907" y="5556"/>
                  <a:pt x="15913" y="5556"/>
                </a:cubicBezTo>
                <a:cubicBezTo>
                  <a:pt x="15913" y="5562"/>
                  <a:pt x="15919" y="5562"/>
                  <a:pt x="15925" y="5562"/>
                </a:cubicBezTo>
                <a:cubicBezTo>
                  <a:pt x="15930" y="5567"/>
                  <a:pt x="15936" y="5573"/>
                  <a:pt x="15948" y="5579"/>
                </a:cubicBezTo>
                <a:cubicBezTo>
                  <a:pt x="15948" y="5585"/>
                  <a:pt x="15954" y="5585"/>
                  <a:pt x="15960" y="5585"/>
                </a:cubicBezTo>
                <a:cubicBezTo>
                  <a:pt x="15960" y="5591"/>
                  <a:pt x="15966" y="5597"/>
                  <a:pt x="15966" y="5597"/>
                </a:cubicBezTo>
                <a:cubicBezTo>
                  <a:pt x="15972" y="5609"/>
                  <a:pt x="15966" y="5615"/>
                  <a:pt x="15966" y="5621"/>
                </a:cubicBezTo>
                <a:cubicBezTo>
                  <a:pt x="16014" y="5621"/>
                  <a:pt x="16014" y="5621"/>
                  <a:pt x="16014" y="5621"/>
                </a:cubicBezTo>
                <a:cubicBezTo>
                  <a:pt x="16014" y="5621"/>
                  <a:pt x="16014" y="5615"/>
                  <a:pt x="16014" y="5609"/>
                </a:cubicBezTo>
                <a:cubicBezTo>
                  <a:pt x="16014" y="5603"/>
                  <a:pt x="16019" y="5597"/>
                  <a:pt x="16019" y="5585"/>
                </a:cubicBezTo>
                <a:lnTo>
                  <a:pt x="16014" y="5585"/>
                </a:lnTo>
                <a:cubicBezTo>
                  <a:pt x="16014" y="5567"/>
                  <a:pt x="16008" y="5556"/>
                  <a:pt x="15996" y="5550"/>
                </a:cubicBezTo>
                <a:cubicBezTo>
                  <a:pt x="15996" y="5544"/>
                  <a:pt x="15990" y="5544"/>
                  <a:pt x="15984" y="5544"/>
                </a:cubicBezTo>
                <a:cubicBezTo>
                  <a:pt x="15984" y="5538"/>
                  <a:pt x="15984" y="5532"/>
                  <a:pt x="15984" y="5532"/>
                </a:cubicBezTo>
                <a:cubicBezTo>
                  <a:pt x="15978" y="5526"/>
                  <a:pt x="15978" y="5520"/>
                  <a:pt x="15972" y="5514"/>
                </a:cubicBezTo>
                <a:cubicBezTo>
                  <a:pt x="15972" y="5514"/>
                  <a:pt x="15966" y="5508"/>
                  <a:pt x="15966" y="5502"/>
                </a:cubicBezTo>
                <a:cubicBezTo>
                  <a:pt x="15960" y="5502"/>
                  <a:pt x="15954" y="5496"/>
                  <a:pt x="15948" y="5496"/>
                </a:cubicBezTo>
                <a:lnTo>
                  <a:pt x="15936" y="5496"/>
                </a:lnTo>
                <a:cubicBezTo>
                  <a:pt x="15930" y="5485"/>
                  <a:pt x="15930" y="5485"/>
                  <a:pt x="15930" y="5485"/>
                </a:cubicBezTo>
                <a:cubicBezTo>
                  <a:pt x="15930" y="5478"/>
                  <a:pt x="15936" y="5473"/>
                  <a:pt x="15936" y="5473"/>
                </a:cubicBezTo>
                <a:cubicBezTo>
                  <a:pt x="15936" y="5437"/>
                  <a:pt x="15936" y="5437"/>
                  <a:pt x="15936" y="5437"/>
                </a:cubicBezTo>
                <a:cubicBezTo>
                  <a:pt x="15930" y="5437"/>
                  <a:pt x="15930" y="5437"/>
                  <a:pt x="15925" y="5437"/>
                </a:cubicBezTo>
                <a:cubicBezTo>
                  <a:pt x="15919" y="5437"/>
                  <a:pt x="15919" y="5437"/>
                  <a:pt x="15913" y="5437"/>
                </a:cubicBezTo>
                <a:cubicBezTo>
                  <a:pt x="15901" y="5437"/>
                  <a:pt x="15901" y="5437"/>
                  <a:pt x="15901" y="5437"/>
                </a:cubicBezTo>
                <a:cubicBezTo>
                  <a:pt x="15889" y="5437"/>
                  <a:pt x="15883" y="5437"/>
                  <a:pt x="15877" y="5437"/>
                </a:cubicBezTo>
                <a:cubicBezTo>
                  <a:pt x="15871" y="5443"/>
                  <a:pt x="15877" y="5449"/>
                  <a:pt x="15871" y="5449"/>
                </a:cubicBezTo>
                <a:cubicBezTo>
                  <a:pt x="15871" y="5455"/>
                  <a:pt x="15865" y="5455"/>
                  <a:pt x="15859" y="5455"/>
                </a:cubicBezTo>
                <a:cubicBezTo>
                  <a:pt x="15859" y="5455"/>
                  <a:pt x="15853" y="5455"/>
                  <a:pt x="15847" y="5455"/>
                </a:cubicBezTo>
                <a:cubicBezTo>
                  <a:pt x="15842" y="5455"/>
                  <a:pt x="15830" y="5461"/>
                  <a:pt x="15818" y="5461"/>
                </a:cubicBezTo>
                <a:close/>
                <a:moveTo>
                  <a:pt x="15711" y="5514"/>
                </a:moveTo>
                <a:lnTo>
                  <a:pt x="15711" y="5514"/>
                </a:lnTo>
                <a:cubicBezTo>
                  <a:pt x="15711" y="5520"/>
                  <a:pt x="15711" y="5520"/>
                  <a:pt x="15705" y="5526"/>
                </a:cubicBezTo>
                <a:cubicBezTo>
                  <a:pt x="15699" y="5538"/>
                  <a:pt x="15693" y="5538"/>
                  <a:pt x="15687" y="5550"/>
                </a:cubicBezTo>
                <a:cubicBezTo>
                  <a:pt x="15687" y="5556"/>
                  <a:pt x="15687" y="5556"/>
                  <a:pt x="15687" y="5562"/>
                </a:cubicBezTo>
                <a:cubicBezTo>
                  <a:pt x="15681" y="5567"/>
                  <a:pt x="15681" y="5567"/>
                  <a:pt x="15676" y="5573"/>
                </a:cubicBezTo>
                <a:cubicBezTo>
                  <a:pt x="15676" y="5579"/>
                  <a:pt x="15676" y="5579"/>
                  <a:pt x="15670" y="5585"/>
                </a:cubicBezTo>
                <a:cubicBezTo>
                  <a:pt x="15670" y="5591"/>
                  <a:pt x="15664" y="5591"/>
                  <a:pt x="15664" y="5591"/>
                </a:cubicBezTo>
                <a:cubicBezTo>
                  <a:pt x="15658" y="5597"/>
                  <a:pt x="15658" y="5603"/>
                  <a:pt x="15658" y="5603"/>
                </a:cubicBezTo>
                <a:cubicBezTo>
                  <a:pt x="15652" y="5609"/>
                  <a:pt x="15652" y="5615"/>
                  <a:pt x="15652" y="5615"/>
                </a:cubicBezTo>
                <a:cubicBezTo>
                  <a:pt x="15646" y="5621"/>
                  <a:pt x="15640" y="5621"/>
                  <a:pt x="15640" y="5627"/>
                </a:cubicBezTo>
                <a:cubicBezTo>
                  <a:pt x="15634" y="5627"/>
                  <a:pt x="15640" y="5633"/>
                  <a:pt x="15640" y="5639"/>
                </a:cubicBezTo>
                <a:cubicBezTo>
                  <a:pt x="15640" y="5639"/>
                  <a:pt x="15640" y="5644"/>
                  <a:pt x="15640" y="5651"/>
                </a:cubicBezTo>
                <a:cubicBezTo>
                  <a:pt x="15640" y="5651"/>
                  <a:pt x="15634" y="5656"/>
                  <a:pt x="15628" y="5656"/>
                </a:cubicBezTo>
                <a:cubicBezTo>
                  <a:pt x="15628" y="5662"/>
                  <a:pt x="15622" y="5668"/>
                  <a:pt x="15622" y="5668"/>
                </a:cubicBezTo>
                <a:cubicBezTo>
                  <a:pt x="15616" y="5674"/>
                  <a:pt x="15616" y="5680"/>
                  <a:pt x="15616" y="5680"/>
                </a:cubicBezTo>
                <a:cubicBezTo>
                  <a:pt x="15610" y="5686"/>
                  <a:pt x="15598" y="5680"/>
                  <a:pt x="15592" y="5686"/>
                </a:cubicBezTo>
                <a:cubicBezTo>
                  <a:pt x="15587" y="5692"/>
                  <a:pt x="15592" y="5698"/>
                  <a:pt x="15587" y="5698"/>
                </a:cubicBezTo>
                <a:cubicBezTo>
                  <a:pt x="15587" y="5704"/>
                  <a:pt x="15581" y="5704"/>
                  <a:pt x="15581" y="5710"/>
                </a:cubicBezTo>
                <a:cubicBezTo>
                  <a:pt x="15575" y="5710"/>
                  <a:pt x="15569" y="5710"/>
                  <a:pt x="15569" y="5710"/>
                </a:cubicBezTo>
                <a:cubicBezTo>
                  <a:pt x="15563" y="5710"/>
                  <a:pt x="15557" y="5710"/>
                  <a:pt x="15557" y="5710"/>
                </a:cubicBezTo>
                <a:cubicBezTo>
                  <a:pt x="15551" y="5710"/>
                  <a:pt x="15551" y="5716"/>
                  <a:pt x="15545" y="5722"/>
                </a:cubicBezTo>
                <a:cubicBezTo>
                  <a:pt x="15539" y="5728"/>
                  <a:pt x="15539" y="5733"/>
                  <a:pt x="15539" y="5745"/>
                </a:cubicBezTo>
                <a:cubicBezTo>
                  <a:pt x="15545" y="5745"/>
                  <a:pt x="15545" y="5745"/>
                  <a:pt x="15551" y="5745"/>
                </a:cubicBezTo>
                <a:cubicBezTo>
                  <a:pt x="15551" y="5745"/>
                  <a:pt x="15557" y="5745"/>
                  <a:pt x="15563" y="5745"/>
                </a:cubicBezTo>
                <a:cubicBezTo>
                  <a:pt x="15563" y="5745"/>
                  <a:pt x="15569" y="5745"/>
                  <a:pt x="15575" y="5745"/>
                </a:cubicBezTo>
                <a:cubicBezTo>
                  <a:pt x="15575" y="5745"/>
                  <a:pt x="15581" y="5739"/>
                  <a:pt x="15581" y="5733"/>
                </a:cubicBezTo>
                <a:cubicBezTo>
                  <a:pt x="15587" y="5733"/>
                  <a:pt x="15592" y="5728"/>
                  <a:pt x="15592" y="5728"/>
                </a:cubicBezTo>
                <a:cubicBezTo>
                  <a:pt x="15592" y="5722"/>
                  <a:pt x="15592" y="5716"/>
                  <a:pt x="15592" y="5716"/>
                </a:cubicBezTo>
                <a:cubicBezTo>
                  <a:pt x="15598" y="5704"/>
                  <a:pt x="15604" y="5698"/>
                  <a:pt x="15610" y="5692"/>
                </a:cubicBezTo>
                <a:cubicBezTo>
                  <a:pt x="15610" y="5692"/>
                  <a:pt x="15616" y="5692"/>
                  <a:pt x="15622" y="5692"/>
                </a:cubicBezTo>
                <a:cubicBezTo>
                  <a:pt x="15628" y="5686"/>
                  <a:pt x="15628" y="5686"/>
                  <a:pt x="15634" y="5686"/>
                </a:cubicBezTo>
                <a:cubicBezTo>
                  <a:pt x="15640" y="5680"/>
                  <a:pt x="15646" y="5686"/>
                  <a:pt x="15658" y="5686"/>
                </a:cubicBezTo>
                <a:cubicBezTo>
                  <a:pt x="15658" y="5674"/>
                  <a:pt x="15658" y="5668"/>
                  <a:pt x="15658" y="5662"/>
                </a:cubicBezTo>
                <a:cubicBezTo>
                  <a:pt x="15658" y="5651"/>
                  <a:pt x="15664" y="5644"/>
                  <a:pt x="15664" y="5639"/>
                </a:cubicBezTo>
                <a:cubicBezTo>
                  <a:pt x="15670" y="5633"/>
                  <a:pt x="15676" y="5621"/>
                  <a:pt x="15681" y="5615"/>
                </a:cubicBezTo>
                <a:cubicBezTo>
                  <a:pt x="15681" y="5615"/>
                  <a:pt x="15687" y="5615"/>
                  <a:pt x="15693" y="5609"/>
                </a:cubicBezTo>
                <a:cubicBezTo>
                  <a:pt x="15693" y="5609"/>
                  <a:pt x="15699" y="5609"/>
                  <a:pt x="15705" y="5603"/>
                </a:cubicBezTo>
                <a:cubicBezTo>
                  <a:pt x="15705" y="5603"/>
                  <a:pt x="15705" y="5597"/>
                  <a:pt x="15705" y="5591"/>
                </a:cubicBezTo>
                <a:cubicBezTo>
                  <a:pt x="15711" y="5579"/>
                  <a:pt x="15705" y="5573"/>
                  <a:pt x="15705" y="5567"/>
                </a:cubicBezTo>
                <a:cubicBezTo>
                  <a:pt x="15705" y="5562"/>
                  <a:pt x="15711" y="5556"/>
                  <a:pt x="15711" y="5556"/>
                </a:cubicBezTo>
                <a:cubicBezTo>
                  <a:pt x="15711" y="5544"/>
                  <a:pt x="15711" y="5526"/>
                  <a:pt x="15711" y="5514"/>
                </a:cubicBezTo>
                <a:close/>
                <a:moveTo>
                  <a:pt x="15759" y="5182"/>
                </a:moveTo>
                <a:lnTo>
                  <a:pt x="15759" y="5182"/>
                </a:lnTo>
                <a:cubicBezTo>
                  <a:pt x="15729" y="5182"/>
                  <a:pt x="15729" y="5182"/>
                  <a:pt x="15729" y="5182"/>
                </a:cubicBezTo>
                <a:cubicBezTo>
                  <a:pt x="15729" y="5182"/>
                  <a:pt x="15729" y="5182"/>
                  <a:pt x="15729" y="5188"/>
                </a:cubicBezTo>
                <a:lnTo>
                  <a:pt x="15729" y="5188"/>
                </a:lnTo>
                <a:cubicBezTo>
                  <a:pt x="15729" y="5194"/>
                  <a:pt x="15729" y="5194"/>
                  <a:pt x="15729" y="5200"/>
                </a:cubicBezTo>
                <a:lnTo>
                  <a:pt x="15729" y="5200"/>
                </a:lnTo>
                <a:cubicBezTo>
                  <a:pt x="15729" y="5206"/>
                  <a:pt x="15729" y="5206"/>
                  <a:pt x="15729" y="5212"/>
                </a:cubicBezTo>
                <a:cubicBezTo>
                  <a:pt x="15729" y="5212"/>
                  <a:pt x="15729" y="5212"/>
                  <a:pt x="15729" y="5218"/>
                </a:cubicBezTo>
                <a:cubicBezTo>
                  <a:pt x="15729" y="5218"/>
                  <a:pt x="15729" y="5218"/>
                  <a:pt x="15735" y="5224"/>
                </a:cubicBezTo>
                <a:lnTo>
                  <a:pt x="15735" y="5230"/>
                </a:lnTo>
                <a:cubicBezTo>
                  <a:pt x="15735" y="5235"/>
                  <a:pt x="15735" y="5235"/>
                  <a:pt x="15735" y="5235"/>
                </a:cubicBezTo>
                <a:cubicBezTo>
                  <a:pt x="15735" y="5241"/>
                  <a:pt x="15729" y="5241"/>
                  <a:pt x="15729" y="5247"/>
                </a:cubicBezTo>
                <a:cubicBezTo>
                  <a:pt x="15729" y="5247"/>
                  <a:pt x="15723" y="5247"/>
                  <a:pt x="15723" y="5253"/>
                </a:cubicBezTo>
                <a:cubicBezTo>
                  <a:pt x="15723" y="5253"/>
                  <a:pt x="15723" y="5259"/>
                  <a:pt x="15723" y="5265"/>
                </a:cubicBezTo>
                <a:cubicBezTo>
                  <a:pt x="15723" y="5271"/>
                  <a:pt x="15729" y="5277"/>
                  <a:pt x="15729" y="5289"/>
                </a:cubicBezTo>
                <a:cubicBezTo>
                  <a:pt x="15729" y="5295"/>
                  <a:pt x="15723" y="5295"/>
                  <a:pt x="15723" y="5295"/>
                </a:cubicBezTo>
                <a:cubicBezTo>
                  <a:pt x="15717" y="5295"/>
                  <a:pt x="15717" y="5301"/>
                  <a:pt x="15717" y="5301"/>
                </a:cubicBezTo>
                <a:cubicBezTo>
                  <a:pt x="15711" y="5301"/>
                  <a:pt x="15711" y="5301"/>
                  <a:pt x="15705" y="5307"/>
                </a:cubicBezTo>
                <a:cubicBezTo>
                  <a:pt x="15699" y="5307"/>
                  <a:pt x="15693" y="5307"/>
                  <a:pt x="15693" y="5312"/>
                </a:cubicBezTo>
                <a:cubicBezTo>
                  <a:pt x="15687" y="5312"/>
                  <a:pt x="15687" y="5318"/>
                  <a:pt x="15687" y="5318"/>
                </a:cubicBezTo>
                <a:cubicBezTo>
                  <a:pt x="15687" y="5324"/>
                  <a:pt x="15687" y="5324"/>
                  <a:pt x="15687" y="5324"/>
                </a:cubicBezTo>
                <a:cubicBezTo>
                  <a:pt x="15687" y="5330"/>
                  <a:pt x="15687" y="5330"/>
                  <a:pt x="15687" y="5336"/>
                </a:cubicBezTo>
                <a:cubicBezTo>
                  <a:pt x="15687" y="5336"/>
                  <a:pt x="15693" y="5336"/>
                  <a:pt x="15693" y="5342"/>
                </a:cubicBezTo>
                <a:cubicBezTo>
                  <a:pt x="15693" y="5348"/>
                  <a:pt x="15699" y="5348"/>
                  <a:pt x="15699" y="5354"/>
                </a:cubicBezTo>
                <a:cubicBezTo>
                  <a:pt x="15705" y="5354"/>
                  <a:pt x="15705" y="5354"/>
                  <a:pt x="15711" y="5360"/>
                </a:cubicBezTo>
                <a:lnTo>
                  <a:pt x="15717" y="5366"/>
                </a:lnTo>
                <a:cubicBezTo>
                  <a:pt x="15723" y="5366"/>
                  <a:pt x="15729" y="5372"/>
                  <a:pt x="15735" y="5378"/>
                </a:cubicBezTo>
                <a:cubicBezTo>
                  <a:pt x="15735" y="5378"/>
                  <a:pt x="15735" y="5378"/>
                  <a:pt x="15741" y="5378"/>
                </a:cubicBezTo>
                <a:lnTo>
                  <a:pt x="15741" y="5378"/>
                </a:lnTo>
                <a:cubicBezTo>
                  <a:pt x="15741" y="5390"/>
                  <a:pt x="15735" y="5390"/>
                  <a:pt x="15735" y="5401"/>
                </a:cubicBezTo>
                <a:cubicBezTo>
                  <a:pt x="15735" y="5407"/>
                  <a:pt x="15741" y="5407"/>
                  <a:pt x="15741" y="5413"/>
                </a:cubicBezTo>
                <a:cubicBezTo>
                  <a:pt x="15741" y="5419"/>
                  <a:pt x="15741" y="5419"/>
                  <a:pt x="15747" y="5425"/>
                </a:cubicBezTo>
                <a:cubicBezTo>
                  <a:pt x="15753" y="5425"/>
                  <a:pt x="15753" y="5425"/>
                  <a:pt x="15753" y="5425"/>
                </a:cubicBezTo>
                <a:cubicBezTo>
                  <a:pt x="15759" y="5425"/>
                  <a:pt x="15759" y="5425"/>
                  <a:pt x="15764" y="5425"/>
                </a:cubicBezTo>
                <a:cubicBezTo>
                  <a:pt x="15788" y="5425"/>
                  <a:pt x="15788" y="5425"/>
                  <a:pt x="15788" y="5425"/>
                </a:cubicBezTo>
                <a:cubicBezTo>
                  <a:pt x="15788" y="5407"/>
                  <a:pt x="15788" y="5407"/>
                  <a:pt x="15788" y="5407"/>
                </a:cubicBezTo>
                <a:cubicBezTo>
                  <a:pt x="15788" y="5401"/>
                  <a:pt x="15788" y="5401"/>
                  <a:pt x="15788" y="5396"/>
                </a:cubicBezTo>
                <a:cubicBezTo>
                  <a:pt x="15788" y="5372"/>
                  <a:pt x="15788" y="5372"/>
                  <a:pt x="15788" y="5372"/>
                </a:cubicBezTo>
                <a:cubicBezTo>
                  <a:pt x="15788" y="5366"/>
                  <a:pt x="15788" y="5360"/>
                  <a:pt x="15794" y="5354"/>
                </a:cubicBezTo>
                <a:cubicBezTo>
                  <a:pt x="15800" y="5348"/>
                  <a:pt x="15800" y="5348"/>
                  <a:pt x="15806" y="5342"/>
                </a:cubicBezTo>
                <a:lnTo>
                  <a:pt x="15812" y="5342"/>
                </a:lnTo>
                <a:cubicBezTo>
                  <a:pt x="15812" y="5342"/>
                  <a:pt x="15812" y="5336"/>
                  <a:pt x="15818" y="5336"/>
                </a:cubicBezTo>
                <a:lnTo>
                  <a:pt x="15818" y="5330"/>
                </a:lnTo>
                <a:cubicBezTo>
                  <a:pt x="15824" y="5324"/>
                  <a:pt x="15824" y="5324"/>
                  <a:pt x="15824" y="5324"/>
                </a:cubicBezTo>
                <a:cubicBezTo>
                  <a:pt x="15830" y="5318"/>
                  <a:pt x="15830" y="5318"/>
                  <a:pt x="15830" y="5312"/>
                </a:cubicBezTo>
                <a:cubicBezTo>
                  <a:pt x="15830" y="5307"/>
                  <a:pt x="15836" y="5307"/>
                  <a:pt x="15836" y="5301"/>
                </a:cubicBezTo>
                <a:cubicBezTo>
                  <a:pt x="15836" y="5295"/>
                  <a:pt x="15836" y="5295"/>
                  <a:pt x="15836" y="5289"/>
                </a:cubicBezTo>
                <a:cubicBezTo>
                  <a:pt x="15836" y="5283"/>
                  <a:pt x="15836" y="5283"/>
                  <a:pt x="15836" y="5283"/>
                </a:cubicBezTo>
                <a:cubicBezTo>
                  <a:pt x="15836" y="5277"/>
                  <a:pt x="15842" y="5277"/>
                  <a:pt x="15842" y="5271"/>
                </a:cubicBezTo>
                <a:cubicBezTo>
                  <a:pt x="15842" y="5265"/>
                  <a:pt x="15842" y="5265"/>
                  <a:pt x="15842" y="5265"/>
                </a:cubicBezTo>
                <a:cubicBezTo>
                  <a:pt x="15842" y="5265"/>
                  <a:pt x="15842" y="5259"/>
                  <a:pt x="15836" y="5253"/>
                </a:cubicBezTo>
                <a:cubicBezTo>
                  <a:pt x="15836" y="5253"/>
                  <a:pt x="15836" y="5253"/>
                  <a:pt x="15836" y="5247"/>
                </a:cubicBezTo>
                <a:cubicBezTo>
                  <a:pt x="15836" y="5247"/>
                  <a:pt x="15836" y="5247"/>
                  <a:pt x="15830" y="5241"/>
                </a:cubicBezTo>
                <a:cubicBezTo>
                  <a:pt x="15830" y="5241"/>
                  <a:pt x="15830" y="5241"/>
                  <a:pt x="15830" y="5235"/>
                </a:cubicBezTo>
                <a:cubicBezTo>
                  <a:pt x="15830" y="5235"/>
                  <a:pt x="15830" y="5235"/>
                  <a:pt x="15830" y="5230"/>
                </a:cubicBezTo>
                <a:lnTo>
                  <a:pt x="15824" y="5224"/>
                </a:lnTo>
                <a:lnTo>
                  <a:pt x="15824" y="5218"/>
                </a:lnTo>
                <a:lnTo>
                  <a:pt x="15818" y="5212"/>
                </a:lnTo>
                <a:cubicBezTo>
                  <a:pt x="15818" y="5212"/>
                  <a:pt x="15818" y="5206"/>
                  <a:pt x="15812" y="5206"/>
                </a:cubicBezTo>
                <a:cubicBezTo>
                  <a:pt x="15812" y="5206"/>
                  <a:pt x="15812" y="5200"/>
                  <a:pt x="15806" y="5200"/>
                </a:cubicBezTo>
                <a:lnTo>
                  <a:pt x="15800" y="5200"/>
                </a:lnTo>
                <a:cubicBezTo>
                  <a:pt x="15794" y="5200"/>
                  <a:pt x="15794" y="5200"/>
                  <a:pt x="15794" y="5200"/>
                </a:cubicBezTo>
                <a:cubicBezTo>
                  <a:pt x="15788" y="5200"/>
                  <a:pt x="15788" y="5200"/>
                  <a:pt x="15782" y="5194"/>
                </a:cubicBezTo>
                <a:lnTo>
                  <a:pt x="15776" y="5194"/>
                </a:lnTo>
                <a:lnTo>
                  <a:pt x="15776" y="5188"/>
                </a:lnTo>
                <a:cubicBezTo>
                  <a:pt x="15770" y="5188"/>
                  <a:pt x="15770" y="5182"/>
                  <a:pt x="15770" y="5182"/>
                </a:cubicBezTo>
                <a:cubicBezTo>
                  <a:pt x="15764" y="5182"/>
                  <a:pt x="15759" y="5182"/>
                  <a:pt x="15759" y="5182"/>
                </a:cubicBezTo>
                <a:close/>
                <a:moveTo>
                  <a:pt x="15812" y="4820"/>
                </a:moveTo>
                <a:lnTo>
                  <a:pt x="15812" y="4820"/>
                </a:lnTo>
                <a:cubicBezTo>
                  <a:pt x="15812" y="4814"/>
                  <a:pt x="15812" y="4809"/>
                  <a:pt x="15818" y="4803"/>
                </a:cubicBezTo>
                <a:cubicBezTo>
                  <a:pt x="15806" y="4803"/>
                  <a:pt x="15800" y="4803"/>
                  <a:pt x="15794" y="4803"/>
                </a:cubicBezTo>
                <a:cubicBezTo>
                  <a:pt x="15788" y="4803"/>
                  <a:pt x="15782" y="4803"/>
                  <a:pt x="15782" y="4803"/>
                </a:cubicBezTo>
                <a:cubicBezTo>
                  <a:pt x="15776" y="4803"/>
                  <a:pt x="15776" y="4809"/>
                  <a:pt x="15770" y="4814"/>
                </a:cubicBezTo>
                <a:cubicBezTo>
                  <a:pt x="15770" y="4814"/>
                  <a:pt x="15764" y="4820"/>
                  <a:pt x="15759" y="4820"/>
                </a:cubicBezTo>
                <a:cubicBezTo>
                  <a:pt x="15759" y="4826"/>
                  <a:pt x="15753" y="4826"/>
                  <a:pt x="15747" y="4832"/>
                </a:cubicBezTo>
                <a:cubicBezTo>
                  <a:pt x="15747" y="4838"/>
                  <a:pt x="15741" y="4838"/>
                  <a:pt x="15741" y="4844"/>
                </a:cubicBezTo>
                <a:cubicBezTo>
                  <a:pt x="15741" y="4844"/>
                  <a:pt x="15741" y="4850"/>
                  <a:pt x="15735" y="4856"/>
                </a:cubicBezTo>
                <a:lnTo>
                  <a:pt x="15723" y="4856"/>
                </a:lnTo>
                <a:cubicBezTo>
                  <a:pt x="15723" y="4862"/>
                  <a:pt x="15723" y="4862"/>
                  <a:pt x="15723" y="4868"/>
                </a:cubicBezTo>
                <a:cubicBezTo>
                  <a:pt x="15717" y="4874"/>
                  <a:pt x="15717" y="4880"/>
                  <a:pt x="15717" y="4892"/>
                </a:cubicBezTo>
                <a:cubicBezTo>
                  <a:pt x="15717" y="4986"/>
                  <a:pt x="15717" y="4986"/>
                  <a:pt x="15717" y="4986"/>
                </a:cubicBezTo>
                <a:cubicBezTo>
                  <a:pt x="15747" y="4986"/>
                  <a:pt x="15747" y="4986"/>
                  <a:pt x="15747" y="4986"/>
                </a:cubicBezTo>
                <a:cubicBezTo>
                  <a:pt x="15747" y="4980"/>
                  <a:pt x="15747" y="4975"/>
                  <a:pt x="15747" y="4963"/>
                </a:cubicBezTo>
                <a:cubicBezTo>
                  <a:pt x="15747" y="4957"/>
                  <a:pt x="15753" y="4957"/>
                  <a:pt x="15753" y="4951"/>
                </a:cubicBezTo>
                <a:cubicBezTo>
                  <a:pt x="15753" y="4945"/>
                  <a:pt x="15753" y="4945"/>
                  <a:pt x="15753" y="4939"/>
                </a:cubicBezTo>
                <a:cubicBezTo>
                  <a:pt x="15759" y="4933"/>
                  <a:pt x="15764" y="4933"/>
                  <a:pt x="15764" y="4933"/>
                </a:cubicBezTo>
                <a:cubicBezTo>
                  <a:pt x="15770" y="4921"/>
                  <a:pt x="15770" y="4921"/>
                  <a:pt x="15770" y="4921"/>
                </a:cubicBezTo>
                <a:cubicBezTo>
                  <a:pt x="15776" y="4915"/>
                  <a:pt x="15770" y="4909"/>
                  <a:pt x="15770" y="4909"/>
                </a:cubicBezTo>
                <a:cubicBezTo>
                  <a:pt x="15776" y="4903"/>
                  <a:pt x="15782" y="4903"/>
                  <a:pt x="15782" y="4897"/>
                </a:cubicBezTo>
                <a:cubicBezTo>
                  <a:pt x="15788" y="4892"/>
                  <a:pt x="15788" y="4892"/>
                  <a:pt x="15788" y="4886"/>
                </a:cubicBezTo>
                <a:cubicBezTo>
                  <a:pt x="15794" y="4874"/>
                  <a:pt x="15806" y="4874"/>
                  <a:pt x="15812" y="4862"/>
                </a:cubicBezTo>
                <a:cubicBezTo>
                  <a:pt x="15812" y="4856"/>
                  <a:pt x="15818" y="4856"/>
                  <a:pt x="15818" y="4850"/>
                </a:cubicBezTo>
                <a:cubicBezTo>
                  <a:pt x="15818" y="4838"/>
                  <a:pt x="15818" y="4838"/>
                  <a:pt x="15818" y="4838"/>
                </a:cubicBezTo>
                <a:cubicBezTo>
                  <a:pt x="15818" y="4826"/>
                  <a:pt x="15818" y="4826"/>
                  <a:pt x="15818" y="4826"/>
                </a:cubicBezTo>
                <a:cubicBezTo>
                  <a:pt x="15818" y="4826"/>
                  <a:pt x="15812" y="4826"/>
                  <a:pt x="15812" y="4820"/>
                </a:cubicBezTo>
                <a:close/>
                <a:moveTo>
                  <a:pt x="17270" y="3540"/>
                </a:moveTo>
                <a:lnTo>
                  <a:pt x="17270" y="3540"/>
                </a:lnTo>
                <a:cubicBezTo>
                  <a:pt x="17265" y="3540"/>
                  <a:pt x="17259" y="3540"/>
                  <a:pt x="17259" y="3540"/>
                </a:cubicBezTo>
                <a:cubicBezTo>
                  <a:pt x="17247" y="3546"/>
                  <a:pt x="17241" y="3546"/>
                  <a:pt x="17235" y="3557"/>
                </a:cubicBezTo>
                <a:cubicBezTo>
                  <a:pt x="17229" y="3557"/>
                  <a:pt x="17235" y="3563"/>
                  <a:pt x="17229" y="3569"/>
                </a:cubicBezTo>
                <a:cubicBezTo>
                  <a:pt x="17229" y="3569"/>
                  <a:pt x="17229" y="3575"/>
                  <a:pt x="17223" y="3575"/>
                </a:cubicBezTo>
                <a:cubicBezTo>
                  <a:pt x="17223" y="3581"/>
                  <a:pt x="17217" y="3581"/>
                  <a:pt x="17211" y="3581"/>
                </a:cubicBezTo>
                <a:cubicBezTo>
                  <a:pt x="17205" y="3587"/>
                  <a:pt x="17199" y="3593"/>
                  <a:pt x="17193" y="3599"/>
                </a:cubicBezTo>
                <a:cubicBezTo>
                  <a:pt x="17187" y="3599"/>
                  <a:pt x="17181" y="3599"/>
                  <a:pt x="17181" y="3599"/>
                </a:cubicBezTo>
                <a:cubicBezTo>
                  <a:pt x="17170" y="3599"/>
                  <a:pt x="17164" y="3599"/>
                  <a:pt x="17158" y="3599"/>
                </a:cubicBezTo>
                <a:cubicBezTo>
                  <a:pt x="17146" y="3599"/>
                  <a:pt x="17146" y="3599"/>
                  <a:pt x="17146" y="3599"/>
                </a:cubicBezTo>
                <a:cubicBezTo>
                  <a:pt x="17140" y="3599"/>
                  <a:pt x="17140" y="3605"/>
                  <a:pt x="17134" y="3605"/>
                </a:cubicBezTo>
                <a:cubicBezTo>
                  <a:pt x="17122" y="3605"/>
                  <a:pt x="17122" y="3605"/>
                  <a:pt x="17122" y="3605"/>
                </a:cubicBezTo>
                <a:cubicBezTo>
                  <a:pt x="17116" y="3605"/>
                  <a:pt x="17104" y="3599"/>
                  <a:pt x="17099" y="3605"/>
                </a:cubicBezTo>
                <a:cubicBezTo>
                  <a:pt x="17093" y="3605"/>
                  <a:pt x="17093" y="3611"/>
                  <a:pt x="17093" y="3617"/>
                </a:cubicBezTo>
                <a:cubicBezTo>
                  <a:pt x="17087" y="3617"/>
                  <a:pt x="17087" y="3617"/>
                  <a:pt x="17081" y="3623"/>
                </a:cubicBezTo>
                <a:cubicBezTo>
                  <a:pt x="17075" y="3623"/>
                  <a:pt x="17075" y="3623"/>
                  <a:pt x="17069" y="3629"/>
                </a:cubicBezTo>
                <a:cubicBezTo>
                  <a:pt x="17063" y="3629"/>
                  <a:pt x="17057" y="3635"/>
                  <a:pt x="17051" y="3635"/>
                </a:cubicBezTo>
                <a:cubicBezTo>
                  <a:pt x="17045" y="3635"/>
                  <a:pt x="17039" y="3629"/>
                  <a:pt x="17033" y="3629"/>
                </a:cubicBezTo>
                <a:cubicBezTo>
                  <a:pt x="17021" y="3623"/>
                  <a:pt x="17010" y="3617"/>
                  <a:pt x="16998" y="3611"/>
                </a:cubicBezTo>
                <a:cubicBezTo>
                  <a:pt x="16992" y="3605"/>
                  <a:pt x="16992" y="3605"/>
                  <a:pt x="16986" y="3599"/>
                </a:cubicBezTo>
                <a:cubicBezTo>
                  <a:pt x="16974" y="3593"/>
                  <a:pt x="16974" y="3587"/>
                  <a:pt x="16968" y="3575"/>
                </a:cubicBezTo>
                <a:cubicBezTo>
                  <a:pt x="16962" y="3575"/>
                  <a:pt x="16962" y="3575"/>
                  <a:pt x="16956" y="3569"/>
                </a:cubicBezTo>
                <a:cubicBezTo>
                  <a:pt x="16950" y="3569"/>
                  <a:pt x="16950" y="3563"/>
                  <a:pt x="16944" y="3563"/>
                </a:cubicBezTo>
                <a:cubicBezTo>
                  <a:pt x="16933" y="3557"/>
                  <a:pt x="16921" y="3557"/>
                  <a:pt x="16909" y="3557"/>
                </a:cubicBezTo>
                <a:cubicBezTo>
                  <a:pt x="16903" y="3552"/>
                  <a:pt x="16897" y="3552"/>
                  <a:pt x="16891" y="3546"/>
                </a:cubicBezTo>
                <a:cubicBezTo>
                  <a:pt x="16891" y="3552"/>
                  <a:pt x="16891" y="3552"/>
                  <a:pt x="16891" y="3557"/>
                </a:cubicBezTo>
                <a:cubicBezTo>
                  <a:pt x="16885" y="3569"/>
                  <a:pt x="16885" y="3575"/>
                  <a:pt x="16891" y="3581"/>
                </a:cubicBezTo>
                <a:cubicBezTo>
                  <a:pt x="16891" y="3587"/>
                  <a:pt x="16891" y="3593"/>
                  <a:pt x="16891" y="3593"/>
                </a:cubicBezTo>
                <a:cubicBezTo>
                  <a:pt x="16891" y="3605"/>
                  <a:pt x="16891" y="3611"/>
                  <a:pt x="16891" y="3617"/>
                </a:cubicBezTo>
                <a:cubicBezTo>
                  <a:pt x="16891" y="3623"/>
                  <a:pt x="16891" y="3629"/>
                  <a:pt x="16891" y="3629"/>
                </a:cubicBezTo>
                <a:cubicBezTo>
                  <a:pt x="16891" y="3635"/>
                  <a:pt x="16891" y="3635"/>
                  <a:pt x="16891" y="3641"/>
                </a:cubicBezTo>
                <a:cubicBezTo>
                  <a:pt x="16891" y="3646"/>
                  <a:pt x="16885" y="3646"/>
                  <a:pt x="16879" y="3652"/>
                </a:cubicBezTo>
                <a:cubicBezTo>
                  <a:pt x="16879" y="3652"/>
                  <a:pt x="16879" y="3658"/>
                  <a:pt x="16873" y="3658"/>
                </a:cubicBezTo>
                <a:cubicBezTo>
                  <a:pt x="16873" y="3664"/>
                  <a:pt x="16867" y="3664"/>
                  <a:pt x="16861" y="3664"/>
                </a:cubicBezTo>
                <a:cubicBezTo>
                  <a:pt x="16861" y="3670"/>
                  <a:pt x="16855" y="3670"/>
                  <a:pt x="16855" y="3676"/>
                </a:cubicBezTo>
                <a:cubicBezTo>
                  <a:pt x="16849" y="3688"/>
                  <a:pt x="16849" y="3700"/>
                  <a:pt x="16849" y="3712"/>
                </a:cubicBezTo>
                <a:cubicBezTo>
                  <a:pt x="16844" y="3712"/>
                  <a:pt x="16844" y="3718"/>
                  <a:pt x="16838" y="3718"/>
                </a:cubicBezTo>
                <a:cubicBezTo>
                  <a:pt x="16832" y="3718"/>
                  <a:pt x="16832" y="3712"/>
                  <a:pt x="16826" y="3706"/>
                </a:cubicBezTo>
                <a:cubicBezTo>
                  <a:pt x="16826" y="3706"/>
                  <a:pt x="16826" y="3700"/>
                  <a:pt x="16820" y="3694"/>
                </a:cubicBezTo>
                <a:cubicBezTo>
                  <a:pt x="16820" y="3700"/>
                  <a:pt x="16814" y="3706"/>
                  <a:pt x="16814" y="3712"/>
                </a:cubicBezTo>
                <a:cubicBezTo>
                  <a:pt x="16814" y="3712"/>
                  <a:pt x="16814" y="3718"/>
                  <a:pt x="16814" y="3723"/>
                </a:cubicBezTo>
                <a:cubicBezTo>
                  <a:pt x="16808" y="3723"/>
                  <a:pt x="16802" y="3718"/>
                  <a:pt x="16802" y="3723"/>
                </a:cubicBezTo>
                <a:cubicBezTo>
                  <a:pt x="16796" y="3723"/>
                  <a:pt x="16796" y="3730"/>
                  <a:pt x="16790" y="3730"/>
                </a:cubicBezTo>
                <a:cubicBezTo>
                  <a:pt x="16784" y="3741"/>
                  <a:pt x="16778" y="3747"/>
                  <a:pt x="16778" y="3759"/>
                </a:cubicBezTo>
                <a:cubicBezTo>
                  <a:pt x="16778" y="3765"/>
                  <a:pt x="16778" y="3771"/>
                  <a:pt x="16784" y="3777"/>
                </a:cubicBezTo>
                <a:cubicBezTo>
                  <a:pt x="16784" y="3783"/>
                  <a:pt x="16790" y="3783"/>
                  <a:pt x="16796" y="3783"/>
                </a:cubicBezTo>
                <a:cubicBezTo>
                  <a:pt x="16796" y="3789"/>
                  <a:pt x="16802" y="3789"/>
                  <a:pt x="16808" y="3795"/>
                </a:cubicBezTo>
                <a:cubicBezTo>
                  <a:pt x="16808" y="3801"/>
                  <a:pt x="16802" y="3807"/>
                  <a:pt x="16808" y="3807"/>
                </a:cubicBezTo>
                <a:cubicBezTo>
                  <a:pt x="16808" y="3812"/>
                  <a:pt x="16814" y="3812"/>
                  <a:pt x="16814" y="3812"/>
                </a:cubicBezTo>
                <a:cubicBezTo>
                  <a:pt x="16820" y="3812"/>
                  <a:pt x="16820" y="3812"/>
                  <a:pt x="16820" y="3812"/>
                </a:cubicBezTo>
                <a:cubicBezTo>
                  <a:pt x="16832" y="3812"/>
                  <a:pt x="16832" y="3807"/>
                  <a:pt x="16838" y="3807"/>
                </a:cubicBezTo>
                <a:cubicBezTo>
                  <a:pt x="16838" y="3836"/>
                  <a:pt x="16838" y="3836"/>
                  <a:pt x="16838" y="3836"/>
                </a:cubicBezTo>
                <a:cubicBezTo>
                  <a:pt x="16796" y="3836"/>
                  <a:pt x="16796" y="3836"/>
                  <a:pt x="16796" y="3836"/>
                </a:cubicBezTo>
                <a:cubicBezTo>
                  <a:pt x="16796" y="3842"/>
                  <a:pt x="16796" y="3848"/>
                  <a:pt x="16796" y="3860"/>
                </a:cubicBezTo>
                <a:cubicBezTo>
                  <a:pt x="16796" y="3872"/>
                  <a:pt x="16796" y="3872"/>
                  <a:pt x="16796" y="3872"/>
                </a:cubicBezTo>
                <a:cubicBezTo>
                  <a:pt x="16796" y="3878"/>
                  <a:pt x="16796" y="3884"/>
                  <a:pt x="16796" y="3884"/>
                </a:cubicBezTo>
                <a:cubicBezTo>
                  <a:pt x="16796" y="3889"/>
                  <a:pt x="16790" y="3895"/>
                  <a:pt x="16790" y="3895"/>
                </a:cubicBezTo>
                <a:cubicBezTo>
                  <a:pt x="16790" y="3901"/>
                  <a:pt x="16784" y="3901"/>
                  <a:pt x="16784" y="3907"/>
                </a:cubicBezTo>
                <a:cubicBezTo>
                  <a:pt x="16784" y="3913"/>
                  <a:pt x="16790" y="3913"/>
                  <a:pt x="16790" y="3919"/>
                </a:cubicBezTo>
                <a:cubicBezTo>
                  <a:pt x="16790" y="3961"/>
                  <a:pt x="16790" y="3961"/>
                  <a:pt x="16790" y="3961"/>
                </a:cubicBezTo>
                <a:cubicBezTo>
                  <a:pt x="16790" y="3967"/>
                  <a:pt x="16790" y="3973"/>
                  <a:pt x="16790" y="3984"/>
                </a:cubicBezTo>
                <a:cubicBezTo>
                  <a:pt x="16790" y="3984"/>
                  <a:pt x="16790" y="3990"/>
                  <a:pt x="16784" y="3996"/>
                </a:cubicBezTo>
                <a:cubicBezTo>
                  <a:pt x="16784" y="3996"/>
                  <a:pt x="16778" y="3996"/>
                  <a:pt x="16772" y="4002"/>
                </a:cubicBezTo>
                <a:cubicBezTo>
                  <a:pt x="16772" y="4002"/>
                  <a:pt x="16767" y="4002"/>
                  <a:pt x="16760" y="4002"/>
                </a:cubicBezTo>
                <a:cubicBezTo>
                  <a:pt x="16755" y="4002"/>
                  <a:pt x="16755" y="4008"/>
                  <a:pt x="16749" y="4014"/>
                </a:cubicBezTo>
                <a:cubicBezTo>
                  <a:pt x="16749" y="4020"/>
                  <a:pt x="16743" y="4026"/>
                  <a:pt x="16737" y="4038"/>
                </a:cubicBezTo>
                <a:cubicBezTo>
                  <a:pt x="16737" y="4044"/>
                  <a:pt x="16731" y="4044"/>
                  <a:pt x="16725" y="4050"/>
                </a:cubicBezTo>
                <a:cubicBezTo>
                  <a:pt x="16719" y="4055"/>
                  <a:pt x="16713" y="4062"/>
                  <a:pt x="16707" y="4067"/>
                </a:cubicBezTo>
                <a:cubicBezTo>
                  <a:pt x="16707" y="4067"/>
                  <a:pt x="16707" y="4062"/>
                  <a:pt x="16707" y="4055"/>
                </a:cubicBezTo>
                <a:cubicBezTo>
                  <a:pt x="16707" y="4055"/>
                  <a:pt x="16713" y="4050"/>
                  <a:pt x="16713" y="4044"/>
                </a:cubicBezTo>
                <a:cubicBezTo>
                  <a:pt x="16713" y="4038"/>
                  <a:pt x="16707" y="4032"/>
                  <a:pt x="16707" y="4026"/>
                </a:cubicBezTo>
                <a:lnTo>
                  <a:pt x="16701" y="4026"/>
                </a:lnTo>
                <a:cubicBezTo>
                  <a:pt x="16701" y="4032"/>
                  <a:pt x="16701" y="4038"/>
                  <a:pt x="16695" y="4038"/>
                </a:cubicBezTo>
                <a:cubicBezTo>
                  <a:pt x="16695" y="4050"/>
                  <a:pt x="16695" y="4055"/>
                  <a:pt x="16695" y="4062"/>
                </a:cubicBezTo>
                <a:cubicBezTo>
                  <a:pt x="16654" y="4062"/>
                  <a:pt x="16654" y="4062"/>
                  <a:pt x="16654" y="4062"/>
                </a:cubicBezTo>
                <a:cubicBezTo>
                  <a:pt x="16654" y="4109"/>
                  <a:pt x="16654" y="4109"/>
                  <a:pt x="16654" y="4109"/>
                </a:cubicBezTo>
                <a:cubicBezTo>
                  <a:pt x="16642" y="4109"/>
                  <a:pt x="16642" y="4109"/>
                  <a:pt x="16642" y="4109"/>
                </a:cubicBezTo>
                <a:cubicBezTo>
                  <a:pt x="16636" y="4109"/>
                  <a:pt x="16630" y="4109"/>
                  <a:pt x="16630" y="4109"/>
                </a:cubicBezTo>
                <a:cubicBezTo>
                  <a:pt x="16624" y="4103"/>
                  <a:pt x="16624" y="4097"/>
                  <a:pt x="16624" y="4097"/>
                </a:cubicBezTo>
                <a:cubicBezTo>
                  <a:pt x="16618" y="4085"/>
                  <a:pt x="16624" y="4079"/>
                  <a:pt x="16624" y="4073"/>
                </a:cubicBezTo>
                <a:cubicBezTo>
                  <a:pt x="16612" y="4067"/>
                  <a:pt x="16612" y="4067"/>
                  <a:pt x="16612" y="4067"/>
                </a:cubicBezTo>
                <a:cubicBezTo>
                  <a:pt x="16612" y="4073"/>
                  <a:pt x="16606" y="4073"/>
                  <a:pt x="16606" y="4079"/>
                </a:cubicBezTo>
                <a:cubicBezTo>
                  <a:pt x="16606" y="4085"/>
                  <a:pt x="16606" y="4091"/>
                  <a:pt x="16606" y="4097"/>
                </a:cubicBezTo>
                <a:cubicBezTo>
                  <a:pt x="16606" y="4103"/>
                  <a:pt x="16606" y="4109"/>
                  <a:pt x="16601" y="4115"/>
                </a:cubicBezTo>
                <a:cubicBezTo>
                  <a:pt x="16601" y="4121"/>
                  <a:pt x="16594" y="4121"/>
                  <a:pt x="16589" y="4121"/>
                </a:cubicBezTo>
                <a:cubicBezTo>
                  <a:pt x="16583" y="4121"/>
                  <a:pt x="16577" y="4121"/>
                  <a:pt x="16571" y="4121"/>
                </a:cubicBezTo>
                <a:cubicBezTo>
                  <a:pt x="16571" y="4192"/>
                  <a:pt x="16571" y="4192"/>
                  <a:pt x="16571" y="4192"/>
                </a:cubicBezTo>
                <a:cubicBezTo>
                  <a:pt x="16547" y="4192"/>
                  <a:pt x="16547" y="4192"/>
                  <a:pt x="16547" y="4192"/>
                </a:cubicBezTo>
                <a:cubicBezTo>
                  <a:pt x="16541" y="4186"/>
                  <a:pt x="16535" y="4186"/>
                  <a:pt x="16535" y="4186"/>
                </a:cubicBezTo>
                <a:cubicBezTo>
                  <a:pt x="16529" y="4180"/>
                  <a:pt x="16535" y="4174"/>
                  <a:pt x="16529" y="4174"/>
                </a:cubicBezTo>
                <a:cubicBezTo>
                  <a:pt x="16529" y="4168"/>
                  <a:pt x="16523" y="4168"/>
                  <a:pt x="16517" y="4162"/>
                </a:cubicBezTo>
                <a:lnTo>
                  <a:pt x="16512" y="4162"/>
                </a:lnTo>
                <a:cubicBezTo>
                  <a:pt x="16506" y="4168"/>
                  <a:pt x="16500" y="4180"/>
                  <a:pt x="16494" y="4186"/>
                </a:cubicBezTo>
                <a:cubicBezTo>
                  <a:pt x="16494" y="4186"/>
                  <a:pt x="16488" y="4186"/>
                  <a:pt x="16482" y="4186"/>
                </a:cubicBezTo>
                <a:cubicBezTo>
                  <a:pt x="16476" y="4186"/>
                  <a:pt x="16470" y="4186"/>
                  <a:pt x="16458" y="4186"/>
                </a:cubicBezTo>
                <a:cubicBezTo>
                  <a:pt x="16446" y="4180"/>
                  <a:pt x="16435" y="4180"/>
                  <a:pt x="16423" y="4186"/>
                </a:cubicBezTo>
                <a:cubicBezTo>
                  <a:pt x="16417" y="4186"/>
                  <a:pt x="16417" y="4180"/>
                  <a:pt x="16411" y="4186"/>
                </a:cubicBezTo>
                <a:cubicBezTo>
                  <a:pt x="16405" y="4186"/>
                  <a:pt x="16405" y="4186"/>
                  <a:pt x="16399" y="4192"/>
                </a:cubicBezTo>
                <a:cubicBezTo>
                  <a:pt x="16399" y="4192"/>
                  <a:pt x="16393" y="4192"/>
                  <a:pt x="16387" y="4192"/>
                </a:cubicBezTo>
                <a:cubicBezTo>
                  <a:pt x="16381" y="4192"/>
                  <a:pt x="16375" y="4192"/>
                  <a:pt x="16363" y="4192"/>
                </a:cubicBezTo>
                <a:cubicBezTo>
                  <a:pt x="16357" y="4198"/>
                  <a:pt x="16351" y="4204"/>
                  <a:pt x="16346" y="4210"/>
                </a:cubicBezTo>
                <a:cubicBezTo>
                  <a:pt x="16346" y="4216"/>
                  <a:pt x="16340" y="4221"/>
                  <a:pt x="16340" y="4221"/>
                </a:cubicBezTo>
                <a:cubicBezTo>
                  <a:pt x="16340" y="4228"/>
                  <a:pt x="16340" y="4228"/>
                  <a:pt x="16340" y="4233"/>
                </a:cubicBezTo>
                <a:cubicBezTo>
                  <a:pt x="16340" y="4245"/>
                  <a:pt x="16340" y="4251"/>
                  <a:pt x="16340" y="4257"/>
                </a:cubicBezTo>
                <a:cubicBezTo>
                  <a:pt x="16286" y="4257"/>
                  <a:pt x="16286" y="4257"/>
                  <a:pt x="16286" y="4257"/>
                </a:cubicBezTo>
                <a:cubicBezTo>
                  <a:pt x="16286" y="4263"/>
                  <a:pt x="16286" y="4269"/>
                  <a:pt x="16286" y="4269"/>
                </a:cubicBezTo>
                <a:cubicBezTo>
                  <a:pt x="16286" y="4281"/>
                  <a:pt x="16286" y="4287"/>
                  <a:pt x="16286" y="4293"/>
                </a:cubicBezTo>
                <a:cubicBezTo>
                  <a:pt x="16280" y="4293"/>
                  <a:pt x="16274" y="4293"/>
                  <a:pt x="16262" y="4299"/>
                </a:cubicBezTo>
                <a:cubicBezTo>
                  <a:pt x="16257" y="4299"/>
                  <a:pt x="16257" y="4299"/>
                  <a:pt x="16251" y="4299"/>
                </a:cubicBezTo>
                <a:cubicBezTo>
                  <a:pt x="16245" y="4305"/>
                  <a:pt x="16245" y="4305"/>
                  <a:pt x="16245" y="4310"/>
                </a:cubicBezTo>
                <a:cubicBezTo>
                  <a:pt x="16239" y="4316"/>
                  <a:pt x="16239" y="4316"/>
                  <a:pt x="16233" y="4322"/>
                </a:cubicBezTo>
                <a:cubicBezTo>
                  <a:pt x="16233" y="4328"/>
                  <a:pt x="16233" y="4328"/>
                  <a:pt x="16233" y="4334"/>
                </a:cubicBezTo>
                <a:cubicBezTo>
                  <a:pt x="16233" y="4340"/>
                  <a:pt x="16227" y="4340"/>
                  <a:pt x="16227" y="4346"/>
                </a:cubicBezTo>
                <a:cubicBezTo>
                  <a:pt x="16227" y="4352"/>
                  <a:pt x="16221" y="4352"/>
                  <a:pt x="16221" y="4358"/>
                </a:cubicBezTo>
                <a:cubicBezTo>
                  <a:pt x="16227" y="4358"/>
                  <a:pt x="16233" y="4364"/>
                  <a:pt x="16239" y="4364"/>
                </a:cubicBezTo>
                <a:cubicBezTo>
                  <a:pt x="16245" y="4364"/>
                  <a:pt x="16251" y="4364"/>
                  <a:pt x="16262" y="4364"/>
                </a:cubicBezTo>
                <a:cubicBezTo>
                  <a:pt x="16274" y="4364"/>
                  <a:pt x="16280" y="4364"/>
                  <a:pt x="16286" y="4364"/>
                </a:cubicBezTo>
                <a:cubicBezTo>
                  <a:pt x="16292" y="4364"/>
                  <a:pt x="16286" y="4358"/>
                  <a:pt x="16286" y="4358"/>
                </a:cubicBezTo>
                <a:cubicBezTo>
                  <a:pt x="16286" y="4364"/>
                  <a:pt x="16292" y="4370"/>
                  <a:pt x="16286" y="4370"/>
                </a:cubicBezTo>
                <a:cubicBezTo>
                  <a:pt x="16286" y="4376"/>
                  <a:pt x="16286" y="4382"/>
                  <a:pt x="16286" y="4382"/>
                </a:cubicBezTo>
                <a:cubicBezTo>
                  <a:pt x="16286" y="4387"/>
                  <a:pt x="16280" y="4387"/>
                  <a:pt x="16274" y="4394"/>
                </a:cubicBezTo>
                <a:cubicBezTo>
                  <a:pt x="16274" y="4405"/>
                  <a:pt x="16274" y="4405"/>
                  <a:pt x="16274" y="4405"/>
                </a:cubicBezTo>
                <a:cubicBezTo>
                  <a:pt x="16269" y="4411"/>
                  <a:pt x="16262" y="4411"/>
                  <a:pt x="16262" y="4417"/>
                </a:cubicBezTo>
                <a:cubicBezTo>
                  <a:pt x="16262" y="4423"/>
                  <a:pt x="16262" y="4429"/>
                  <a:pt x="16262" y="4435"/>
                </a:cubicBezTo>
                <a:cubicBezTo>
                  <a:pt x="16262" y="4453"/>
                  <a:pt x="16274" y="4465"/>
                  <a:pt x="16292" y="4465"/>
                </a:cubicBezTo>
                <a:cubicBezTo>
                  <a:pt x="16310" y="4465"/>
                  <a:pt x="16310" y="4465"/>
                  <a:pt x="16310" y="4465"/>
                </a:cubicBezTo>
                <a:cubicBezTo>
                  <a:pt x="16310" y="4447"/>
                  <a:pt x="16310" y="4441"/>
                  <a:pt x="16310" y="4429"/>
                </a:cubicBezTo>
                <a:cubicBezTo>
                  <a:pt x="16310" y="4423"/>
                  <a:pt x="16310" y="4411"/>
                  <a:pt x="16316" y="4405"/>
                </a:cubicBezTo>
                <a:cubicBezTo>
                  <a:pt x="16322" y="4399"/>
                  <a:pt x="16334" y="4399"/>
                  <a:pt x="16340" y="4399"/>
                </a:cubicBezTo>
                <a:cubicBezTo>
                  <a:pt x="16351" y="4394"/>
                  <a:pt x="16363" y="4387"/>
                  <a:pt x="16363" y="4376"/>
                </a:cubicBezTo>
                <a:cubicBezTo>
                  <a:pt x="16363" y="4364"/>
                  <a:pt x="16351" y="4358"/>
                  <a:pt x="16351" y="4346"/>
                </a:cubicBezTo>
                <a:cubicBezTo>
                  <a:pt x="16346" y="4340"/>
                  <a:pt x="16351" y="4340"/>
                  <a:pt x="16351" y="4334"/>
                </a:cubicBezTo>
                <a:cubicBezTo>
                  <a:pt x="16346" y="4328"/>
                  <a:pt x="16351" y="4322"/>
                  <a:pt x="16351" y="4310"/>
                </a:cubicBezTo>
                <a:cubicBezTo>
                  <a:pt x="16346" y="4310"/>
                  <a:pt x="16340" y="4316"/>
                  <a:pt x="16340" y="4316"/>
                </a:cubicBezTo>
                <a:cubicBezTo>
                  <a:pt x="16328" y="4316"/>
                  <a:pt x="16322" y="4316"/>
                  <a:pt x="16310" y="4310"/>
                </a:cubicBezTo>
                <a:cubicBezTo>
                  <a:pt x="16316" y="4310"/>
                  <a:pt x="16310" y="4305"/>
                  <a:pt x="16310" y="4299"/>
                </a:cubicBezTo>
                <a:cubicBezTo>
                  <a:pt x="16316" y="4299"/>
                  <a:pt x="16322" y="4299"/>
                  <a:pt x="16322" y="4293"/>
                </a:cubicBezTo>
                <a:cubicBezTo>
                  <a:pt x="16328" y="4293"/>
                  <a:pt x="16328" y="4287"/>
                  <a:pt x="16334" y="4287"/>
                </a:cubicBezTo>
                <a:cubicBezTo>
                  <a:pt x="16346" y="4287"/>
                  <a:pt x="16351" y="4287"/>
                  <a:pt x="16357" y="4287"/>
                </a:cubicBezTo>
                <a:cubicBezTo>
                  <a:pt x="16369" y="4287"/>
                  <a:pt x="16375" y="4281"/>
                  <a:pt x="16387" y="4275"/>
                </a:cubicBezTo>
                <a:cubicBezTo>
                  <a:pt x="16399" y="4269"/>
                  <a:pt x="16405" y="4257"/>
                  <a:pt x="16423" y="4257"/>
                </a:cubicBezTo>
                <a:cubicBezTo>
                  <a:pt x="16423" y="4251"/>
                  <a:pt x="16428" y="4257"/>
                  <a:pt x="16435" y="4257"/>
                </a:cubicBezTo>
                <a:lnTo>
                  <a:pt x="16440" y="4251"/>
                </a:lnTo>
                <a:cubicBezTo>
                  <a:pt x="16452" y="4251"/>
                  <a:pt x="16458" y="4251"/>
                  <a:pt x="16464" y="4251"/>
                </a:cubicBezTo>
                <a:cubicBezTo>
                  <a:pt x="16470" y="4251"/>
                  <a:pt x="16476" y="4251"/>
                  <a:pt x="16476" y="4251"/>
                </a:cubicBezTo>
                <a:cubicBezTo>
                  <a:pt x="16482" y="4251"/>
                  <a:pt x="16482" y="4245"/>
                  <a:pt x="16488" y="4245"/>
                </a:cubicBezTo>
                <a:cubicBezTo>
                  <a:pt x="16500" y="4245"/>
                  <a:pt x="16512" y="4245"/>
                  <a:pt x="16523" y="4245"/>
                </a:cubicBezTo>
                <a:cubicBezTo>
                  <a:pt x="16529" y="4245"/>
                  <a:pt x="16529" y="4245"/>
                  <a:pt x="16535" y="4245"/>
                </a:cubicBezTo>
                <a:cubicBezTo>
                  <a:pt x="16529" y="4245"/>
                  <a:pt x="16529" y="4251"/>
                  <a:pt x="16523" y="4257"/>
                </a:cubicBezTo>
                <a:cubicBezTo>
                  <a:pt x="16523" y="4257"/>
                  <a:pt x="16517" y="4257"/>
                  <a:pt x="16512" y="4257"/>
                </a:cubicBezTo>
                <a:cubicBezTo>
                  <a:pt x="16506" y="4257"/>
                  <a:pt x="16500" y="4251"/>
                  <a:pt x="16494" y="4257"/>
                </a:cubicBezTo>
                <a:cubicBezTo>
                  <a:pt x="16470" y="4257"/>
                  <a:pt x="16464" y="4275"/>
                  <a:pt x="16446" y="4275"/>
                </a:cubicBezTo>
                <a:cubicBezTo>
                  <a:pt x="16387" y="4275"/>
                  <a:pt x="16387" y="4275"/>
                  <a:pt x="16387" y="4275"/>
                </a:cubicBezTo>
                <a:cubicBezTo>
                  <a:pt x="16387" y="4352"/>
                  <a:pt x="16387" y="4352"/>
                  <a:pt x="16387" y="4352"/>
                </a:cubicBezTo>
                <a:cubicBezTo>
                  <a:pt x="16411" y="4352"/>
                  <a:pt x="16411" y="4352"/>
                  <a:pt x="16411" y="4352"/>
                </a:cubicBezTo>
                <a:cubicBezTo>
                  <a:pt x="16417" y="4352"/>
                  <a:pt x="16423" y="4352"/>
                  <a:pt x="16428" y="4346"/>
                </a:cubicBezTo>
                <a:cubicBezTo>
                  <a:pt x="16435" y="4346"/>
                  <a:pt x="16440" y="4340"/>
                  <a:pt x="16446" y="4340"/>
                </a:cubicBezTo>
                <a:cubicBezTo>
                  <a:pt x="16452" y="4334"/>
                  <a:pt x="16452" y="4328"/>
                  <a:pt x="16452" y="4328"/>
                </a:cubicBezTo>
                <a:cubicBezTo>
                  <a:pt x="16458" y="4322"/>
                  <a:pt x="16458" y="4316"/>
                  <a:pt x="16464" y="4316"/>
                </a:cubicBezTo>
                <a:cubicBezTo>
                  <a:pt x="16470" y="4310"/>
                  <a:pt x="16470" y="4305"/>
                  <a:pt x="16476" y="4305"/>
                </a:cubicBezTo>
                <a:cubicBezTo>
                  <a:pt x="16482" y="4305"/>
                  <a:pt x="16488" y="4305"/>
                  <a:pt x="16488" y="4305"/>
                </a:cubicBezTo>
                <a:cubicBezTo>
                  <a:pt x="16494" y="4305"/>
                  <a:pt x="16506" y="4305"/>
                  <a:pt x="16512" y="4305"/>
                </a:cubicBezTo>
                <a:cubicBezTo>
                  <a:pt x="16517" y="4299"/>
                  <a:pt x="16517" y="4293"/>
                  <a:pt x="16517" y="4293"/>
                </a:cubicBezTo>
                <a:cubicBezTo>
                  <a:pt x="16517" y="4287"/>
                  <a:pt x="16517" y="4287"/>
                  <a:pt x="16517" y="4281"/>
                </a:cubicBezTo>
                <a:cubicBezTo>
                  <a:pt x="16517" y="4275"/>
                  <a:pt x="16523" y="4275"/>
                  <a:pt x="16529" y="4275"/>
                </a:cubicBezTo>
                <a:cubicBezTo>
                  <a:pt x="16529" y="4281"/>
                  <a:pt x="16535" y="4281"/>
                  <a:pt x="16535" y="4287"/>
                </a:cubicBezTo>
                <a:cubicBezTo>
                  <a:pt x="16541" y="4287"/>
                  <a:pt x="16535" y="4293"/>
                  <a:pt x="16535" y="4299"/>
                </a:cubicBezTo>
                <a:cubicBezTo>
                  <a:pt x="16541" y="4305"/>
                  <a:pt x="16547" y="4305"/>
                  <a:pt x="16547" y="4305"/>
                </a:cubicBezTo>
                <a:cubicBezTo>
                  <a:pt x="16553" y="4310"/>
                  <a:pt x="16559" y="4310"/>
                  <a:pt x="16565" y="4310"/>
                </a:cubicBezTo>
                <a:cubicBezTo>
                  <a:pt x="16577" y="4310"/>
                  <a:pt x="16577" y="4305"/>
                  <a:pt x="16583" y="4299"/>
                </a:cubicBezTo>
                <a:cubicBezTo>
                  <a:pt x="16583" y="4293"/>
                  <a:pt x="16583" y="4287"/>
                  <a:pt x="16589" y="4287"/>
                </a:cubicBezTo>
                <a:cubicBezTo>
                  <a:pt x="16594" y="4275"/>
                  <a:pt x="16606" y="4281"/>
                  <a:pt x="16618" y="4281"/>
                </a:cubicBezTo>
                <a:cubicBezTo>
                  <a:pt x="16618" y="4275"/>
                  <a:pt x="16618" y="4275"/>
                  <a:pt x="16618" y="4269"/>
                </a:cubicBezTo>
                <a:cubicBezTo>
                  <a:pt x="16618" y="4263"/>
                  <a:pt x="16624" y="4263"/>
                  <a:pt x="16624" y="4257"/>
                </a:cubicBezTo>
                <a:cubicBezTo>
                  <a:pt x="16624" y="4251"/>
                  <a:pt x="16618" y="4251"/>
                  <a:pt x="16618" y="4245"/>
                </a:cubicBezTo>
                <a:cubicBezTo>
                  <a:pt x="16618" y="4245"/>
                  <a:pt x="16618" y="4239"/>
                  <a:pt x="16618" y="4233"/>
                </a:cubicBezTo>
                <a:cubicBezTo>
                  <a:pt x="16630" y="4228"/>
                  <a:pt x="16630" y="4228"/>
                  <a:pt x="16630" y="4228"/>
                </a:cubicBezTo>
                <a:cubicBezTo>
                  <a:pt x="16755" y="4233"/>
                  <a:pt x="16755" y="4233"/>
                  <a:pt x="16755" y="4233"/>
                </a:cubicBezTo>
                <a:cubicBezTo>
                  <a:pt x="16767" y="4228"/>
                  <a:pt x="16767" y="4216"/>
                  <a:pt x="16778" y="4216"/>
                </a:cubicBezTo>
                <a:cubicBezTo>
                  <a:pt x="16784" y="4210"/>
                  <a:pt x="16790" y="4216"/>
                  <a:pt x="16802" y="4216"/>
                </a:cubicBezTo>
                <a:cubicBezTo>
                  <a:pt x="16814" y="4216"/>
                  <a:pt x="16820" y="4210"/>
                  <a:pt x="16820" y="4204"/>
                </a:cubicBezTo>
                <a:cubicBezTo>
                  <a:pt x="16826" y="4198"/>
                  <a:pt x="16832" y="4192"/>
                  <a:pt x="16832" y="4180"/>
                </a:cubicBezTo>
                <a:cubicBezTo>
                  <a:pt x="16832" y="4127"/>
                  <a:pt x="16832" y="4127"/>
                  <a:pt x="16832" y="4127"/>
                </a:cubicBezTo>
                <a:cubicBezTo>
                  <a:pt x="16832" y="4121"/>
                  <a:pt x="16838" y="4121"/>
                  <a:pt x="16838" y="4115"/>
                </a:cubicBezTo>
                <a:cubicBezTo>
                  <a:pt x="16838" y="4109"/>
                  <a:pt x="16838" y="4109"/>
                  <a:pt x="16838" y="4103"/>
                </a:cubicBezTo>
                <a:cubicBezTo>
                  <a:pt x="16844" y="4091"/>
                  <a:pt x="16855" y="4091"/>
                  <a:pt x="16855" y="4079"/>
                </a:cubicBezTo>
                <a:cubicBezTo>
                  <a:pt x="16855" y="4067"/>
                  <a:pt x="16855" y="4067"/>
                  <a:pt x="16855" y="4067"/>
                </a:cubicBezTo>
                <a:cubicBezTo>
                  <a:pt x="16855" y="4062"/>
                  <a:pt x="16855" y="4055"/>
                  <a:pt x="16855" y="4044"/>
                </a:cubicBezTo>
                <a:cubicBezTo>
                  <a:pt x="16855" y="4026"/>
                  <a:pt x="16855" y="4026"/>
                  <a:pt x="16855" y="4026"/>
                </a:cubicBezTo>
                <a:cubicBezTo>
                  <a:pt x="16855" y="4020"/>
                  <a:pt x="16849" y="4014"/>
                  <a:pt x="16855" y="4008"/>
                </a:cubicBezTo>
                <a:cubicBezTo>
                  <a:pt x="16855" y="4002"/>
                  <a:pt x="16861" y="4002"/>
                  <a:pt x="16867" y="4002"/>
                </a:cubicBezTo>
                <a:cubicBezTo>
                  <a:pt x="16873" y="3996"/>
                  <a:pt x="16879" y="3996"/>
                  <a:pt x="16879" y="3996"/>
                </a:cubicBezTo>
                <a:cubicBezTo>
                  <a:pt x="16885" y="3984"/>
                  <a:pt x="16879" y="3973"/>
                  <a:pt x="16885" y="3961"/>
                </a:cubicBezTo>
                <a:cubicBezTo>
                  <a:pt x="16885" y="3955"/>
                  <a:pt x="16885" y="3955"/>
                  <a:pt x="16885" y="3949"/>
                </a:cubicBezTo>
                <a:cubicBezTo>
                  <a:pt x="16885" y="3943"/>
                  <a:pt x="16891" y="3937"/>
                  <a:pt x="16891" y="3925"/>
                </a:cubicBezTo>
                <a:cubicBezTo>
                  <a:pt x="16897" y="3919"/>
                  <a:pt x="16903" y="3919"/>
                  <a:pt x="16903" y="3913"/>
                </a:cubicBezTo>
                <a:cubicBezTo>
                  <a:pt x="16909" y="3907"/>
                  <a:pt x="16903" y="3901"/>
                  <a:pt x="16903" y="3889"/>
                </a:cubicBezTo>
                <a:cubicBezTo>
                  <a:pt x="16903" y="3884"/>
                  <a:pt x="16909" y="3872"/>
                  <a:pt x="16903" y="3866"/>
                </a:cubicBezTo>
                <a:cubicBezTo>
                  <a:pt x="16903" y="3860"/>
                  <a:pt x="16891" y="3860"/>
                  <a:pt x="16891" y="3860"/>
                </a:cubicBezTo>
                <a:cubicBezTo>
                  <a:pt x="16891" y="3854"/>
                  <a:pt x="16885" y="3848"/>
                  <a:pt x="16885" y="3848"/>
                </a:cubicBezTo>
                <a:cubicBezTo>
                  <a:pt x="16879" y="3836"/>
                  <a:pt x="16873" y="3830"/>
                  <a:pt x="16873" y="3824"/>
                </a:cubicBezTo>
                <a:cubicBezTo>
                  <a:pt x="16873" y="3818"/>
                  <a:pt x="16873" y="3818"/>
                  <a:pt x="16873" y="3812"/>
                </a:cubicBezTo>
                <a:cubicBezTo>
                  <a:pt x="16867" y="3801"/>
                  <a:pt x="16861" y="3801"/>
                  <a:pt x="16861" y="3789"/>
                </a:cubicBezTo>
                <a:cubicBezTo>
                  <a:pt x="16861" y="3783"/>
                  <a:pt x="16861" y="3783"/>
                  <a:pt x="16861" y="3777"/>
                </a:cubicBezTo>
                <a:cubicBezTo>
                  <a:pt x="16855" y="3771"/>
                  <a:pt x="16855" y="3771"/>
                  <a:pt x="16855" y="3765"/>
                </a:cubicBezTo>
                <a:cubicBezTo>
                  <a:pt x="16849" y="3765"/>
                  <a:pt x="16844" y="3765"/>
                  <a:pt x="16844" y="3765"/>
                </a:cubicBezTo>
                <a:cubicBezTo>
                  <a:pt x="16838" y="3759"/>
                  <a:pt x="16826" y="3759"/>
                  <a:pt x="16820" y="3759"/>
                </a:cubicBezTo>
                <a:cubicBezTo>
                  <a:pt x="16820" y="3741"/>
                  <a:pt x="16820" y="3741"/>
                  <a:pt x="16820" y="3741"/>
                </a:cubicBezTo>
                <a:cubicBezTo>
                  <a:pt x="16873" y="3741"/>
                  <a:pt x="16873" y="3741"/>
                  <a:pt x="16873" y="3741"/>
                </a:cubicBezTo>
                <a:cubicBezTo>
                  <a:pt x="16885" y="3741"/>
                  <a:pt x="16885" y="3730"/>
                  <a:pt x="16891" y="3730"/>
                </a:cubicBezTo>
                <a:cubicBezTo>
                  <a:pt x="16897" y="3730"/>
                  <a:pt x="16897" y="3730"/>
                  <a:pt x="16897" y="3730"/>
                </a:cubicBezTo>
                <a:cubicBezTo>
                  <a:pt x="16903" y="3730"/>
                  <a:pt x="16909" y="3741"/>
                  <a:pt x="16915" y="3741"/>
                </a:cubicBezTo>
                <a:cubicBezTo>
                  <a:pt x="16921" y="3741"/>
                  <a:pt x="16921" y="3747"/>
                  <a:pt x="16926" y="3747"/>
                </a:cubicBezTo>
                <a:cubicBezTo>
                  <a:pt x="16926" y="3747"/>
                  <a:pt x="16933" y="3747"/>
                  <a:pt x="16938" y="3747"/>
                </a:cubicBezTo>
                <a:cubicBezTo>
                  <a:pt x="16938" y="3747"/>
                  <a:pt x="16938" y="3759"/>
                  <a:pt x="16944" y="3759"/>
                </a:cubicBezTo>
                <a:cubicBezTo>
                  <a:pt x="16950" y="3759"/>
                  <a:pt x="16956" y="3759"/>
                  <a:pt x="16968" y="3759"/>
                </a:cubicBezTo>
                <a:cubicBezTo>
                  <a:pt x="16980" y="3759"/>
                  <a:pt x="16986" y="3765"/>
                  <a:pt x="16992" y="3765"/>
                </a:cubicBezTo>
                <a:cubicBezTo>
                  <a:pt x="16992" y="3759"/>
                  <a:pt x="16998" y="3759"/>
                  <a:pt x="16998" y="3753"/>
                </a:cubicBezTo>
                <a:cubicBezTo>
                  <a:pt x="16998" y="3741"/>
                  <a:pt x="16998" y="3730"/>
                  <a:pt x="16992" y="3718"/>
                </a:cubicBezTo>
                <a:cubicBezTo>
                  <a:pt x="17057" y="3718"/>
                  <a:pt x="17057" y="3718"/>
                  <a:pt x="17057" y="3718"/>
                </a:cubicBezTo>
                <a:cubicBezTo>
                  <a:pt x="17063" y="3718"/>
                  <a:pt x="17063" y="3712"/>
                  <a:pt x="17069" y="3712"/>
                </a:cubicBezTo>
                <a:cubicBezTo>
                  <a:pt x="17069" y="3706"/>
                  <a:pt x="17075" y="3706"/>
                  <a:pt x="17081" y="3706"/>
                </a:cubicBezTo>
                <a:cubicBezTo>
                  <a:pt x="17081" y="3706"/>
                  <a:pt x="17087" y="3706"/>
                  <a:pt x="17093" y="3706"/>
                </a:cubicBezTo>
                <a:cubicBezTo>
                  <a:pt x="17093" y="3700"/>
                  <a:pt x="17093" y="3694"/>
                  <a:pt x="17093" y="3694"/>
                </a:cubicBezTo>
                <a:cubicBezTo>
                  <a:pt x="17099" y="3682"/>
                  <a:pt x="17093" y="3676"/>
                  <a:pt x="17093" y="3670"/>
                </a:cubicBezTo>
                <a:cubicBezTo>
                  <a:pt x="17093" y="3664"/>
                  <a:pt x="17093" y="3664"/>
                  <a:pt x="17099" y="3658"/>
                </a:cubicBezTo>
                <a:cubicBezTo>
                  <a:pt x="17099" y="3652"/>
                  <a:pt x="17099" y="3652"/>
                  <a:pt x="17104" y="3646"/>
                </a:cubicBezTo>
                <a:cubicBezTo>
                  <a:pt x="17104" y="3646"/>
                  <a:pt x="17110" y="3646"/>
                  <a:pt x="17116" y="3646"/>
                </a:cubicBezTo>
                <a:cubicBezTo>
                  <a:pt x="17116" y="3641"/>
                  <a:pt x="17122" y="3641"/>
                  <a:pt x="17122" y="3641"/>
                </a:cubicBezTo>
                <a:cubicBezTo>
                  <a:pt x="17134" y="3635"/>
                  <a:pt x="17140" y="3641"/>
                  <a:pt x="17146" y="3641"/>
                </a:cubicBezTo>
                <a:cubicBezTo>
                  <a:pt x="17152" y="3635"/>
                  <a:pt x="17152" y="3629"/>
                  <a:pt x="17158" y="3629"/>
                </a:cubicBezTo>
                <a:cubicBezTo>
                  <a:pt x="17170" y="3623"/>
                  <a:pt x="17181" y="3623"/>
                  <a:pt x="17193" y="3623"/>
                </a:cubicBezTo>
                <a:cubicBezTo>
                  <a:pt x="17205" y="3623"/>
                  <a:pt x="17205" y="3623"/>
                  <a:pt x="17205" y="3623"/>
                </a:cubicBezTo>
                <a:cubicBezTo>
                  <a:pt x="17211" y="3623"/>
                  <a:pt x="17211" y="3617"/>
                  <a:pt x="17217" y="3617"/>
                </a:cubicBezTo>
                <a:cubicBezTo>
                  <a:pt x="17217" y="3617"/>
                  <a:pt x="17223" y="3617"/>
                  <a:pt x="17229" y="3617"/>
                </a:cubicBezTo>
                <a:cubicBezTo>
                  <a:pt x="17229" y="3611"/>
                  <a:pt x="17229" y="3605"/>
                  <a:pt x="17229" y="3605"/>
                </a:cubicBezTo>
                <a:cubicBezTo>
                  <a:pt x="17235" y="3599"/>
                  <a:pt x="17235" y="3593"/>
                  <a:pt x="17235" y="3593"/>
                </a:cubicBezTo>
                <a:cubicBezTo>
                  <a:pt x="17235" y="3587"/>
                  <a:pt x="17241" y="3587"/>
                  <a:pt x="17247" y="3587"/>
                </a:cubicBezTo>
                <a:cubicBezTo>
                  <a:pt x="17247" y="3581"/>
                  <a:pt x="17253" y="3581"/>
                  <a:pt x="17253" y="3575"/>
                </a:cubicBezTo>
                <a:cubicBezTo>
                  <a:pt x="17259" y="3569"/>
                  <a:pt x="17265" y="3569"/>
                  <a:pt x="17265" y="3569"/>
                </a:cubicBezTo>
                <a:cubicBezTo>
                  <a:pt x="17265" y="3563"/>
                  <a:pt x="17265" y="3557"/>
                  <a:pt x="17270" y="3557"/>
                </a:cubicBezTo>
                <a:cubicBezTo>
                  <a:pt x="17270" y="3552"/>
                  <a:pt x="17270" y="3546"/>
                  <a:pt x="17270" y="3540"/>
                </a:cubicBezTo>
                <a:close/>
                <a:moveTo>
                  <a:pt x="17371" y="3486"/>
                </a:moveTo>
                <a:lnTo>
                  <a:pt x="17371" y="3486"/>
                </a:lnTo>
                <a:cubicBezTo>
                  <a:pt x="17371" y="3486"/>
                  <a:pt x="17365" y="3486"/>
                  <a:pt x="17359" y="3486"/>
                </a:cubicBezTo>
                <a:lnTo>
                  <a:pt x="17353" y="3492"/>
                </a:lnTo>
                <a:cubicBezTo>
                  <a:pt x="17348" y="3498"/>
                  <a:pt x="17342" y="3498"/>
                  <a:pt x="17342" y="3498"/>
                </a:cubicBezTo>
                <a:cubicBezTo>
                  <a:pt x="17336" y="3504"/>
                  <a:pt x="17336" y="3510"/>
                  <a:pt x="17330" y="3510"/>
                </a:cubicBezTo>
                <a:cubicBezTo>
                  <a:pt x="17324" y="3516"/>
                  <a:pt x="17318" y="3516"/>
                  <a:pt x="17318" y="3516"/>
                </a:cubicBezTo>
                <a:cubicBezTo>
                  <a:pt x="17324" y="3522"/>
                  <a:pt x="17330" y="3528"/>
                  <a:pt x="17336" y="3528"/>
                </a:cubicBezTo>
                <a:cubicBezTo>
                  <a:pt x="17348" y="3528"/>
                  <a:pt x="17353" y="3528"/>
                  <a:pt x="17353" y="3522"/>
                </a:cubicBezTo>
                <a:cubicBezTo>
                  <a:pt x="17359" y="3522"/>
                  <a:pt x="17359" y="3516"/>
                  <a:pt x="17359" y="3510"/>
                </a:cubicBezTo>
                <a:cubicBezTo>
                  <a:pt x="17365" y="3504"/>
                  <a:pt x="17371" y="3498"/>
                  <a:pt x="17371" y="3486"/>
                </a:cubicBezTo>
                <a:close/>
                <a:moveTo>
                  <a:pt x="17656" y="3184"/>
                </a:moveTo>
                <a:lnTo>
                  <a:pt x="17656" y="3184"/>
                </a:lnTo>
                <a:cubicBezTo>
                  <a:pt x="17650" y="3184"/>
                  <a:pt x="17650" y="3190"/>
                  <a:pt x="17650" y="3196"/>
                </a:cubicBezTo>
                <a:cubicBezTo>
                  <a:pt x="17644" y="3202"/>
                  <a:pt x="17638" y="3202"/>
                  <a:pt x="17638" y="3208"/>
                </a:cubicBezTo>
                <a:cubicBezTo>
                  <a:pt x="17638" y="3208"/>
                  <a:pt x="17638" y="3214"/>
                  <a:pt x="17638" y="3220"/>
                </a:cubicBezTo>
                <a:cubicBezTo>
                  <a:pt x="17638" y="3225"/>
                  <a:pt x="17632" y="3231"/>
                  <a:pt x="17626" y="3237"/>
                </a:cubicBezTo>
                <a:cubicBezTo>
                  <a:pt x="17620" y="3249"/>
                  <a:pt x="17620" y="3249"/>
                  <a:pt x="17620" y="3249"/>
                </a:cubicBezTo>
                <a:cubicBezTo>
                  <a:pt x="17620" y="3243"/>
                  <a:pt x="17626" y="3249"/>
                  <a:pt x="17632" y="3249"/>
                </a:cubicBezTo>
                <a:cubicBezTo>
                  <a:pt x="17638" y="3243"/>
                  <a:pt x="17638" y="3237"/>
                  <a:pt x="17638" y="3231"/>
                </a:cubicBezTo>
                <a:cubicBezTo>
                  <a:pt x="17644" y="3225"/>
                  <a:pt x="17644" y="3225"/>
                  <a:pt x="17650" y="3220"/>
                </a:cubicBezTo>
                <a:cubicBezTo>
                  <a:pt x="17650" y="3220"/>
                  <a:pt x="17656" y="3220"/>
                  <a:pt x="17662" y="3214"/>
                </a:cubicBezTo>
                <a:cubicBezTo>
                  <a:pt x="17662" y="3214"/>
                  <a:pt x="17662" y="3208"/>
                  <a:pt x="17662" y="3202"/>
                </a:cubicBezTo>
                <a:cubicBezTo>
                  <a:pt x="17662" y="3202"/>
                  <a:pt x="17668" y="3196"/>
                  <a:pt x="17668" y="3190"/>
                </a:cubicBezTo>
                <a:lnTo>
                  <a:pt x="17668" y="3184"/>
                </a:lnTo>
                <a:cubicBezTo>
                  <a:pt x="17656" y="3178"/>
                  <a:pt x="17656" y="3178"/>
                  <a:pt x="17656" y="3178"/>
                </a:cubicBezTo>
                <a:lnTo>
                  <a:pt x="17656" y="3184"/>
                </a:lnTo>
                <a:close/>
                <a:moveTo>
                  <a:pt x="18338" y="2882"/>
                </a:moveTo>
                <a:lnTo>
                  <a:pt x="18338" y="2882"/>
                </a:lnTo>
                <a:cubicBezTo>
                  <a:pt x="18332" y="2870"/>
                  <a:pt x="18332" y="2870"/>
                  <a:pt x="18332" y="2870"/>
                </a:cubicBezTo>
                <a:cubicBezTo>
                  <a:pt x="18326" y="2864"/>
                  <a:pt x="18320" y="2864"/>
                  <a:pt x="18314" y="2864"/>
                </a:cubicBezTo>
                <a:cubicBezTo>
                  <a:pt x="18314" y="2864"/>
                  <a:pt x="18308" y="2864"/>
                  <a:pt x="18302" y="2864"/>
                </a:cubicBezTo>
                <a:cubicBezTo>
                  <a:pt x="18302" y="2870"/>
                  <a:pt x="18302" y="2876"/>
                  <a:pt x="18302" y="2882"/>
                </a:cubicBezTo>
                <a:cubicBezTo>
                  <a:pt x="18302" y="2887"/>
                  <a:pt x="18302" y="2887"/>
                  <a:pt x="18302" y="2899"/>
                </a:cubicBezTo>
                <a:cubicBezTo>
                  <a:pt x="18338" y="2899"/>
                  <a:pt x="18338" y="2899"/>
                  <a:pt x="18338" y="2899"/>
                </a:cubicBezTo>
                <a:cubicBezTo>
                  <a:pt x="18338" y="2893"/>
                  <a:pt x="18338" y="2887"/>
                  <a:pt x="18338" y="2882"/>
                </a:cubicBezTo>
                <a:close/>
                <a:moveTo>
                  <a:pt x="18260" y="2887"/>
                </a:moveTo>
                <a:lnTo>
                  <a:pt x="18260" y="2887"/>
                </a:lnTo>
                <a:cubicBezTo>
                  <a:pt x="18255" y="2887"/>
                  <a:pt x="18255" y="2882"/>
                  <a:pt x="18255" y="2882"/>
                </a:cubicBezTo>
                <a:cubicBezTo>
                  <a:pt x="18249" y="2870"/>
                  <a:pt x="18255" y="2864"/>
                  <a:pt x="18255" y="2852"/>
                </a:cubicBezTo>
                <a:cubicBezTo>
                  <a:pt x="18255" y="2846"/>
                  <a:pt x="18249" y="2846"/>
                  <a:pt x="18243" y="2840"/>
                </a:cubicBezTo>
                <a:cubicBezTo>
                  <a:pt x="18243" y="2834"/>
                  <a:pt x="18237" y="2834"/>
                  <a:pt x="18237" y="2828"/>
                </a:cubicBezTo>
                <a:cubicBezTo>
                  <a:pt x="18231" y="2822"/>
                  <a:pt x="18225" y="2822"/>
                  <a:pt x="18219" y="2816"/>
                </a:cubicBezTo>
                <a:cubicBezTo>
                  <a:pt x="18219" y="2828"/>
                  <a:pt x="18219" y="2834"/>
                  <a:pt x="18219" y="2846"/>
                </a:cubicBezTo>
                <a:cubicBezTo>
                  <a:pt x="18219" y="2846"/>
                  <a:pt x="18225" y="2852"/>
                  <a:pt x="18225" y="2858"/>
                </a:cubicBezTo>
                <a:cubicBezTo>
                  <a:pt x="18225" y="2864"/>
                  <a:pt x="18225" y="2870"/>
                  <a:pt x="18225" y="2882"/>
                </a:cubicBezTo>
                <a:cubicBezTo>
                  <a:pt x="18225" y="2887"/>
                  <a:pt x="18231" y="2893"/>
                  <a:pt x="18231" y="2905"/>
                </a:cubicBezTo>
                <a:cubicBezTo>
                  <a:pt x="18267" y="2905"/>
                  <a:pt x="18267" y="2905"/>
                  <a:pt x="18267" y="2905"/>
                </a:cubicBezTo>
                <a:cubicBezTo>
                  <a:pt x="18260" y="2899"/>
                  <a:pt x="18260" y="2893"/>
                  <a:pt x="18260" y="2887"/>
                </a:cubicBezTo>
                <a:close/>
                <a:moveTo>
                  <a:pt x="18106" y="2579"/>
                </a:moveTo>
                <a:lnTo>
                  <a:pt x="18106" y="2579"/>
                </a:lnTo>
                <a:cubicBezTo>
                  <a:pt x="18112" y="2579"/>
                  <a:pt x="18118" y="2573"/>
                  <a:pt x="18124" y="2573"/>
                </a:cubicBezTo>
                <a:lnTo>
                  <a:pt x="18130" y="2567"/>
                </a:lnTo>
                <a:cubicBezTo>
                  <a:pt x="18136" y="2561"/>
                  <a:pt x="18142" y="2567"/>
                  <a:pt x="18142" y="2561"/>
                </a:cubicBezTo>
                <a:cubicBezTo>
                  <a:pt x="18148" y="2555"/>
                  <a:pt x="18148" y="2550"/>
                  <a:pt x="18148" y="2538"/>
                </a:cubicBezTo>
                <a:cubicBezTo>
                  <a:pt x="18142" y="2538"/>
                  <a:pt x="18142" y="2532"/>
                  <a:pt x="18136" y="2532"/>
                </a:cubicBezTo>
                <a:cubicBezTo>
                  <a:pt x="18130" y="2532"/>
                  <a:pt x="18130" y="2532"/>
                  <a:pt x="18130" y="2532"/>
                </a:cubicBezTo>
                <a:cubicBezTo>
                  <a:pt x="18124" y="2532"/>
                  <a:pt x="18118" y="2538"/>
                  <a:pt x="18112" y="2538"/>
                </a:cubicBezTo>
                <a:cubicBezTo>
                  <a:pt x="18106" y="2538"/>
                  <a:pt x="18095" y="2538"/>
                  <a:pt x="18089" y="2538"/>
                </a:cubicBezTo>
                <a:cubicBezTo>
                  <a:pt x="18083" y="2544"/>
                  <a:pt x="18071" y="2550"/>
                  <a:pt x="18071" y="2555"/>
                </a:cubicBezTo>
                <a:cubicBezTo>
                  <a:pt x="18071" y="2579"/>
                  <a:pt x="18071" y="2579"/>
                  <a:pt x="18071" y="2579"/>
                </a:cubicBezTo>
                <a:cubicBezTo>
                  <a:pt x="18077" y="2579"/>
                  <a:pt x="18083" y="2579"/>
                  <a:pt x="18083" y="2579"/>
                </a:cubicBezTo>
                <a:cubicBezTo>
                  <a:pt x="18095" y="2579"/>
                  <a:pt x="18101" y="2579"/>
                  <a:pt x="18106" y="2579"/>
                </a:cubicBezTo>
                <a:close/>
                <a:moveTo>
                  <a:pt x="19429" y="2182"/>
                </a:moveTo>
                <a:lnTo>
                  <a:pt x="19429" y="2182"/>
                </a:lnTo>
                <a:cubicBezTo>
                  <a:pt x="19435" y="2182"/>
                  <a:pt x="19446" y="2182"/>
                  <a:pt x="19452" y="2182"/>
                </a:cubicBezTo>
                <a:cubicBezTo>
                  <a:pt x="19452" y="2182"/>
                  <a:pt x="19458" y="2182"/>
                  <a:pt x="19464" y="2182"/>
                </a:cubicBezTo>
                <a:cubicBezTo>
                  <a:pt x="19470" y="2182"/>
                  <a:pt x="19464" y="2194"/>
                  <a:pt x="19470" y="2194"/>
                </a:cubicBezTo>
                <a:cubicBezTo>
                  <a:pt x="19482" y="2200"/>
                  <a:pt x="19488" y="2194"/>
                  <a:pt x="19500" y="2194"/>
                </a:cubicBezTo>
                <a:cubicBezTo>
                  <a:pt x="19512" y="2194"/>
                  <a:pt x="19512" y="2194"/>
                  <a:pt x="19512" y="2194"/>
                </a:cubicBezTo>
                <a:cubicBezTo>
                  <a:pt x="19518" y="2194"/>
                  <a:pt x="19524" y="2188"/>
                  <a:pt x="19529" y="2188"/>
                </a:cubicBezTo>
                <a:cubicBezTo>
                  <a:pt x="19541" y="2188"/>
                  <a:pt x="19547" y="2194"/>
                  <a:pt x="19559" y="2200"/>
                </a:cubicBezTo>
                <a:cubicBezTo>
                  <a:pt x="19565" y="2200"/>
                  <a:pt x="19565" y="2206"/>
                  <a:pt x="19577" y="2206"/>
                </a:cubicBezTo>
                <a:cubicBezTo>
                  <a:pt x="19583" y="2206"/>
                  <a:pt x="19583" y="2206"/>
                  <a:pt x="19589" y="2206"/>
                </a:cubicBezTo>
                <a:cubicBezTo>
                  <a:pt x="19589" y="2182"/>
                  <a:pt x="19589" y="2182"/>
                  <a:pt x="19589" y="2182"/>
                </a:cubicBezTo>
                <a:lnTo>
                  <a:pt x="19583" y="2182"/>
                </a:lnTo>
                <a:cubicBezTo>
                  <a:pt x="19577" y="2176"/>
                  <a:pt x="19571" y="2176"/>
                  <a:pt x="19571" y="2176"/>
                </a:cubicBezTo>
                <a:cubicBezTo>
                  <a:pt x="19565" y="2170"/>
                  <a:pt x="19559" y="2170"/>
                  <a:pt x="19559" y="2170"/>
                </a:cubicBezTo>
                <a:cubicBezTo>
                  <a:pt x="19547" y="2170"/>
                  <a:pt x="19541" y="2164"/>
                  <a:pt x="19529" y="2164"/>
                </a:cubicBezTo>
                <a:cubicBezTo>
                  <a:pt x="19524" y="2164"/>
                  <a:pt x="19518" y="2164"/>
                  <a:pt x="19512" y="2164"/>
                </a:cubicBezTo>
                <a:cubicBezTo>
                  <a:pt x="19506" y="2164"/>
                  <a:pt x="19500" y="2158"/>
                  <a:pt x="19500" y="2158"/>
                </a:cubicBezTo>
                <a:cubicBezTo>
                  <a:pt x="19494" y="2158"/>
                  <a:pt x="19488" y="2158"/>
                  <a:pt x="19488" y="2158"/>
                </a:cubicBezTo>
                <a:cubicBezTo>
                  <a:pt x="19482" y="2158"/>
                  <a:pt x="19476" y="2152"/>
                  <a:pt x="19470" y="2152"/>
                </a:cubicBezTo>
                <a:cubicBezTo>
                  <a:pt x="19452" y="2152"/>
                  <a:pt x="19440" y="2158"/>
                  <a:pt x="19429" y="2164"/>
                </a:cubicBezTo>
                <a:cubicBezTo>
                  <a:pt x="19429" y="2164"/>
                  <a:pt x="19423" y="2182"/>
                  <a:pt x="19429" y="2182"/>
                </a:cubicBezTo>
                <a:close/>
                <a:moveTo>
                  <a:pt x="18925" y="1482"/>
                </a:moveTo>
                <a:lnTo>
                  <a:pt x="18925" y="1482"/>
                </a:lnTo>
                <a:cubicBezTo>
                  <a:pt x="18925" y="1482"/>
                  <a:pt x="18931" y="1482"/>
                  <a:pt x="18937" y="1482"/>
                </a:cubicBezTo>
                <a:cubicBezTo>
                  <a:pt x="18948" y="1482"/>
                  <a:pt x="18954" y="1482"/>
                  <a:pt x="18966" y="1482"/>
                </a:cubicBezTo>
                <a:cubicBezTo>
                  <a:pt x="18984" y="1482"/>
                  <a:pt x="18990" y="1482"/>
                  <a:pt x="19008" y="1482"/>
                </a:cubicBezTo>
                <a:cubicBezTo>
                  <a:pt x="19014" y="1482"/>
                  <a:pt x="19020" y="1476"/>
                  <a:pt x="19031" y="1476"/>
                </a:cubicBezTo>
                <a:cubicBezTo>
                  <a:pt x="19031" y="1470"/>
                  <a:pt x="19037" y="1470"/>
                  <a:pt x="19043" y="1470"/>
                </a:cubicBezTo>
                <a:cubicBezTo>
                  <a:pt x="19049" y="1465"/>
                  <a:pt x="19055" y="1470"/>
                  <a:pt x="19067" y="1470"/>
                </a:cubicBezTo>
                <a:cubicBezTo>
                  <a:pt x="19091" y="1470"/>
                  <a:pt x="19091" y="1470"/>
                  <a:pt x="19091" y="1470"/>
                </a:cubicBezTo>
                <a:cubicBezTo>
                  <a:pt x="19091" y="1470"/>
                  <a:pt x="19097" y="1470"/>
                  <a:pt x="19103" y="1470"/>
                </a:cubicBezTo>
                <a:cubicBezTo>
                  <a:pt x="19114" y="1470"/>
                  <a:pt x="19114" y="1470"/>
                  <a:pt x="19114" y="1470"/>
                </a:cubicBezTo>
                <a:cubicBezTo>
                  <a:pt x="19120" y="1470"/>
                  <a:pt x="19120" y="1470"/>
                  <a:pt x="19126" y="1470"/>
                </a:cubicBezTo>
                <a:cubicBezTo>
                  <a:pt x="19126" y="1453"/>
                  <a:pt x="19126" y="1453"/>
                  <a:pt x="19126" y="1453"/>
                </a:cubicBezTo>
                <a:cubicBezTo>
                  <a:pt x="19126" y="1447"/>
                  <a:pt x="19126" y="1441"/>
                  <a:pt x="19120" y="1441"/>
                </a:cubicBezTo>
                <a:cubicBezTo>
                  <a:pt x="19114" y="1435"/>
                  <a:pt x="19114" y="1435"/>
                  <a:pt x="19108" y="1429"/>
                </a:cubicBezTo>
                <a:cubicBezTo>
                  <a:pt x="19097" y="1423"/>
                  <a:pt x="19091" y="1429"/>
                  <a:pt x="19073" y="1429"/>
                </a:cubicBezTo>
                <a:cubicBezTo>
                  <a:pt x="19073" y="1429"/>
                  <a:pt x="19067" y="1423"/>
                  <a:pt x="19061" y="1423"/>
                </a:cubicBezTo>
                <a:cubicBezTo>
                  <a:pt x="19061" y="1423"/>
                  <a:pt x="19055" y="1429"/>
                  <a:pt x="19049" y="1423"/>
                </a:cubicBezTo>
                <a:cubicBezTo>
                  <a:pt x="19043" y="1423"/>
                  <a:pt x="19043" y="1423"/>
                  <a:pt x="19037" y="1417"/>
                </a:cubicBezTo>
                <a:cubicBezTo>
                  <a:pt x="19031" y="1417"/>
                  <a:pt x="19031" y="1411"/>
                  <a:pt x="19025" y="1411"/>
                </a:cubicBezTo>
                <a:cubicBezTo>
                  <a:pt x="19020" y="1405"/>
                  <a:pt x="19020" y="1411"/>
                  <a:pt x="19014" y="1411"/>
                </a:cubicBezTo>
                <a:cubicBezTo>
                  <a:pt x="19008" y="1411"/>
                  <a:pt x="19008" y="1405"/>
                  <a:pt x="19002" y="1411"/>
                </a:cubicBezTo>
                <a:cubicBezTo>
                  <a:pt x="18996" y="1411"/>
                  <a:pt x="18996" y="1417"/>
                  <a:pt x="18990" y="1417"/>
                </a:cubicBezTo>
                <a:cubicBezTo>
                  <a:pt x="18984" y="1417"/>
                  <a:pt x="18990" y="1429"/>
                  <a:pt x="18984" y="1429"/>
                </a:cubicBezTo>
                <a:cubicBezTo>
                  <a:pt x="18984" y="1429"/>
                  <a:pt x="18978" y="1429"/>
                  <a:pt x="18972" y="1429"/>
                </a:cubicBezTo>
                <a:cubicBezTo>
                  <a:pt x="18972" y="1429"/>
                  <a:pt x="18966" y="1429"/>
                  <a:pt x="18960" y="1429"/>
                </a:cubicBezTo>
                <a:cubicBezTo>
                  <a:pt x="18954" y="1429"/>
                  <a:pt x="18948" y="1429"/>
                  <a:pt x="18937" y="1429"/>
                </a:cubicBezTo>
                <a:cubicBezTo>
                  <a:pt x="18931" y="1429"/>
                  <a:pt x="18931" y="1435"/>
                  <a:pt x="18925" y="1435"/>
                </a:cubicBezTo>
                <a:cubicBezTo>
                  <a:pt x="18913" y="1441"/>
                  <a:pt x="18913" y="1453"/>
                  <a:pt x="18913" y="1470"/>
                </a:cubicBezTo>
                <a:cubicBezTo>
                  <a:pt x="18919" y="1476"/>
                  <a:pt x="18919" y="1482"/>
                  <a:pt x="18925" y="1482"/>
                </a:cubicBezTo>
                <a:close/>
                <a:moveTo>
                  <a:pt x="17140" y="1044"/>
                </a:moveTo>
                <a:lnTo>
                  <a:pt x="17140" y="1044"/>
                </a:lnTo>
                <a:cubicBezTo>
                  <a:pt x="17146" y="1050"/>
                  <a:pt x="17146" y="1050"/>
                  <a:pt x="17152" y="1050"/>
                </a:cubicBezTo>
                <a:cubicBezTo>
                  <a:pt x="17158" y="1050"/>
                  <a:pt x="17158" y="1050"/>
                  <a:pt x="17164" y="1055"/>
                </a:cubicBezTo>
                <a:cubicBezTo>
                  <a:pt x="17164" y="1055"/>
                  <a:pt x="17164" y="1061"/>
                  <a:pt x="17170" y="1067"/>
                </a:cubicBezTo>
                <a:cubicBezTo>
                  <a:pt x="17176" y="1073"/>
                  <a:pt x="17181" y="1073"/>
                  <a:pt x="17187" y="1073"/>
                </a:cubicBezTo>
                <a:cubicBezTo>
                  <a:pt x="17193" y="1073"/>
                  <a:pt x="17199" y="1073"/>
                  <a:pt x="17205" y="1067"/>
                </a:cubicBezTo>
                <a:cubicBezTo>
                  <a:pt x="17217" y="1067"/>
                  <a:pt x="17223" y="1061"/>
                  <a:pt x="17229" y="1061"/>
                </a:cubicBezTo>
                <a:cubicBezTo>
                  <a:pt x="17241" y="1061"/>
                  <a:pt x="17247" y="1067"/>
                  <a:pt x="17253" y="1073"/>
                </a:cubicBezTo>
                <a:cubicBezTo>
                  <a:pt x="17259" y="1073"/>
                  <a:pt x="17259" y="1079"/>
                  <a:pt x="17265" y="1085"/>
                </a:cubicBezTo>
                <a:cubicBezTo>
                  <a:pt x="17270" y="1085"/>
                  <a:pt x="17270" y="1085"/>
                  <a:pt x="17276" y="1085"/>
                </a:cubicBezTo>
                <a:cubicBezTo>
                  <a:pt x="17282" y="1085"/>
                  <a:pt x="17282" y="1091"/>
                  <a:pt x="17288" y="1091"/>
                </a:cubicBezTo>
                <a:cubicBezTo>
                  <a:pt x="17294" y="1091"/>
                  <a:pt x="17300" y="1091"/>
                  <a:pt x="17312" y="1091"/>
                </a:cubicBezTo>
                <a:cubicBezTo>
                  <a:pt x="17324" y="1091"/>
                  <a:pt x="17324" y="1091"/>
                  <a:pt x="17324" y="1091"/>
                </a:cubicBezTo>
                <a:cubicBezTo>
                  <a:pt x="17324" y="1091"/>
                  <a:pt x="17330" y="1091"/>
                  <a:pt x="17336" y="1091"/>
                </a:cubicBezTo>
                <a:cubicBezTo>
                  <a:pt x="17342" y="1091"/>
                  <a:pt x="17342" y="1085"/>
                  <a:pt x="17348" y="1079"/>
                </a:cubicBezTo>
                <a:cubicBezTo>
                  <a:pt x="17348" y="1079"/>
                  <a:pt x="17348" y="1067"/>
                  <a:pt x="17353" y="1067"/>
                </a:cubicBezTo>
                <a:cubicBezTo>
                  <a:pt x="17359" y="1067"/>
                  <a:pt x="17359" y="1067"/>
                  <a:pt x="17365" y="1067"/>
                </a:cubicBezTo>
                <a:cubicBezTo>
                  <a:pt x="17371" y="1067"/>
                  <a:pt x="17377" y="1067"/>
                  <a:pt x="17383" y="1067"/>
                </a:cubicBezTo>
                <a:cubicBezTo>
                  <a:pt x="17383" y="1044"/>
                  <a:pt x="17383" y="1044"/>
                  <a:pt x="17383" y="1044"/>
                </a:cubicBezTo>
                <a:cubicBezTo>
                  <a:pt x="17383" y="1044"/>
                  <a:pt x="17377" y="1038"/>
                  <a:pt x="17377" y="1032"/>
                </a:cubicBezTo>
                <a:lnTo>
                  <a:pt x="17383" y="1032"/>
                </a:lnTo>
                <a:cubicBezTo>
                  <a:pt x="17365" y="1032"/>
                  <a:pt x="17359" y="1032"/>
                  <a:pt x="17342" y="1032"/>
                </a:cubicBezTo>
                <a:cubicBezTo>
                  <a:pt x="17336" y="1032"/>
                  <a:pt x="17336" y="1032"/>
                  <a:pt x="17330" y="1032"/>
                </a:cubicBezTo>
                <a:cubicBezTo>
                  <a:pt x="17324" y="1032"/>
                  <a:pt x="17318" y="1032"/>
                  <a:pt x="17306" y="1032"/>
                </a:cubicBezTo>
                <a:cubicBezTo>
                  <a:pt x="17294" y="1032"/>
                  <a:pt x="17294" y="1032"/>
                  <a:pt x="17294" y="1032"/>
                </a:cubicBezTo>
                <a:cubicBezTo>
                  <a:pt x="17294" y="1032"/>
                  <a:pt x="17288" y="1032"/>
                  <a:pt x="17282" y="1032"/>
                </a:cubicBezTo>
                <a:cubicBezTo>
                  <a:pt x="17270" y="1032"/>
                  <a:pt x="17270" y="1032"/>
                  <a:pt x="17270" y="1032"/>
                </a:cubicBezTo>
                <a:cubicBezTo>
                  <a:pt x="17265" y="1032"/>
                  <a:pt x="17265" y="1032"/>
                  <a:pt x="17259" y="1032"/>
                </a:cubicBezTo>
                <a:cubicBezTo>
                  <a:pt x="17259" y="1002"/>
                  <a:pt x="17259" y="1002"/>
                  <a:pt x="17259" y="1002"/>
                </a:cubicBezTo>
                <a:cubicBezTo>
                  <a:pt x="17247" y="1002"/>
                  <a:pt x="17235" y="1002"/>
                  <a:pt x="17223" y="1002"/>
                </a:cubicBezTo>
                <a:cubicBezTo>
                  <a:pt x="17217" y="1002"/>
                  <a:pt x="17217" y="1002"/>
                  <a:pt x="17211" y="1002"/>
                </a:cubicBezTo>
                <a:cubicBezTo>
                  <a:pt x="17205" y="1002"/>
                  <a:pt x="17211" y="1014"/>
                  <a:pt x="17205" y="1014"/>
                </a:cubicBezTo>
                <a:cubicBezTo>
                  <a:pt x="17205" y="1020"/>
                  <a:pt x="17199" y="1014"/>
                  <a:pt x="17193" y="1014"/>
                </a:cubicBezTo>
                <a:cubicBezTo>
                  <a:pt x="17181" y="1014"/>
                  <a:pt x="17181" y="1014"/>
                  <a:pt x="17176" y="1014"/>
                </a:cubicBezTo>
                <a:cubicBezTo>
                  <a:pt x="17158" y="1008"/>
                  <a:pt x="17158" y="996"/>
                  <a:pt x="17146" y="984"/>
                </a:cubicBezTo>
                <a:cubicBezTo>
                  <a:pt x="17134" y="990"/>
                  <a:pt x="17134" y="990"/>
                  <a:pt x="17134" y="990"/>
                </a:cubicBezTo>
                <a:cubicBezTo>
                  <a:pt x="17134" y="1038"/>
                  <a:pt x="17134" y="1038"/>
                  <a:pt x="17134" y="1038"/>
                </a:cubicBezTo>
                <a:cubicBezTo>
                  <a:pt x="17140" y="1038"/>
                  <a:pt x="17134" y="1044"/>
                  <a:pt x="17140" y="1044"/>
                </a:cubicBezTo>
                <a:close/>
                <a:moveTo>
                  <a:pt x="16796" y="1227"/>
                </a:moveTo>
                <a:lnTo>
                  <a:pt x="16796" y="1227"/>
                </a:lnTo>
                <a:cubicBezTo>
                  <a:pt x="16808" y="1227"/>
                  <a:pt x="16814" y="1233"/>
                  <a:pt x="16820" y="1233"/>
                </a:cubicBezTo>
                <a:cubicBezTo>
                  <a:pt x="16826" y="1233"/>
                  <a:pt x="16832" y="1233"/>
                  <a:pt x="16844" y="1233"/>
                </a:cubicBezTo>
                <a:cubicBezTo>
                  <a:pt x="16855" y="1233"/>
                  <a:pt x="16855" y="1233"/>
                  <a:pt x="16855" y="1233"/>
                </a:cubicBezTo>
                <a:cubicBezTo>
                  <a:pt x="16861" y="1233"/>
                  <a:pt x="16861" y="1233"/>
                  <a:pt x="16867" y="1233"/>
                </a:cubicBezTo>
                <a:cubicBezTo>
                  <a:pt x="16879" y="1233"/>
                  <a:pt x="16891" y="1233"/>
                  <a:pt x="16903" y="1233"/>
                </a:cubicBezTo>
                <a:cubicBezTo>
                  <a:pt x="16909" y="1233"/>
                  <a:pt x="16915" y="1227"/>
                  <a:pt x="16921" y="1227"/>
                </a:cubicBezTo>
                <a:cubicBezTo>
                  <a:pt x="16926" y="1227"/>
                  <a:pt x="16926" y="1227"/>
                  <a:pt x="16926" y="1227"/>
                </a:cubicBezTo>
                <a:cubicBezTo>
                  <a:pt x="16933" y="1227"/>
                  <a:pt x="16933" y="1233"/>
                  <a:pt x="16938" y="1239"/>
                </a:cubicBezTo>
                <a:cubicBezTo>
                  <a:pt x="16944" y="1239"/>
                  <a:pt x="16950" y="1245"/>
                  <a:pt x="16962" y="1245"/>
                </a:cubicBezTo>
                <a:cubicBezTo>
                  <a:pt x="16962" y="1245"/>
                  <a:pt x="16968" y="1251"/>
                  <a:pt x="16974" y="1251"/>
                </a:cubicBezTo>
                <a:cubicBezTo>
                  <a:pt x="16992" y="1251"/>
                  <a:pt x="16992" y="1251"/>
                  <a:pt x="16992" y="1251"/>
                </a:cubicBezTo>
                <a:cubicBezTo>
                  <a:pt x="16998" y="1227"/>
                  <a:pt x="16998" y="1227"/>
                  <a:pt x="16998" y="1227"/>
                </a:cubicBezTo>
                <a:cubicBezTo>
                  <a:pt x="16992" y="1221"/>
                  <a:pt x="16992" y="1215"/>
                  <a:pt x="16992" y="1215"/>
                </a:cubicBezTo>
                <a:cubicBezTo>
                  <a:pt x="16986" y="1210"/>
                  <a:pt x="16986" y="1210"/>
                  <a:pt x="16980" y="1210"/>
                </a:cubicBezTo>
                <a:cubicBezTo>
                  <a:pt x="16974" y="1204"/>
                  <a:pt x="16974" y="1204"/>
                  <a:pt x="16968" y="1198"/>
                </a:cubicBezTo>
                <a:cubicBezTo>
                  <a:pt x="16962" y="1198"/>
                  <a:pt x="16962" y="1204"/>
                  <a:pt x="16956" y="1198"/>
                </a:cubicBezTo>
                <a:cubicBezTo>
                  <a:pt x="16950" y="1198"/>
                  <a:pt x="16950" y="1198"/>
                  <a:pt x="16944" y="1198"/>
                </a:cubicBezTo>
                <a:cubicBezTo>
                  <a:pt x="16938" y="1192"/>
                  <a:pt x="16938" y="1192"/>
                  <a:pt x="16933" y="1186"/>
                </a:cubicBezTo>
                <a:lnTo>
                  <a:pt x="16933" y="1180"/>
                </a:lnTo>
                <a:cubicBezTo>
                  <a:pt x="16926" y="1174"/>
                  <a:pt x="16921" y="1180"/>
                  <a:pt x="16921" y="1180"/>
                </a:cubicBezTo>
                <a:cubicBezTo>
                  <a:pt x="16909" y="1180"/>
                  <a:pt x="16909" y="1180"/>
                  <a:pt x="16909" y="1180"/>
                </a:cubicBezTo>
                <a:cubicBezTo>
                  <a:pt x="16897" y="1180"/>
                  <a:pt x="16885" y="1174"/>
                  <a:pt x="16873" y="1180"/>
                </a:cubicBezTo>
                <a:cubicBezTo>
                  <a:pt x="16867" y="1180"/>
                  <a:pt x="16867" y="1186"/>
                  <a:pt x="16861" y="1186"/>
                </a:cubicBezTo>
                <a:cubicBezTo>
                  <a:pt x="16861" y="1192"/>
                  <a:pt x="16861" y="1198"/>
                  <a:pt x="16855" y="1198"/>
                </a:cubicBezTo>
                <a:cubicBezTo>
                  <a:pt x="16855" y="1204"/>
                  <a:pt x="16849" y="1198"/>
                  <a:pt x="16844" y="1198"/>
                </a:cubicBezTo>
                <a:cubicBezTo>
                  <a:pt x="16826" y="1204"/>
                  <a:pt x="16820" y="1215"/>
                  <a:pt x="16808" y="1227"/>
                </a:cubicBezTo>
                <a:lnTo>
                  <a:pt x="16796" y="1227"/>
                </a:lnTo>
                <a:close/>
                <a:moveTo>
                  <a:pt x="16855" y="1156"/>
                </a:moveTo>
                <a:lnTo>
                  <a:pt x="16855" y="1156"/>
                </a:lnTo>
                <a:cubicBezTo>
                  <a:pt x="16861" y="1156"/>
                  <a:pt x="16861" y="1156"/>
                  <a:pt x="16867" y="1150"/>
                </a:cubicBezTo>
                <a:cubicBezTo>
                  <a:pt x="16867" y="1150"/>
                  <a:pt x="16867" y="1144"/>
                  <a:pt x="16867" y="1138"/>
                </a:cubicBezTo>
                <a:cubicBezTo>
                  <a:pt x="16861" y="1138"/>
                  <a:pt x="16861" y="1132"/>
                  <a:pt x="16855" y="1132"/>
                </a:cubicBezTo>
                <a:cubicBezTo>
                  <a:pt x="16855" y="1132"/>
                  <a:pt x="16849" y="1132"/>
                  <a:pt x="16844" y="1132"/>
                </a:cubicBezTo>
                <a:cubicBezTo>
                  <a:pt x="16838" y="1132"/>
                  <a:pt x="16832" y="1127"/>
                  <a:pt x="16820" y="1127"/>
                </a:cubicBezTo>
                <a:cubicBezTo>
                  <a:pt x="16802" y="1127"/>
                  <a:pt x="16802" y="1127"/>
                  <a:pt x="16802" y="1127"/>
                </a:cubicBezTo>
                <a:cubicBezTo>
                  <a:pt x="16802" y="1132"/>
                  <a:pt x="16796" y="1132"/>
                  <a:pt x="16796" y="1138"/>
                </a:cubicBezTo>
                <a:cubicBezTo>
                  <a:pt x="16796" y="1144"/>
                  <a:pt x="16802" y="1150"/>
                  <a:pt x="16808" y="1150"/>
                </a:cubicBezTo>
                <a:cubicBezTo>
                  <a:pt x="16808" y="1156"/>
                  <a:pt x="16814" y="1156"/>
                  <a:pt x="16814" y="1156"/>
                </a:cubicBezTo>
                <a:cubicBezTo>
                  <a:pt x="16826" y="1156"/>
                  <a:pt x="16832" y="1162"/>
                  <a:pt x="16838" y="1162"/>
                </a:cubicBezTo>
                <a:cubicBezTo>
                  <a:pt x="16844" y="1162"/>
                  <a:pt x="16849" y="1156"/>
                  <a:pt x="16855" y="1156"/>
                </a:cubicBezTo>
                <a:close/>
                <a:moveTo>
                  <a:pt x="16642" y="1032"/>
                </a:moveTo>
                <a:lnTo>
                  <a:pt x="16642" y="1032"/>
                </a:lnTo>
                <a:cubicBezTo>
                  <a:pt x="16642" y="1032"/>
                  <a:pt x="16642" y="1038"/>
                  <a:pt x="16648" y="1038"/>
                </a:cubicBezTo>
                <a:cubicBezTo>
                  <a:pt x="16654" y="1044"/>
                  <a:pt x="16648" y="1050"/>
                  <a:pt x="16654" y="1050"/>
                </a:cubicBezTo>
                <a:cubicBezTo>
                  <a:pt x="16660" y="1055"/>
                  <a:pt x="16660" y="1055"/>
                  <a:pt x="16666" y="1055"/>
                </a:cubicBezTo>
                <a:cubicBezTo>
                  <a:pt x="16672" y="1055"/>
                  <a:pt x="16672" y="1061"/>
                  <a:pt x="16678" y="1061"/>
                </a:cubicBezTo>
                <a:cubicBezTo>
                  <a:pt x="16683" y="1067"/>
                  <a:pt x="16683" y="1067"/>
                  <a:pt x="16689" y="1067"/>
                </a:cubicBezTo>
                <a:cubicBezTo>
                  <a:pt x="16695" y="1067"/>
                  <a:pt x="16701" y="1073"/>
                  <a:pt x="16701" y="1079"/>
                </a:cubicBezTo>
                <a:cubicBezTo>
                  <a:pt x="16707" y="1079"/>
                  <a:pt x="16707" y="1085"/>
                  <a:pt x="16707" y="1091"/>
                </a:cubicBezTo>
                <a:cubicBezTo>
                  <a:pt x="16713" y="1091"/>
                  <a:pt x="16713" y="1097"/>
                  <a:pt x="16713" y="1103"/>
                </a:cubicBezTo>
                <a:cubicBezTo>
                  <a:pt x="16719" y="1103"/>
                  <a:pt x="16725" y="1103"/>
                  <a:pt x="16731" y="1103"/>
                </a:cubicBezTo>
                <a:cubicBezTo>
                  <a:pt x="16743" y="1103"/>
                  <a:pt x="16749" y="1103"/>
                  <a:pt x="16760" y="1103"/>
                </a:cubicBezTo>
                <a:cubicBezTo>
                  <a:pt x="16760" y="1091"/>
                  <a:pt x="16767" y="1091"/>
                  <a:pt x="16767" y="1085"/>
                </a:cubicBezTo>
                <a:cubicBezTo>
                  <a:pt x="16767" y="1079"/>
                  <a:pt x="16767" y="1073"/>
                  <a:pt x="16767" y="1073"/>
                </a:cubicBezTo>
                <a:cubicBezTo>
                  <a:pt x="16767" y="1067"/>
                  <a:pt x="16772" y="1067"/>
                  <a:pt x="16772" y="1061"/>
                </a:cubicBezTo>
                <a:cubicBezTo>
                  <a:pt x="16784" y="1067"/>
                  <a:pt x="16796" y="1073"/>
                  <a:pt x="16808" y="1073"/>
                </a:cubicBezTo>
                <a:cubicBezTo>
                  <a:pt x="16820" y="1073"/>
                  <a:pt x="16832" y="1073"/>
                  <a:pt x="16844" y="1073"/>
                </a:cubicBezTo>
                <a:cubicBezTo>
                  <a:pt x="16855" y="1073"/>
                  <a:pt x="16861" y="1073"/>
                  <a:pt x="16867" y="1067"/>
                </a:cubicBezTo>
                <a:cubicBezTo>
                  <a:pt x="16873" y="1067"/>
                  <a:pt x="16867" y="1061"/>
                  <a:pt x="16873" y="1055"/>
                </a:cubicBezTo>
                <a:cubicBezTo>
                  <a:pt x="16873" y="1055"/>
                  <a:pt x="16879" y="1055"/>
                  <a:pt x="16885" y="1055"/>
                </a:cubicBezTo>
                <a:lnTo>
                  <a:pt x="16891" y="1055"/>
                </a:lnTo>
                <a:cubicBezTo>
                  <a:pt x="16897" y="1061"/>
                  <a:pt x="16897" y="1067"/>
                  <a:pt x="16903" y="1067"/>
                </a:cubicBezTo>
                <a:cubicBezTo>
                  <a:pt x="16909" y="1067"/>
                  <a:pt x="16909" y="1073"/>
                  <a:pt x="16915" y="1073"/>
                </a:cubicBezTo>
                <a:cubicBezTo>
                  <a:pt x="16926" y="1073"/>
                  <a:pt x="16926" y="1061"/>
                  <a:pt x="16938" y="1055"/>
                </a:cubicBezTo>
                <a:cubicBezTo>
                  <a:pt x="16938" y="1055"/>
                  <a:pt x="16938" y="1050"/>
                  <a:pt x="16944" y="1044"/>
                </a:cubicBezTo>
                <a:cubicBezTo>
                  <a:pt x="16950" y="1044"/>
                  <a:pt x="16956" y="1044"/>
                  <a:pt x="16962" y="1044"/>
                </a:cubicBezTo>
                <a:cubicBezTo>
                  <a:pt x="16968" y="1044"/>
                  <a:pt x="16968" y="1044"/>
                  <a:pt x="16968" y="1044"/>
                </a:cubicBezTo>
                <a:cubicBezTo>
                  <a:pt x="16974" y="1044"/>
                  <a:pt x="16974" y="1050"/>
                  <a:pt x="16980" y="1050"/>
                </a:cubicBezTo>
                <a:cubicBezTo>
                  <a:pt x="16986" y="1055"/>
                  <a:pt x="16986" y="1055"/>
                  <a:pt x="16992" y="1055"/>
                </a:cubicBezTo>
                <a:cubicBezTo>
                  <a:pt x="16998" y="1055"/>
                  <a:pt x="16998" y="1055"/>
                  <a:pt x="17004" y="1055"/>
                </a:cubicBezTo>
                <a:cubicBezTo>
                  <a:pt x="17045" y="1055"/>
                  <a:pt x="17045" y="1055"/>
                  <a:pt x="17045" y="1055"/>
                </a:cubicBezTo>
                <a:cubicBezTo>
                  <a:pt x="17045" y="1044"/>
                  <a:pt x="17045" y="1038"/>
                  <a:pt x="17045" y="1026"/>
                </a:cubicBezTo>
                <a:cubicBezTo>
                  <a:pt x="17051" y="1020"/>
                  <a:pt x="17051" y="1020"/>
                  <a:pt x="17051" y="1014"/>
                </a:cubicBezTo>
                <a:cubicBezTo>
                  <a:pt x="17057" y="1008"/>
                  <a:pt x="17063" y="1008"/>
                  <a:pt x="17063" y="1002"/>
                </a:cubicBezTo>
                <a:cubicBezTo>
                  <a:pt x="17069" y="996"/>
                  <a:pt x="17075" y="996"/>
                  <a:pt x="17075" y="990"/>
                </a:cubicBezTo>
                <a:cubicBezTo>
                  <a:pt x="17075" y="990"/>
                  <a:pt x="17075" y="984"/>
                  <a:pt x="17075" y="978"/>
                </a:cubicBezTo>
                <a:cubicBezTo>
                  <a:pt x="17069" y="978"/>
                  <a:pt x="17063" y="978"/>
                  <a:pt x="17063" y="978"/>
                </a:cubicBezTo>
                <a:cubicBezTo>
                  <a:pt x="17057" y="978"/>
                  <a:pt x="17057" y="978"/>
                  <a:pt x="17051" y="978"/>
                </a:cubicBezTo>
                <a:cubicBezTo>
                  <a:pt x="17045" y="978"/>
                  <a:pt x="17051" y="966"/>
                  <a:pt x="17045" y="966"/>
                </a:cubicBezTo>
                <a:cubicBezTo>
                  <a:pt x="17039" y="966"/>
                  <a:pt x="17039" y="966"/>
                  <a:pt x="17033" y="966"/>
                </a:cubicBezTo>
                <a:cubicBezTo>
                  <a:pt x="17021" y="966"/>
                  <a:pt x="17015" y="966"/>
                  <a:pt x="16998" y="966"/>
                </a:cubicBezTo>
                <a:cubicBezTo>
                  <a:pt x="16992" y="966"/>
                  <a:pt x="16992" y="961"/>
                  <a:pt x="16980" y="961"/>
                </a:cubicBezTo>
                <a:cubicBezTo>
                  <a:pt x="16974" y="961"/>
                  <a:pt x="16974" y="961"/>
                  <a:pt x="16974" y="961"/>
                </a:cubicBezTo>
                <a:cubicBezTo>
                  <a:pt x="16974" y="966"/>
                  <a:pt x="16968" y="966"/>
                  <a:pt x="16968" y="966"/>
                </a:cubicBezTo>
                <a:cubicBezTo>
                  <a:pt x="16962" y="972"/>
                  <a:pt x="16962" y="978"/>
                  <a:pt x="16962" y="978"/>
                </a:cubicBezTo>
                <a:cubicBezTo>
                  <a:pt x="16956" y="984"/>
                  <a:pt x="16950" y="984"/>
                  <a:pt x="16950" y="990"/>
                </a:cubicBezTo>
                <a:cubicBezTo>
                  <a:pt x="16950" y="996"/>
                  <a:pt x="16950" y="1002"/>
                  <a:pt x="16950" y="1002"/>
                </a:cubicBezTo>
                <a:cubicBezTo>
                  <a:pt x="16944" y="1014"/>
                  <a:pt x="16950" y="1020"/>
                  <a:pt x="16950" y="1026"/>
                </a:cubicBezTo>
                <a:cubicBezTo>
                  <a:pt x="16938" y="1026"/>
                  <a:pt x="16933" y="1026"/>
                  <a:pt x="16926" y="1026"/>
                </a:cubicBezTo>
                <a:cubicBezTo>
                  <a:pt x="16921" y="1026"/>
                  <a:pt x="16921" y="1026"/>
                  <a:pt x="16915" y="1026"/>
                </a:cubicBezTo>
                <a:cubicBezTo>
                  <a:pt x="16915" y="996"/>
                  <a:pt x="16915" y="996"/>
                  <a:pt x="16915" y="996"/>
                </a:cubicBezTo>
                <a:cubicBezTo>
                  <a:pt x="16915" y="990"/>
                  <a:pt x="16921" y="984"/>
                  <a:pt x="16921" y="984"/>
                </a:cubicBezTo>
                <a:cubicBezTo>
                  <a:pt x="16926" y="972"/>
                  <a:pt x="16933" y="972"/>
                  <a:pt x="16933" y="961"/>
                </a:cubicBezTo>
                <a:cubicBezTo>
                  <a:pt x="16933" y="955"/>
                  <a:pt x="16926" y="955"/>
                  <a:pt x="16926" y="949"/>
                </a:cubicBezTo>
                <a:cubicBezTo>
                  <a:pt x="16921" y="949"/>
                  <a:pt x="16915" y="949"/>
                  <a:pt x="16903" y="949"/>
                </a:cubicBezTo>
                <a:cubicBezTo>
                  <a:pt x="16903" y="949"/>
                  <a:pt x="16897" y="949"/>
                  <a:pt x="16891" y="949"/>
                </a:cubicBezTo>
                <a:cubicBezTo>
                  <a:pt x="16885" y="943"/>
                  <a:pt x="16879" y="949"/>
                  <a:pt x="16873" y="949"/>
                </a:cubicBezTo>
                <a:cubicBezTo>
                  <a:pt x="16867" y="949"/>
                  <a:pt x="16861" y="949"/>
                  <a:pt x="16861" y="949"/>
                </a:cubicBezTo>
                <a:cubicBezTo>
                  <a:pt x="16861" y="978"/>
                  <a:pt x="16861" y="978"/>
                  <a:pt x="16861" y="978"/>
                </a:cubicBezTo>
                <a:cubicBezTo>
                  <a:pt x="16849" y="978"/>
                  <a:pt x="16844" y="978"/>
                  <a:pt x="16838" y="978"/>
                </a:cubicBezTo>
                <a:cubicBezTo>
                  <a:pt x="16826" y="978"/>
                  <a:pt x="16820" y="978"/>
                  <a:pt x="16814" y="978"/>
                </a:cubicBezTo>
                <a:cubicBezTo>
                  <a:pt x="16808" y="978"/>
                  <a:pt x="16808" y="978"/>
                  <a:pt x="16802" y="978"/>
                </a:cubicBezTo>
                <a:cubicBezTo>
                  <a:pt x="16796" y="978"/>
                  <a:pt x="16796" y="966"/>
                  <a:pt x="16796" y="966"/>
                </a:cubicBezTo>
                <a:cubicBezTo>
                  <a:pt x="16790" y="961"/>
                  <a:pt x="16790" y="961"/>
                  <a:pt x="16784" y="955"/>
                </a:cubicBezTo>
                <a:cubicBezTo>
                  <a:pt x="16784" y="949"/>
                  <a:pt x="16778" y="955"/>
                  <a:pt x="16772" y="949"/>
                </a:cubicBezTo>
                <a:cubicBezTo>
                  <a:pt x="16772" y="949"/>
                  <a:pt x="16778" y="937"/>
                  <a:pt x="16772" y="937"/>
                </a:cubicBezTo>
                <a:cubicBezTo>
                  <a:pt x="16767" y="931"/>
                  <a:pt x="16760" y="937"/>
                  <a:pt x="16755" y="937"/>
                </a:cubicBezTo>
                <a:cubicBezTo>
                  <a:pt x="16737" y="937"/>
                  <a:pt x="16737" y="937"/>
                  <a:pt x="16737" y="937"/>
                </a:cubicBezTo>
                <a:lnTo>
                  <a:pt x="16731" y="943"/>
                </a:lnTo>
                <a:cubicBezTo>
                  <a:pt x="16707" y="943"/>
                  <a:pt x="16695" y="943"/>
                  <a:pt x="16672" y="943"/>
                </a:cubicBezTo>
                <a:cubicBezTo>
                  <a:pt x="16672" y="949"/>
                  <a:pt x="16678" y="955"/>
                  <a:pt x="16672" y="966"/>
                </a:cubicBezTo>
                <a:cubicBezTo>
                  <a:pt x="16672" y="972"/>
                  <a:pt x="16666" y="978"/>
                  <a:pt x="16660" y="990"/>
                </a:cubicBezTo>
                <a:cubicBezTo>
                  <a:pt x="16660" y="990"/>
                  <a:pt x="16660" y="996"/>
                  <a:pt x="16660" y="1002"/>
                </a:cubicBezTo>
                <a:cubicBezTo>
                  <a:pt x="16660" y="1008"/>
                  <a:pt x="16654" y="1008"/>
                  <a:pt x="16654" y="1014"/>
                </a:cubicBezTo>
                <a:cubicBezTo>
                  <a:pt x="16648" y="1020"/>
                  <a:pt x="16654" y="1020"/>
                  <a:pt x="16654" y="1026"/>
                </a:cubicBezTo>
                <a:cubicBezTo>
                  <a:pt x="16648" y="1032"/>
                  <a:pt x="16648" y="1032"/>
                  <a:pt x="16648" y="1038"/>
                </a:cubicBezTo>
                <a:lnTo>
                  <a:pt x="16642" y="1032"/>
                </a:lnTo>
                <a:close/>
                <a:moveTo>
                  <a:pt x="16583" y="1008"/>
                </a:moveTo>
                <a:lnTo>
                  <a:pt x="16583" y="1008"/>
                </a:lnTo>
                <a:cubicBezTo>
                  <a:pt x="16577" y="1002"/>
                  <a:pt x="16577" y="996"/>
                  <a:pt x="16577" y="996"/>
                </a:cubicBezTo>
                <a:cubicBezTo>
                  <a:pt x="16577" y="984"/>
                  <a:pt x="16577" y="978"/>
                  <a:pt x="16583" y="972"/>
                </a:cubicBezTo>
                <a:cubicBezTo>
                  <a:pt x="16577" y="972"/>
                  <a:pt x="16571" y="972"/>
                  <a:pt x="16565" y="972"/>
                </a:cubicBezTo>
                <a:cubicBezTo>
                  <a:pt x="16559" y="972"/>
                  <a:pt x="16559" y="966"/>
                  <a:pt x="16553" y="966"/>
                </a:cubicBezTo>
                <a:cubicBezTo>
                  <a:pt x="16547" y="966"/>
                  <a:pt x="16547" y="972"/>
                  <a:pt x="16541" y="978"/>
                </a:cubicBezTo>
                <a:cubicBezTo>
                  <a:pt x="16541" y="978"/>
                  <a:pt x="16541" y="984"/>
                  <a:pt x="16541" y="990"/>
                </a:cubicBezTo>
                <a:cubicBezTo>
                  <a:pt x="16541" y="996"/>
                  <a:pt x="16541" y="996"/>
                  <a:pt x="16541" y="1002"/>
                </a:cubicBezTo>
                <a:cubicBezTo>
                  <a:pt x="16541" y="1008"/>
                  <a:pt x="16547" y="1008"/>
                  <a:pt x="16553" y="1008"/>
                </a:cubicBezTo>
                <a:cubicBezTo>
                  <a:pt x="16559" y="1014"/>
                  <a:pt x="16559" y="1020"/>
                  <a:pt x="16565" y="1020"/>
                </a:cubicBezTo>
                <a:cubicBezTo>
                  <a:pt x="16571" y="1020"/>
                  <a:pt x="16577" y="1008"/>
                  <a:pt x="16583" y="1008"/>
                </a:cubicBezTo>
                <a:close/>
                <a:moveTo>
                  <a:pt x="16547" y="1127"/>
                </a:moveTo>
                <a:lnTo>
                  <a:pt x="16547" y="1127"/>
                </a:lnTo>
                <a:cubicBezTo>
                  <a:pt x="16547" y="1132"/>
                  <a:pt x="16547" y="1138"/>
                  <a:pt x="16553" y="1138"/>
                </a:cubicBezTo>
                <a:cubicBezTo>
                  <a:pt x="16553" y="1150"/>
                  <a:pt x="16565" y="1156"/>
                  <a:pt x="16565" y="1162"/>
                </a:cubicBezTo>
                <a:cubicBezTo>
                  <a:pt x="16565" y="1168"/>
                  <a:pt x="16571" y="1168"/>
                  <a:pt x="16571" y="1174"/>
                </a:cubicBezTo>
                <a:cubicBezTo>
                  <a:pt x="16571" y="1180"/>
                  <a:pt x="16571" y="1186"/>
                  <a:pt x="16571" y="1198"/>
                </a:cubicBezTo>
                <a:cubicBezTo>
                  <a:pt x="16624" y="1198"/>
                  <a:pt x="16624" y="1198"/>
                  <a:pt x="16624" y="1198"/>
                </a:cubicBezTo>
                <a:cubicBezTo>
                  <a:pt x="16618" y="1192"/>
                  <a:pt x="16624" y="1186"/>
                  <a:pt x="16618" y="1186"/>
                </a:cubicBezTo>
                <a:cubicBezTo>
                  <a:pt x="16612" y="1180"/>
                  <a:pt x="16606" y="1180"/>
                  <a:pt x="16601" y="1180"/>
                </a:cubicBezTo>
                <a:cubicBezTo>
                  <a:pt x="16601" y="1180"/>
                  <a:pt x="16594" y="1180"/>
                  <a:pt x="16589" y="1174"/>
                </a:cubicBezTo>
                <a:cubicBezTo>
                  <a:pt x="16583" y="1168"/>
                  <a:pt x="16583" y="1162"/>
                  <a:pt x="16577" y="1150"/>
                </a:cubicBezTo>
                <a:cubicBezTo>
                  <a:pt x="16571" y="1138"/>
                  <a:pt x="16571" y="1138"/>
                  <a:pt x="16571" y="1138"/>
                </a:cubicBezTo>
                <a:cubicBezTo>
                  <a:pt x="16571" y="1132"/>
                  <a:pt x="16565" y="1132"/>
                  <a:pt x="16565" y="1127"/>
                </a:cubicBezTo>
                <a:lnTo>
                  <a:pt x="16547" y="1127"/>
                </a:lnTo>
                <a:close/>
                <a:moveTo>
                  <a:pt x="15029" y="711"/>
                </a:moveTo>
                <a:lnTo>
                  <a:pt x="15029" y="711"/>
                </a:lnTo>
                <a:cubicBezTo>
                  <a:pt x="15029" y="706"/>
                  <a:pt x="15023" y="706"/>
                  <a:pt x="15017" y="700"/>
                </a:cubicBezTo>
                <a:cubicBezTo>
                  <a:pt x="15017" y="700"/>
                  <a:pt x="15023" y="694"/>
                  <a:pt x="15017" y="688"/>
                </a:cubicBezTo>
                <a:cubicBezTo>
                  <a:pt x="15017" y="688"/>
                  <a:pt x="15012" y="688"/>
                  <a:pt x="15005" y="688"/>
                </a:cubicBezTo>
                <a:cubicBezTo>
                  <a:pt x="15000" y="688"/>
                  <a:pt x="15000" y="682"/>
                  <a:pt x="14994" y="682"/>
                </a:cubicBezTo>
                <a:cubicBezTo>
                  <a:pt x="14982" y="682"/>
                  <a:pt x="14982" y="682"/>
                  <a:pt x="14982" y="682"/>
                </a:cubicBezTo>
                <a:cubicBezTo>
                  <a:pt x="14976" y="682"/>
                  <a:pt x="14976" y="676"/>
                  <a:pt x="14970" y="676"/>
                </a:cubicBezTo>
                <a:cubicBezTo>
                  <a:pt x="14964" y="676"/>
                  <a:pt x="14964" y="676"/>
                  <a:pt x="14958" y="676"/>
                </a:cubicBezTo>
                <a:cubicBezTo>
                  <a:pt x="14946" y="676"/>
                  <a:pt x="14946" y="676"/>
                  <a:pt x="14946" y="676"/>
                </a:cubicBezTo>
                <a:cubicBezTo>
                  <a:pt x="14940" y="676"/>
                  <a:pt x="14940" y="682"/>
                  <a:pt x="14934" y="688"/>
                </a:cubicBezTo>
                <a:cubicBezTo>
                  <a:pt x="14934" y="700"/>
                  <a:pt x="14934" y="700"/>
                  <a:pt x="14934" y="700"/>
                </a:cubicBezTo>
                <a:cubicBezTo>
                  <a:pt x="14940" y="700"/>
                  <a:pt x="14946" y="700"/>
                  <a:pt x="14946" y="700"/>
                </a:cubicBezTo>
                <a:cubicBezTo>
                  <a:pt x="14952" y="700"/>
                  <a:pt x="14952" y="700"/>
                  <a:pt x="14958" y="700"/>
                </a:cubicBezTo>
                <a:cubicBezTo>
                  <a:pt x="14964" y="706"/>
                  <a:pt x="14964" y="706"/>
                  <a:pt x="14970" y="711"/>
                </a:cubicBezTo>
                <a:cubicBezTo>
                  <a:pt x="14976" y="711"/>
                  <a:pt x="14976" y="718"/>
                  <a:pt x="14976" y="723"/>
                </a:cubicBezTo>
                <a:cubicBezTo>
                  <a:pt x="14988" y="723"/>
                  <a:pt x="14994" y="723"/>
                  <a:pt x="15005" y="723"/>
                </a:cubicBezTo>
                <a:cubicBezTo>
                  <a:pt x="15017" y="723"/>
                  <a:pt x="15017" y="723"/>
                  <a:pt x="15017" y="723"/>
                </a:cubicBezTo>
                <a:cubicBezTo>
                  <a:pt x="15023" y="723"/>
                  <a:pt x="15023" y="723"/>
                  <a:pt x="15029" y="723"/>
                </a:cubicBezTo>
                <a:cubicBezTo>
                  <a:pt x="15029" y="718"/>
                  <a:pt x="15029" y="711"/>
                  <a:pt x="15029" y="711"/>
                </a:cubicBezTo>
                <a:close/>
                <a:moveTo>
                  <a:pt x="14365" y="842"/>
                </a:moveTo>
                <a:lnTo>
                  <a:pt x="14365" y="842"/>
                </a:lnTo>
                <a:cubicBezTo>
                  <a:pt x="14371" y="842"/>
                  <a:pt x="14371" y="836"/>
                  <a:pt x="14377" y="836"/>
                </a:cubicBezTo>
                <a:cubicBezTo>
                  <a:pt x="14383" y="836"/>
                  <a:pt x="14389" y="842"/>
                  <a:pt x="14401" y="842"/>
                </a:cubicBezTo>
                <a:cubicBezTo>
                  <a:pt x="14401" y="842"/>
                  <a:pt x="14407" y="848"/>
                  <a:pt x="14413" y="848"/>
                </a:cubicBezTo>
                <a:cubicBezTo>
                  <a:pt x="14424" y="848"/>
                  <a:pt x="14424" y="848"/>
                  <a:pt x="14424" y="848"/>
                </a:cubicBezTo>
                <a:lnTo>
                  <a:pt x="14424" y="842"/>
                </a:lnTo>
                <a:cubicBezTo>
                  <a:pt x="14424" y="836"/>
                  <a:pt x="14424" y="830"/>
                  <a:pt x="14424" y="824"/>
                </a:cubicBezTo>
                <a:cubicBezTo>
                  <a:pt x="14419" y="818"/>
                  <a:pt x="14424" y="812"/>
                  <a:pt x="14424" y="812"/>
                </a:cubicBezTo>
                <a:cubicBezTo>
                  <a:pt x="14419" y="806"/>
                  <a:pt x="14413" y="806"/>
                  <a:pt x="14407" y="806"/>
                </a:cubicBezTo>
                <a:cubicBezTo>
                  <a:pt x="14401" y="806"/>
                  <a:pt x="14401" y="806"/>
                  <a:pt x="14401" y="806"/>
                </a:cubicBezTo>
                <a:cubicBezTo>
                  <a:pt x="14395" y="806"/>
                  <a:pt x="14395" y="812"/>
                  <a:pt x="14389" y="818"/>
                </a:cubicBezTo>
                <a:cubicBezTo>
                  <a:pt x="14383" y="824"/>
                  <a:pt x="14377" y="824"/>
                  <a:pt x="14365" y="830"/>
                </a:cubicBezTo>
                <a:lnTo>
                  <a:pt x="14365" y="842"/>
                </a:lnTo>
                <a:close/>
                <a:moveTo>
                  <a:pt x="14614" y="741"/>
                </a:moveTo>
                <a:lnTo>
                  <a:pt x="14614" y="741"/>
                </a:lnTo>
                <a:cubicBezTo>
                  <a:pt x="14626" y="741"/>
                  <a:pt x="14632" y="729"/>
                  <a:pt x="14644" y="723"/>
                </a:cubicBezTo>
                <a:cubicBezTo>
                  <a:pt x="14644" y="718"/>
                  <a:pt x="14650" y="718"/>
                  <a:pt x="14656" y="711"/>
                </a:cubicBezTo>
                <a:cubicBezTo>
                  <a:pt x="14656" y="706"/>
                  <a:pt x="14656" y="706"/>
                  <a:pt x="14662" y="700"/>
                </a:cubicBezTo>
                <a:cubicBezTo>
                  <a:pt x="14668" y="700"/>
                  <a:pt x="14673" y="700"/>
                  <a:pt x="14673" y="700"/>
                </a:cubicBezTo>
                <a:cubicBezTo>
                  <a:pt x="14679" y="700"/>
                  <a:pt x="14685" y="694"/>
                  <a:pt x="14691" y="694"/>
                </a:cubicBezTo>
                <a:cubicBezTo>
                  <a:pt x="14697" y="694"/>
                  <a:pt x="14697" y="700"/>
                  <a:pt x="14703" y="700"/>
                </a:cubicBezTo>
                <a:cubicBezTo>
                  <a:pt x="14762" y="700"/>
                  <a:pt x="14762" y="700"/>
                  <a:pt x="14762" y="700"/>
                </a:cubicBezTo>
                <a:cubicBezTo>
                  <a:pt x="14768" y="700"/>
                  <a:pt x="14768" y="694"/>
                  <a:pt x="14774" y="694"/>
                </a:cubicBezTo>
                <a:cubicBezTo>
                  <a:pt x="14780" y="688"/>
                  <a:pt x="14780" y="688"/>
                  <a:pt x="14786" y="688"/>
                </a:cubicBezTo>
                <a:cubicBezTo>
                  <a:pt x="14792" y="688"/>
                  <a:pt x="14792" y="688"/>
                  <a:pt x="14798" y="688"/>
                </a:cubicBezTo>
                <a:cubicBezTo>
                  <a:pt x="14810" y="688"/>
                  <a:pt x="14816" y="688"/>
                  <a:pt x="14822" y="688"/>
                </a:cubicBezTo>
                <a:cubicBezTo>
                  <a:pt x="14828" y="688"/>
                  <a:pt x="14828" y="688"/>
                  <a:pt x="14834" y="688"/>
                </a:cubicBezTo>
                <a:cubicBezTo>
                  <a:pt x="14839" y="688"/>
                  <a:pt x="14846" y="676"/>
                  <a:pt x="14851" y="676"/>
                </a:cubicBezTo>
                <a:cubicBezTo>
                  <a:pt x="14863" y="676"/>
                  <a:pt x="14869" y="682"/>
                  <a:pt x="14881" y="682"/>
                </a:cubicBezTo>
                <a:cubicBezTo>
                  <a:pt x="14887" y="682"/>
                  <a:pt x="14893" y="682"/>
                  <a:pt x="14899" y="676"/>
                </a:cubicBezTo>
                <a:cubicBezTo>
                  <a:pt x="14905" y="670"/>
                  <a:pt x="14905" y="670"/>
                  <a:pt x="14905" y="664"/>
                </a:cubicBezTo>
                <a:cubicBezTo>
                  <a:pt x="14911" y="658"/>
                  <a:pt x="14911" y="658"/>
                  <a:pt x="14911" y="652"/>
                </a:cubicBezTo>
                <a:cubicBezTo>
                  <a:pt x="14911" y="646"/>
                  <a:pt x="14905" y="646"/>
                  <a:pt x="14905" y="640"/>
                </a:cubicBezTo>
                <a:cubicBezTo>
                  <a:pt x="14905" y="629"/>
                  <a:pt x="14905" y="629"/>
                  <a:pt x="14905" y="629"/>
                </a:cubicBezTo>
                <a:cubicBezTo>
                  <a:pt x="14857" y="629"/>
                  <a:pt x="14857" y="629"/>
                  <a:pt x="14857" y="629"/>
                </a:cubicBezTo>
                <a:cubicBezTo>
                  <a:pt x="14857" y="617"/>
                  <a:pt x="14857" y="611"/>
                  <a:pt x="14857" y="599"/>
                </a:cubicBezTo>
                <a:cubicBezTo>
                  <a:pt x="14857" y="599"/>
                  <a:pt x="14857" y="593"/>
                  <a:pt x="14857" y="587"/>
                </a:cubicBezTo>
                <a:cubicBezTo>
                  <a:pt x="14857" y="587"/>
                  <a:pt x="14851" y="587"/>
                  <a:pt x="14846" y="581"/>
                </a:cubicBezTo>
                <a:cubicBezTo>
                  <a:pt x="14846" y="581"/>
                  <a:pt x="14839" y="581"/>
                  <a:pt x="14834" y="581"/>
                </a:cubicBezTo>
                <a:cubicBezTo>
                  <a:pt x="14822" y="575"/>
                  <a:pt x="14816" y="575"/>
                  <a:pt x="14798" y="575"/>
                </a:cubicBezTo>
                <a:cubicBezTo>
                  <a:pt x="14792" y="575"/>
                  <a:pt x="14792" y="575"/>
                  <a:pt x="14786" y="575"/>
                </a:cubicBezTo>
                <a:cubicBezTo>
                  <a:pt x="14780" y="575"/>
                  <a:pt x="14786" y="581"/>
                  <a:pt x="14780" y="587"/>
                </a:cubicBezTo>
                <a:cubicBezTo>
                  <a:pt x="14774" y="593"/>
                  <a:pt x="14774" y="599"/>
                  <a:pt x="14768" y="599"/>
                </a:cubicBezTo>
                <a:cubicBezTo>
                  <a:pt x="14762" y="599"/>
                  <a:pt x="14762" y="599"/>
                  <a:pt x="14762" y="599"/>
                </a:cubicBezTo>
                <a:cubicBezTo>
                  <a:pt x="14757" y="599"/>
                  <a:pt x="14757" y="593"/>
                  <a:pt x="14751" y="587"/>
                </a:cubicBezTo>
                <a:cubicBezTo>
                  <a:pt x="14757" y="587"/>
                  <a:pt x="14762" y="581"/>
                  <a:pt x="14762" y="575"/>
                </a:cubicBezTo>
                <a:cubicBezTo>
                  <a:pt x="14768" y="575"/>
                  <a:pt x="14774" y="575"/>
                  <a:pt x="14774" y="569"/>
                </a:cubicBezTo>
                <a:cubicBezTo>
                  <a:pt x="14774" y="563"/>
                  <a:pt x="14774" y="563"/>
                  <a:pt x="14774" y="557"/>
                </a:cubicBezTo>
                <a:cubicBezTo>
                  <a:pt x="14774" y="557"/>
                  <a:pt x="14768" y="557"/>
                  <a:pt x="14762" y="557"/>
                </a:cubicBezTo>
                <a:cubicBezTo>
                  <a:pt x="14762" y="552"/>
                  <a:pt x="14757" y="552"/>
                  <a:pt x="14751" y="552"/>
                </a:cubicBezTo>
                <a:cubicBezTo>
                  <a:pt x="14745" y="552"/>
                  <a:pt x="14751" y="540"/>
                  <a:pt x="14739" y="540"/>
                </a:cubicBezTo>
                <a:cubicBezTo>
                  <a:pt x="14733" y="540"/>
                  <a:pt x="14733" y="540"/>
                  <a:pt x="14733" y="540"/>
                </a:cubicBezTo>
                <a:cubicBezTo>
                  <a:pt x="14733" y="540"/>
                  <a:pt x="14727" y="545"/>
                  <a:pt x="14727" y="552"/>
                </a:cubicBezTo>
                <a:cubicBezTo>
                  <a:pt x="14721" y="552"/>
                  <a:pt x="14715" y="552"/>
                  <a:pt x="14709" y="552"/>
                </a:cubicBezTo>
                <a:cubicBezTo>
                  <a:pt x="14709" y="552"/>
                  <a:pt x="14703" y="552"/>
                  <a:pt x="14697" y="557"/>
                </a:cubicBezTo>
                <a:cubicBezTo>
                  <a:pt x="14697" y="557"/>
                  <a:pt x="14691" y="563"/>
                  <a:pt x="14691" y="569"/>
                </a:cubicBezTo>
                <a:cubicBezTo>
                  <a:pt x="14685" y="569"/>
                  <a:pt x="14679" y="569"/>
                  <a:pt x="14679" y="575"/>
                </a:cubicBezTo>
                <a:cubicBezTo>
                  <a:pt x="14679" y="581"/>
                  <a:pt x="14673" y="581"/>
                  <a:pt x="14673" y="587"/>
                </a:cubicBezTo>
                <a:cubicBezTo>
                  <a:pt x="14673" y="593"/>
                  <a:pt x="14673" y="593"/>
                  <a:pt x="14668" y="599"/>
                </a:cubicBezTo>
                <a:cubicBezTo>
                  <a:pt x="14668" y="605"/>
                  <a:pt x="14668" y="605"/>
                  <a:pt x="14662" y="611"/>
                </a:cubicBezTo>
                <a:cubicBezTo>
                  <a:pt x="14662" y="611"/>
                  <a:pt x="14656" y="605"/>
                  <a:pt x="14656" y="611"/>
                </a:cubicBezTo>
                <a:cubicBezTo>
                  <a:pt x="14650" y="611"/>
                  <a:pt x="14644" y="611"/>
                  <a:pt x="14644" y="617"/>
                </a:cubicBezTo>
                <a:cubicBezTo>
                  <a:pt x="14638" y="623"/>
                  <a:pt x="14644" y="623"/>
                  <a:pt x="14644" y="629"/>
                </a:cubicBezTo>
                <a:cubicBezTo>
                  <a:pt x="14638" y="634"/>
                  <a:pt x="14644" y="646"/>
                  <a:pt x="14644" y="652"/>
                </a:cubicBezTo>
                <a:cubicBezTo>
                  <a:pt x="14638" y="658"/>
                  <a:pt x="14638" y="658"/>
                  <a:pt x="14638" y="664"/>
                </a:cubicBezTo>
                <a:cubicBezTo>
                  <a:pt x="14632" y="670"/>
                  <a:pt x="14626" y="664"/>
                  <a:pt x="14626" y="670"/>
                </a:cubicBezTo>
                <a:cubicBezTo>
                  <a:pt x="14620" y="670"/>
                  <a:pt x="14614" y="670"/>
                  <a:pt x="14608" y="676"/>
                </a:cubicBezTo>
                <a:cubicBezTo>
                  <a:pt x="14608" y="676"/>
                  <a:pt x="14602" y="676"/>
                  <a:pt x="14596" y="682"/>
                </a:cubicBezTo>
                <a:cubicBezTo>
                  <a:pt x="14596" y="688"/>
                  <a:pt x="14591" y="688"/>
                  <a:pt x="14591" y="694"/>
                </a:cubicBezTo>
                <a:cubicBezTo>
                  <a:pt x="14591" y="700"/>
                  <a:pt x="14591" y="700"/>
                  <a:pt x="14591" y="706"/>
                </a:cubicBezTo>
                <a:cubicBezTo>
                  <a:pt x="14591" y="711"/>
                  <a:pt x="14591" y="718"/>
                  <a:pt x="14591" y="723"/>
                </a:cubicBezTo>
                <a:cubicBezTo>
                  <a:pt x="14596" y="723"/>
                  <a:pt x="14608" y="741"/>
                  <a:pt x="14614" y="741"/>
                </a:cubicBezTo>
                <a:close/>
                <a:moveTo>
                  <a:pt x="14430" y="457"/>
                </a:moveTo>
                <a:lnTo>
                  <a:pt x="14430" y="457"/>
                </a:lnTo>
                <a:cubicBezTo>
                  <a:pt x="14424" y="457"/>
                  <a:pt x="14424" y="463"/>
                  <a:pt x="14419" y="463"/>
                </a:cubicBezTo>
                <a:cubicBezTo>
                  <a:pt x="14413" y="468"/>
                  <a:pt x="14413" y="468"/>
                  <a:pt x="14407" y="468"/>
                </a:cubicBezTo>
                <a:cubicBezTo>
                  <a:pt x="14401" y="474"/>
                  <a:pt x="14407" y="480"/>
                  <a:pt x="14401" y="480"/>
                </a:cubicBezTo>
                <a:cubicBezTo>
                  <a:pt x="14395" y="480"/>
                  <a:pt x="14389" y="480"/>
                  <a:pt x="14389" y="486"/>
                </a:cubicBezTo>
                <a:cubicBezTo>
                  <a:pt x="14377" y="486"/>
                  <a:pt x="14365" y="480"/>
                  <a:pt x="14353" y="486"/>
                </a:cubicBezTo>
                <a:cubicBezTo>
                  <a:pt x="14347" y="486"/>
                  <a:pt x="14347" y="486"/>
                  <a:pt x="14341" y="486"/>
                </a:cubicBezTo>
                <a:cubicBezTo>
                  <a:pt x="14336" y="486"/>
                  <a:pt x="14336" y="486"/>
                  <a:pt x="14330" y="486"/>
                </a:cubicBezTo>
                <a:cubicBezTo>
                  <a:pt x="14324" y="486"/>
                  <a:pt x="14324" y="492"/>
                  <a:pt x="14318" y="492"/>
                </a:cubicBezTo>
                <a:cubicBezTo>
                  <a:pt x="14312" y="498"/>
                  <a:pt x="14318" y="504"/>
                  <a:pt x="14312" y="504"/>
                </a:cubicBezTo>
                <a:cubicBezTo>
                  <a:pt x="14306" y="510"/>
                  <a:pt x="14300" y="504"/>
                  <a:pt x="14300" y="504"/>
                </a:cubicBezTo>
                <a:cubicBezTo>
                  <a:pt x="14294" y="510"/>
                  <a:pt x="14294" y="510"/>
                  <a:pt x="14288" y="510"/>
                </a:cubicBezTo>
                <a:cubicBezTo>
                  <a:pt x="14282" y="510"/>
                  <a:pt x="14276" y="516"/>
                  <a:pt x="14276" y="522"/>
                </a:cubicBezTo>
                <a:cubicBezTo>
                  <a:pt x="14270" y="528"/>
                  <a:pt x="14270" y="528"/>
                  <a:pt x="14270" y="534"/>
                </a:cubicBezTo>
                <a:cubicBezTo>
                  <a:pt x="14264" y="534"/>
                  <a:pt x="14270" y="540"/>
                  <a:pt x="14270" y="540"/>
                </a:cubicBezTo>
                <a:cubicBezTo>
                  <a:pt x="14276" y="545"/>
                  <a:pt x="14282" y="545"/>
                  <a:pt x="14288" y="552"/>
                </a:cubicBezTo>
                <a:cubicBezTo>
                  <a:pt x="14294" y="552"/>
                  <a:pt x="14300" y="552"/>
                  <a:pt x="14300" y="557"/>
                </a:cubicBezTo>
                <a:cubicBezTo>
                  <a:pt x="14306" y="557"/>
                  <a:pt x="14300" y="563"/>
                  <a:pt x="14300" y="569"/>
                </a:cubicBezTo>
                <a:lnTo>
                  <a:pt x="14300" y="575"/>
                </a:lnTo>
                <a:cubicBezTo>
                  <a:pt x="14300" y="587"/>
                  <a:pt x="14306" y="587"/>
                  <a:pt x="14306" y="593"/>
                </a:cubicBezTo>
                <a:cubicBezTo>
                  <a:pt x="14407" y="593"/>
                  <a:pt x="14407" y="593"/>
                  <a:pt x="14407" y="593"/>
                </a:cubicBezTo>
                <a:cubicBezTo>
                  <a:pt x="14413" y="593"/>
                  <a:pt x="14413" y="599"/>
                  <a:pt x="14419" y="599"/>
                </a:cubicBezTo>
                <a:cubicBezTo>
                  <a:pt x="14424" y="599"/>
                  <a:pt x="14424" y="599"/>
                  <a:pt x="14430" y="599"/>
                </a:cubicBezTo>
                <a:cubicBezTo>
                  <a:pt x="14436" y="599"/>
                  <a:pt x="14436" y="605"/>
                  <a:pt x="14436" y="611"/>
                </a:cubicBezTo>
                <a:cubicBezTo>
                  <a:pt x="14442" y="611"/>
                  <a:pt x="14442" y="617"/>
                  <a:pt x="14448" y="623"/>
                </a:cubicBezTo>
                <a:cubicBezTo>
                  <a:pt x="14478" y="623"/>
                  <a:pt x="14490" y="623"/>
                  <a:pt x="14519" y="623"/>
                </a:cubicBezTo>
                <a:cubicBezTo>
                  <a:pt x="14525" y="623"/>
                  <a:pt x="14531" y="623"/>
                  <a:pt x="14531" y="623"/>
                </a:cubicBezTo>
                <a:cubicBezTo>
                  <a:pt x="14549" y="623"/>
                  <a:pt x="14549" y="623"/>
                  <a:pt x="14549" y="623"/>
                </a:cubicBezTo>
                <a:cubicBezTo>
                  <a:pt x="14561" y="623"/>
                  <a:pt x="14561" y="623"/>
                  <a:pt x="14573" y="623"/>
                </a:cubicBezTo>
                <a:cubicBezTo>
                  <a:pt x="14573" y="623"/>
                  <a:pt x="14579" y="623"/>
                  <a:pt x="14585" y="623"/>
                </a:cubicBezTo>
                <a:cubicBezTo>
                  <a:pt x="14591" y="617"/>
                  <a:pt x="14596" y="617"/>
                  <a:pt x="14602" y="611"/>
                </a:cubicBezTo>
                <a:cubicBezTo>
                  <a:pt x="14608" y="611"/>
                  <a:pt x="14608" y="605"/>
                  <a:pt x="14608" y="599"/>
                </a:cubicBezTo>
                <a:cubicBezTo>
                  <a:pt x="14608" y="575"/>
                  <a:pt x="14608" y="575"/>
                  <a:pt x="14608" y="575"/>
                </a:cubicBezTo>
                <a:cubicBezTo>
                  <a:pt x="14602" y="575"/>
                  <a:pt x="14602" y="581"/>
                  <a:pt x="14591" y="575"/>
                </a:cubicBezTo>
                <a:cubicBezTo>
                  <a:pt x="14591" y="575"/>
                  <a:pt x="14585" y="575"/>
                  <a:pt x="14585" y="569"/>
                </a:cubicBezTo>
                <a:cubicBezTo>
                  <a:pt x="14585" y="563"/>
                  <a:pt x="14585" y="557"/>
                  <a:pt x="14585" y="552"/>
                </a:cubicBezTo>
                <a:cubicBezTo>
                  <a:pt x="14585" y="545"/>
                  <a:pt x="14591" y="540"/>
                  <a:pt x="14591" y="540"/>
                </a:cubicBezTo>
                <a:cubicBezTo>
                  <a:pt x="14591" y="534"/>
                  <a:pt x="14596" y="534"/>
                  <a:pt x="14596" y="528"/>
                </a:cubicBezTo>
                <a:cubicBezTo>
                  <a:pt x="14602" y="522"/>
                  <a:pt x="14608" y="522"/>
                  <a:pt x="14608" y="510"/>
                </a:cubicBezTo>
                <a:cubicBezTo>
                  <a:pt x="14608" y="504"/>
                  <a:pt x="14602" y="498"/>
                  <a:pt x="14602" y="492"/>
                </a:cubicBezTo>
                <a:cubicBezTo>
                  <a:pt x="14602" y="486"/>
                  <a:pt x="14596" y="486"/>
                  <a:pt x="14596" y="480"/>
                </a:cubicBezTo>
                <a:cubicBezTo>
                  <a:pt x="14591" y="474"/>
                  <a:pt x="14591" y="474"/>
                  <a:pt x="14585" y="468"/>
                </a:cubicBezTo>
                <a:cubicBezTo>
                  <a:pt x="14579" y="463"/>
                  <a:pt x="14573" y="468"/>
                  <a:pt x="14561" y="468"/>
                </a:cubicBezTo>
                <a:cubicBezTo>
                  <a:pt x="14555" y="468"/>
                  <a:pt x="14549" y="463"/>
                  <a:pt x="14543" y="468"/>
                </a:cubicBezTo>
                <a:cubicBezTo>
                  <a:pt x="14537" y="468"/>
                  <a:pt x="14531" y="468"/>
                  <a:pt x="14531" y="474"/>
                </a:cubicBezTo>
                <a:cubicBezTo>
                  <a:pt x="14525" y="474"/>
                  <a:pt x="14525" y="480"/>
                  <a:pt x="14525" y="486"/>
                </a:cubicBezTo>
                <a:cubicBezTo>
                  <a:pt x="14519" y="486"/>
                  <a:pt x="14519" y="492"/>
                  <a:pt x="14513" y="492"/>
                </a:cubicBezTo>
                <a:cubicBezTo>
                  <a:pt x="14507" y="492"/>
                  <a:pt x="14507" y="492"/>
                  <a:pt x="14502" y="492"/>
                </a:cubicBezTo>
                <a:cubicBezTo>
                  <a:pt x="14496" y="492"/>
                  <a:pt x="14490" y="492"/>
                  <a:pt x="14478" y="492"/>
                </a:cubicBezTo>
                <a:cubicBezTo>
                  <a:pt x="14484" y="486"/>
                  <a:pt x="14484" y="486"/>
                  <a:pt x="14484" y="480"/>
                </a:cubicBezTo>
                <a:cubicBezTo>
                  <a:pt x="14490" y="474"/>
                  <a:pt x="14490" y="474"/>
                  <a:pt x="14496" y="474"/>
                </a:cubicBezTo>
                <a:cubicBezTo>
                  <a:pt x="14496" y="457"/>
                  <a:pt x="14496" y="457"/>
                  <a:pt x="14496" y="457"/>
                </a:cubicBezTo>
                <a:cubicBezTo>
                  <a:pt x="14478" y="457"/>
                  <a:pt x="14472" y="457"/>
                  <a:pt x="14454" y="457"/>
                </a:cubicBezTo>
                <a:cubicBezTo>
                  <a:pt x="14448" y="457"/>
                  <a:pt x="14442" y="457"/>
                  <a:pt x="14430" y="457"/>
                </a:cubicBezTo>
                <a:close/>
                <a:moveTo>
                  <a:pt x="14258" y="468"/>
                </a:moveTo>
                <a:lnTo>
                  <a:pt x="14258" y="468"/>
                </a:lnTo>
                <a:cubicBezTo>
                  <a:pt x="14264" y="474"/>
                  <a:pt x="14264" y="474"/>
                  <a:pt x="14270" y="474"/>
                </a:cubicBezTo>
                <a:cubicBezTo>
                  <a:pt x="14276" y="474"/>
                  <a:pt x="14282" y="474"/>
                  <a:pt x="14288" y="474"/>
                </a:cubicBezTo>
                <a:cubicBezTo>
                  <a:pt x="14294" y="474"/>
                  <a:pt x="14300" y="474"/>
                  <a:pt x="14306" y="474"/>
                </a:cubicBezTo>
                <a:cubicBezTo>
                  <a:pt x="14312" y="474"/>
                  <a:pt x="14312" y="468"/>
                  <a:pt x="14318" y="468"/>
                </a:cubicBezTo>
                <a:cubicBezTo>
                  <a:pt x="14324" y="463"/>
                  <a:pt x="14324" y="457"/>
                  <a:pt x="14330" y="457"/>
                </a:cubicBezTo>
                <a:cubicBezTo>
                  <a:pt x="14330" y="457"/>
                  <a:pt x="14336" y="457"/>
                  <a:pt x="14341" y="457"/>
                </a:cubicBezTo>
                <a:cubicBezTo>
                  <a:pt x="14347" y="457"/>
                  <a:pt x="14353" y="457"/>
                  <a:pt x="14359" y="457"/>
                </a:cubicBezTo>
                <a:cubicBezTo>
                  <a:pt x="14365" y="457"/>
                  <a:pt x="14371" y="457"/>
                  <a:pt x="14371" y="451"/>
                </a:cubicBezTo>
                <a:cubicBezTo>
                  <a:pt x="14377" y="451"/>
                  <a:pt x="14377" y="445"/>
                  <a:pt x="14383" y="439"/>
                </a:cubicBezTo>
                <a:cubicBezTo>
                  <a:pt x="14389" y="439"/>
                  <a:pt x="14395" y="439"/>
                  <a:pt x="14407" y="439"/>
                </a:cubicBezTo>
                <a:cubicBezTo>
                  <a:pt x="14424" y="439"/>
                  <a:pt x="14430" y="439"/>
                  <a:pt x="14448" y="439"/>
                </a:cubicBezTo>
                <a:cubicBezTo>
                  <a:pt x="14448" y="433"/>
                  <a:pt x="14454" y="427"/>
                  <a:pt x="14454" y="421"/>
                </a:cubicBezTo>
                <a:cubicBezTo>
                  <a:pt x="14454" y="415"/>
                  <a:pt x="14454" y="409"/>
                  <a:pt x="14454" y="403"/>
                </a:cubicBezTo>
                <a:cubicBezTo>
                  <a:pt x="14460" y="397"/>
                  <a:pt x="14460" y="391"/>
                  <a:pt x="14466" y="391"/>
                </a:cubicBezTo>
                <a:cubicBezTo>
                  <a:pt x="14466" y="386"/>
                  <a:pt x="14472" y="391"/>
                  <a:pt x="14478" y="391"/>
                </a:cubicBezTo>
                <a:cubicBezTo>
                  <a:pt x="14478" y="386"/>
                  <a:pt x="14478" y="379"/>
                  <a:pt x="14484" y="379"/>
                </a:cubicBezTo>
                <a:cubicBezTo>
                  <a:pt x="14490" y="374"/>
                  <a:pt x="14490" y="374"/>
                  <a:pt x="14496" y="374"/>
                </a:cubicBezTo>
                <a:cubicBezTo>
                  <a:pt x="14490" y="368"/>
                  <a:pt x="14490" y="368"/>
                  <a:pt x="14484" y="368"/>
                </a:cubicBezTo>
                <a:lnTo>
                  <a:pt x="14484" y="362"/>
                </a:lnTo>
                <a:cubicBezTo>
                  <a:pt x="14413" y="362"/>
                  <a:pt x="14413" y="362"/>
                  <a:pt x="14413" y="362"/>
                </a:cubicBezTo>
                <a:cubicBezTo>
                  <a:pt x="14413" y="350"/>
                  <a:pt x="14413" y="344"/>
                  <a:pt x="14407" y="338"/>
                </a:cubicBezTo>
                <a:cubicBezTo>
                  <a:pt x="14401" y="332"/>
                  <a:pt x="14401" y="326"/>
                  <a:pt x="14401" y="326"/>
                </a:cubicBezTo>
                <a:cubicBezTo>
                  <a:pt x="14395" y="320"/>
                  <a:pt x="14389" y="326"/>
                  <a:pt x="14389" y="326"/>
                </a:cubicBezTo>
                <a:cubicBezTo>
                  <a:pt x="14383" y="320"/>
                  <a:pt x="14383" y="320"/>
                  <a:pt x="14377" y="320"/>
                </a:cubicBezTo>
                <a:cubicBezTo>
                  <a:pt x="14365" y="320"/>
                  <a:pt x="14359" y="320"/>
                  <a:pt x="14353" y="326"/>
                </a:cubicBezTo>
                <a:cubicBezTo>
                  <a:pt x="14347" y="326"/>
                  <a:pt x="14347" y="326"/>
                  <a:pt x="14341" y="332"/>
                </a:cubicBezTo>
                <a:cubicBezTo>
                  <a:pt x="14336" y="332"/>
                  <a:pt x="14336" y="338"/>
                  <a:pt x="14336" y="338"/>
                </a:cubicBezTo>
                <a:cubicBezTo>
                  <a:pt x="14324" y="344"/>
                  <a:pt x="14318" y="344"/>
                  <a:pt x="14306" y="344"/>
                </a:cubicBezTo>
                <a:cubicBezTo>
                  <a:pt x="14306" y="344"/>
                  <a:pt x="14300" y="350"/>
                  <a:pt x="14294" y="350"/>
                </a:cubicBezTo>
                <a:cubicBezTo>
                  <a:pt x="14288" y="350"/>
                  <a:pt x="14282" y="356"/>
                  <a:pt x="14270" y="356"/>
                </a:cubicBezTo>
                <a:cubicBezTo>
                  <a:pt x="14264" y="362"/>
                  <a:pt x="14258" y="356"/>
                  <a:pt x="14247" y="356"/>
                </a:cubicBezTo>
                <a:cubicBezTo>
                  <a:pt x="14241" y="356"/>
                  <a:pt x="14241" y="362"/>
                  <a:pt x="14235" y="362"/>
                </a:cubicBezTo>
                <a:cubicBezTo>
                  <a:pt x="14235" y="368"/>
                  <a:pt x="14235" y="374"/>
                  <a:pt x="14235" y="386"/>
                </a:cubicBezTo>
                <a:cubicBezTo>
                  <a:pt x="14235" y="391"/>
                  <a:pt x="14235" y="391"/>
                  <a:pt x="14229" y="397"/>
                </a:cubicBezTo>
                <a:cubicBezTo>
                  <a:pt x="14229" y="403"/>
                  <a:pt x="14223" y="403"/>
                  <a:pt x="14217" y="409"/>
                </a:cubicBezTo>
                <a:cubicBezTo>
                  <a:pt x="14211" y="409"/>
                  <a:pt x="14205" y="403"/>
                  <a:pt x="14199" y="409"/>
                </a:cubicBezTo>
                <a:cubicBezTo>
                  <a:pt x="14193" y="409"/>
                  <a:pt x="14187" y="409"/>
                  <a:pt x="14187" y="415"/>
                </a:cubicBezTo>
                <a:cubicBezTo>
                  <a:pt x="14181" y="415"/>
                  <a:pt x="14175" y="415"/>
                  <a:pt x="14170" y="415"/>
                </a:cubicBezTo>
                <a:cubicBezTo>
                  <a:pt x="14170" y="415"/>
                  <a:pt x="14170" y="421"/>
                  <a:pt x="14170" y="427"/>
                </a:cubicBezTo>
                <a:cubicBezTo>
                  <a:pt x="14170" y="433"/>
                  <a:pt x="14170" y="433"/>
                  <a:pt x="14175" y="439"/>
                </a:cubicBezTo>
                <a:cubicBezTo>
                  <a:pt x="14181" y="445"/>
                  <a:pt x="14181" y="445"/>
                  <a:pt x="14193" y="445"/>
                </a:cubicBezTo>
                <a:cubicBezTo>
                  <a:pt x="14199" y="445"/>
                  <a:pt x="14205" y="439"/>
                  <a:pt x="14211" y="439"/>
                </a:cubicBezTo>
                <a:cubicBezTo>
                  <a:pt x="14217" y="439"/>
                  <a:pt x="14217" y="439"/>
                  <a:pt x="14217" y="439"/>
                </a:cubicBezTo>
                <a:cubicBezTo>
                  <a:pt x="14223" y="439"/>
                  <a:pt x="14229" y="445"/>
                  <a:pt x="14229" y="451"/>
                </a:cubicBezTo>
                <a:cubicBezTo>
                  <a:pt x="14235" y="451"/>
                  <a:pt x="14235" y="457"/>
                  <a:pt x="14241" y="463"/>
                </a:cubicBezTo>
                <a:cubicBezTo>
                  <a:pt x="14241" y="463"/>
                  <a:pt x="14247" y="463"/>
                  <a:pt x="14253" y="463"/>
                </a:cubicBezTo>
                <a:lnTo>
                  <a:pt x="14258" y="468"/>
                </a:lnTo>
                <a:close/>
                <a:moveTo>
                  <a:pt x="14235" y="492"/>
                </a:moveTo>
                <a:lnTo>
                  <a:pt x="14235" y="492"/>
                </a:lnTo>
                <a:cubicBezTo>
                  <a:pt x="14235" y="492"/>
                  <a:pt x="14229" y="492"/>
                  <a:pt x="14223" y="492"/>
                </a:cubicBezTo>
                <a:cubicBezTo>
                  <a:pt x="14223" y="492"/>
                  <a:pt x="14217" y="486"/>
                  <a:pt x="14211" y="486"/>
                </a:cubicBezTo>
                <a:cubicBezTo>
                  <a:pt x="14211" y="486"/>
                  <a:pt x="14205" y="486"/>
                  <a:pt x="14199" y="486"/>
                </a:cubicBezTo>
                <a:cubicBezTo>
                  <a:pt x="14193" y="480"/>
                  <a:pt x="14187" y="480"/>
                  <a:pt x="14187" y="480"/>
                </a:cubicBezTo>
                <a:cubicBezTo>
                  <a:pt x="14175" y="480"/>
                  <a:pt x="14175" y="480"/>
                  <a:pt x="14175" y="480"/>
                </a:cubicBezTo>
                <a:cubicBezTo>
                  <a:pt x="14170" y="480"/>
                  <a:pt x="14164" y="474"/>
                  <a:pt x="14164" y="474"/>
                </a:cubicBezTo>
                <a:cubicBezTo>
                  <a:pt x="14158" y="474"/>
                  <a:pt x="14158" y="480"/>
                  <a:pt x="14152" y="480"/>
                </a:cubicBezTo>
                <a:cubicBezTo>
                  <a:pt x="14140" y="480"/>
                  <a:pt x="14140" y="480"/>
                  <a:pt x="14140" y="480"/>
                </a:cubicBezTo>
                <a:cubicBezTo>
                  <a:pt x="14134" y="480"/>
                  <a:pt x="14134" y="480"/>
                  <a:pt x="14134" y="480"/>
                </a:cubicBezTo>
                <a:cubicBezTo>
                  <a:pt x="14134" y="492"/>
                  <a:pt x="14134" y="504"/>
                  <a:pt x="14134" y="516"/>
                </a:cubicBezTo>
                <a:cubicBezTo>
                  <a:pt x="14152" y="516"/>
                  <a:pt x="14158" y="516"/>
                  <a:pt x="14181" y="516"/>
                </a:cubicBezTo>
                <a:cubicBezTo>
                  <a:pt x="14193" y="516"/>
                  <a:pt x="14193" y="516"/>
                  <a:pt x="14193" y="516"/>
                </a:cubicBezTo>
                <a:cubicBezTo>
                  <a:pt x="14193" y="516"/>
                  <a:pt x="14199" y="522"/>
                  <a:pt x="14199" y="528"/>
                </a:cubicBezTo>
                <a:cubicBezTo>
                  <a:pt x="14205" y="528"/>
                  <a:pt x="14205" y="540"/>
                  <a:pt x="14205" y="540"/>
                </a:cubicBezTo>
                <a:cubicBezTo>
                  <a:pt x="14211" y="540"/>
                  <a:pt x="14217" y="540"/>
                  <a:pt x="14217" y="540"/>
                </a:cubicBezTo>
                <a:cubicBezTo>
                  <a:pt x="14223" y="540"/>
                  <a:pt x="14229" y="540"/>
                  <a:pt x="14229" y="540"/>
                </a:cubicBezTo>
                <a:cubicBezTo>
                  <a:pt x="14235" y="540"/>
                  <a:pt x="14235" y="534"/>
                  <a:pt x="14241" y="534"/>
                </a:cubicBezTo>
                <a:cubicBezTo>
                  <a:pt x="14247" y="528"/>
                  <a:pt x="14253" y="528"/>
                  <a:pt x="14253" y="528"/>
                </a:cubicBezTo>
                <a:cubicBezTo>
                  <a:pt x="14253" y="522"/>
                  <a:pt x="14253" y="522"/>
                  <a:pt x="14253" y="516"/>
                </a:cubicBezTo>
                <a:cubicBezTo>
                  <a:pt x="14253" y="504"/>
                  <a:pt x="14253" y="504"/>
                  <a:pt x="14253" y="504"/>
                </a:cubicBezTo>
                <a:cubicBezTo>
                  <a:pt x="14253" y="498"/>
                  <a:pt x="14247" y="498"/>
                  <a:pt x="14247" y="492"/>
                </a:cubicBezTo>
                <a:cubicBezTo>
                  <a:pt x="14241" y="492"/>
                  <a:pt x="14241" y="492"/>
                  <a:pt x="14235" y="492"/>
                </a:cubicBezTo>
                <a:close/>
                <a:moveTo>
                  <a:pt x="14122" y="308"/>
                </a:moveTo>
                <a:lnTo>
                  <a:pt x="14122" y="308"/>
                </a:lnTo>
                <a:cubicBezTo>
                  <a:pt x="14110" y="308"/>
                  <a:pt x="14110" y="320"/>
                  <a:pt x="14104" y="320"/>
                </a:cubicBezTo>
                <a:cubicBezTo>
                  <a:pt x="14098" y="320"/>
                  <a:pt x="14092" y="314"/>
                  <a:pt x="14087" y="314"/>
                </a:cubicBezTo>
                <a:cubicBezTo>
                  <a:pt x="14087" y="314"/>
                  <a:pt x="14081" y="308"/>
                  <a:pt x="14075" y="308"/>
                </a:cubicBezTo>
                <a:cubicBezTo>
                  <a:pt x="14069" y="320"/>
                  <a:pt x="14069" y="320"/>
                  <a:pt x="14069" y="320"/>
                </a:cubicBezTo>
                <a:cubicBezTo>
                  <a:pt x="14069" y="344"/>
                  <a:pt x="14069" y="344"/>
                  <a:pt x="14069" y="344"/>
                </a:cubicBezTo>
                <a:cubicBezTo>
                  <a:pt x="14075" y="344"/>
                  <a:pt x="14075" y="344"/>
                  <a:pt x="14081" y="344"/>
                </a:cubicBezTo>
                <a:cubicBezTo>
                  <a:pt x="14087" y="350"/>
                  <a:pt x="14087" y="356"/>
                  <a:pt x="14092" y="356"/>
                </a:cubicBezTo>
                <a:cubicBezTo>
                  <a:pt x="14098" y="356"/>
                  <a:pt x="14098" y="362"/>
                  <a:pt x="14104" y="362"/>
                </a:cubicBezTo>
                <a:cubicBezTo>
                  <a:pt x="14110" y="362"/>
                  <a:pt x="14110" y="362"/>
                  <a:pt x="14110" y="362"/>
                </a:cubicBezTo>
                <a:cubicBezTo>
                  <a:pt x="14116" y="362"/>
                  <a:pt x="14122" y="362"/>
                  <a:pt x="14128" y="356"/>
                </a:cubicBezTo>
                <a:cubicBezTo>
                  <a:pt x="14134" y="356"/>
                  <a:pt x="14140" y="356"/>
                  <a:pt x="14140" y="350"/>
                </a:cubicBezTo>
                <a:cubicBezTo>
                  <a:pt x="14140" y="350"/>
                  <a:pt x="14140" y="344"/>
                  <a:pt x="14140" y="338"/>
                </a:cubicBezTo>
                <a:cubicBezTo>
                  <a:pt x="14140" y="338"/>
                  <a:pt x="14140" y="332"/>
                  <a:pt x="14134" y="332"/>
                </a:cubicBezTo>
                <a:cubicBezTo>
                  <a:pt x="14134" y="326"/>
                  <a:pt x="14140" y="320"/>
                  <a:pt x="14134" y="320"/>
                </a:cubicBezTo>
                <a:cubicBezTo>
                  <a:pt x="14134" y="314"/>
                  <a:pt x="14128" y="308"/>
                  <a:pt x="14122" y="308"/>
                </a:cubicBezTo>
                <a:close/>
                <a:moveTo>
                  <a:pt x="11893" y="1648"/>
                </a:moveTo>
                <a:lnTo>
                  <a:pt x="11893" y="1648"/>
                </a:lnTo>
                <a:cubicBezTo>
                  <a:pt x="11887" y="1648"/>
                  <a:pt x="11887" y="1648"/>
                  <a:pt x="11881" y="1648"/>
                </a:cubicBezTo>
                <a:cubicBezTo>
                  <a:pt x="11875" y="1642"/>
                  <a:pt x="11875" y="1642"/>
                  <a:pt x="11869" y="1642"/>
                </a:cubicBezTo>
                <a:cubicBezTo>
                  <a:pt x="11863" y="1642"/>
                  <a:pt x="11863" y="1636"/>
                  <a:pt x="11863" y="1631"/>
                </a:cubicBezTo>
                <a:cubicBezTo>
                  <a:pt x="11863" y="1631"/>
                  <a:pt x="11863" y="1625"/>
                  <a:pt x="11863" y="1619"/>
                </a:cubicBezTo>
                <a:cubicBezTo>
                  <a:pt x="11792" y="1619"/>
                  <a:pt x="11792" y="1619"/>
                  <a:pt x="11792" y="1619"/>
                </a:cubicBezTo>
                <a:cubicBezTo>
                  <a:pt x="11792" y="1625"/>
                  <a:pt x="11792" y="1631"/>
                  <a:pt x="11792" y="1636"/>
                </a:cubicBezTo>
                <a:cubicBezTo>
                  <a:pt x="11792" y="1636"/>
                  <a:pt x="11792" y="1642"/>
                  <a:pt x="11798" y="1648"/>
                </a:cubicBezTo>
                <a:cubicBezTo>
                  <a:pt x="11798" y="1702"/>
                  <a:pt x="11798" y="1702"/>
                  <a:pt x="11798" y="1702"/>
                </a:cubicBezTo>
                <a:cubicBezTo>
                  <a:pt x="11827" y="1702"/>
                  <a:pt x="11827" y="1702"/>
                  <a:pt x="11827" y="1702"/>
                </a:cubicBezTo>
                <a:cubicBezTo>
                  <a:pt x="11834" y="1702"/>
                  <a:pt x="11839" y="1702"/>
                  <a:pt x="11839" y="1696"/>
                </a:cubicBezTo>
                <a:cubicBezTo>
                  <a:pt x="11845" y="1690"/>
                  <a:pt x="11845" y="1684"/>
                  <a:pt x="11851" y="1678"/>
                </a:cubicBezTo>
                <a:cubicBezTo>
                  <a:pt x="11851" y="1678"/>
                  <a:pt x="11851" y="1678"/>
                  <a:pt x="11857" y="1678"/>
                </a:cubicBezTo>
                <a:cubicBezTo>
                  <a:pt x="11863" y="1678"/>
                  <a:pt x="11863" y="1678"/>
                  <a:pt x="11875" y="1672"/>
                </a:cubicBezTo>
                <a:cubicBezTo>
                  <a:pt x="11875" y="1672"/>
                  <a:pt x="11881" y="1672"/>
                  <a:pt x="11887" y="1672"/>
                </a:cubicBezTo>
                <a:cubicBezTo>
                  <a:pt x="11887" y="1666"/>
                  <a:pt x="11887" y="1666"/>
                  <a:pt x="11893" y="1660"/>
                </a:cubicBezTo>
                <a:cubicBezTo>
                  <a:pt x="11893" y="1654"/>
                  <a:pt x="11893" y="1654"/>
                  <a:pt x="11893" y="1648"/>
                </a:cubicBezTo>
                <a:close/>
                <a:moveTo>
                  <a:pt x="12112" y="1233"/>
                </a:moveTo>
                <a:lnTo>
                  <a:pt x="12112" y="1233"/>
                </a:lnTo>
                <a:cubicBezTo>
                  <a:pt x="12106" y="1233"/>
                  <a:pt x="12100" y="1233"/>
                  <a:pt x="12088" y="1233"/>
                </a:cubicBezTo>
                <a:cubicBezTo>
                  <a:pt x="12082" y="1233"/>
                  <a:pt x="12082" y="1233"/>
                  <a:pt x="12077" y="1233"/>
                </a:cubicBezTo>
                <a:cubicBezTo>
                  <a:pt x="12077" y="1269"/>
                  <a:pt x="12077" y="1269"/>
                  <a:pt x="12077" y="1269"/>
                </a:cubicBezTo>
                <a:cubicBezTo>
                  <a:pt x="12065" y="1269"/>
                  <a:pt x="12059" y="1269"/>
                  <a:pt x="12047" y="1269"/>
                </a:cubicBezTo>
                <a:cubicBezTo>
                  <a:pt x="12041" y="1275"/>
                  <a:pt x="12035" y="1275"/>
                  <a:pt x="12023" y="1281"/>
                </a:cubicBezTo>
                <a:cubicBezTo>
                  <a:pt x="12023" y="1287"/>
                  <a:pt x="12023" y="1287"/>
                  <a:pt x="12023" y="1293"/>
                </a:cubicBezTo>
                <a:cubicBezTo>
                  <a:pt x="12023" y="1299"/>
                  <a:pt x="12029" y="1299"/>
                  <a:pt x="12029" y="1304"/>
                </a:cubicBezTo>
                <a:cubicBezTo>
                  <a:pt x="12029" y="1304"/>
                  <a:pt x="12029" y="1310"/>
                  <a:pt x="12029" y="1316"/>
                </a:cubicBezTo>
                <a:cubicBezTo>
                  <a:pt x="12023" y="1322"/>
                  <a:pt x="12017" y="1316"/>
                  <a:pt x="12017" y="1322"/>
                </a:cubicBezTo>
                <a:cubicBezTo>
                  <a:pt x="12011" y="1328"/>
                  <a:pt x="12017" y="1328"/>
                  <a:pt x="12017" y="1334"/>
                </a:cubicBezTo>
                <a:cubicBezTo>
                  <a:pt x="12017" y="1340"/>
                  <a:pt x="12011" y="1340"/>
                  <a:pt x="12011" y="1346"/>
                </a:cubicBezTo>
                <a:cubicBezTo>
                  <a:pt x="12005" y="1346"/>
                  <a:pt x="12000" y="1346"/>
                  <a:pt x="11988" y="1346"/>
                </a:cubicBezTo>
                <a:cubicBezTo>
                  <a:pt x="11988" y="1346"/>
                  <a:pt x="11982" y="1346"/>
                  <a:pt x="11976" y="1346"/>
                </a:cubicBezTo>
                <a:cubicBezTo>
                  <a:pt x="11976" y="1346"/>
                  <a:pt x="11970" y="1352"/>
                  <a:pt x="11970" y="1358"/>
                </a:cubicBezTo>
                <a:cubicBezTo>
                  <a:pt x="11970" y="1358"/>
                  <a:pt x="11970" y="1364"/>
                  <a:pt x="11970" y="1370"/>
                </a:cubicBezTo>
                <a:cubicBezTo>
                  <a:pt x="11970" y="1376"/>
                  <a:pt x="11958" y="1370"/>
                  <a:pt x="11958" y="1376"/>
                </a:cubicBezTo>
                <a:cubicBezTo>
                  <a:pt x="11952" y="1382"/>
                  <a:pt x="11958" y="1387"/>
                  <a:pt x="11958" y="1399"/>
                </a:cubicBezTo>
                <a:cubicBezTo>
                  <a:pt x="11958" y="1399"/>
                  <a:pt x="11958" y="1405"/>
                  <a:pt x="11958" y="1411"/>
                </a:cubicBezTo>
                <a:lnTo>
                  <a:pt x="11958" y="1417"/>
                </a:lnTo>
                <a:cubicBezTo>
                  <a:pt x="11958" y="1423"/>
                  <a:pt x="11958" y="1429"/>
                  <a:pt x="11958" y="1429"/>
                </a:cubicBezTo>
                <a:cubicBezTo>
                  <a:pt x="11988" y="1435"/>
                  <a:pt x="11988" y="1435"/>
                  <a:pt x="11988" y="1435"/>
                </a:cubicBezTo>
                <a:cubicBezTo>
                  <a:pt x="11988" y="1429"/>
                  <a:pt x="11988" y="1423"/>
                  <a:pt x="11988" y="1423"/>
                </a:cubicBezTo>
                <a:cubicBezTo>
                  <a:pt x="11993" y="1417"/>
                  <a:pt x="12000" y="1417"/>
                  <a:pt x="12000" y="1417"/>
                </a:cubicBezTo>
                <a:cubicBezTo>
                  <a:pt x="12005" y="1417"/>
                  <a:pt x="12011" y="1417"/>
                  <a:pt x="12011" y="1417"/>
                </a:cubicBezTo>
                <a:cubicBezTo>
                  <a:pt x="12011" y="1423"/>
                  <a:pt x="12011" y="1429"/>
                  <a:pt x="12017" y="1429"/>
                </a:cubicBezTo>
                <a:cubicBezTo>
                  <a:pt x="12017" y="1435"/>
                  <a:pt x="12023" y="1441"/>
                  <a:pt x="12023" y="1441"/>
                </a:cubicBezTo>
                <a:cubicBezTo>
                  <a:pt x="12029" y="1441"/>
                  <a:pt x="12035" y="1435"/>
                  <a:pt x="12035" y="1429"/>
                </a:cubicBezTo>
                <a:cubicBezTo>
                  <a:pt x="12035" y="1429"/>
                  <a:pt x="12035" y="1423"/>
                  <a:pt x="12035" y="1417"/>
                </a:cubicBezTo>
                <a:cubicBezTo>
                  <a:pt x="12041" y="1423"/>
                  <a:pt x="12041" y="1423"/>
                  <a:pt x="12047" y="1423"/>
                </a:cubicBezTo>
                <a:cubicBezTo>
                  <a:pt x="12053" y="1429"/>
                  <a:pt x="12053" y="1435"/>
                  <a:pt x="12059" y="1435"/>
                </a:cubicBezTo>
                <a:cubicBezTo>
                  <a:pt x="12065" y="1441"/>
                  <a:pt x="12077" y="1441"/>
                  <a:pt x="12082" y="1453"/>
                </a:cubicBezTo>
                <a:cubicBezTo>
                  <a:pt x="12088" y="1453"/>
                  <a:pt x="12088" y="1459"/>
                  <a:pt x="12088" y="1465"/>
                </a:cubicBezTo>
                <a:cubicBezTo>
                  <a:pt x="12071" y="1488"/>
                  <a:pt x="12071" y="1488"/>
                  <a:pt x="12071" y="1488"/>
                </a:cubicBezTo>
                <a:cubicBezTo>
                  <a:pt x="12071" y="1494"/>
                  <a:pt x="12071" y="1494"/>
                  <a:pt x="12071" y="1494"/>
                </a:cubicBezTo>
                <a:cubicBezTo>
                  <a:pt x="12071" y="1500"/>
                  <a:pt x="12077" y="1500"/>
                  <a:pt x="12077" y="1506"/>
                </a:cubicBezTo>
                <a:cubicBezTo>
                  <a:pt x="12136" y="1506"/>
                  <a:pt x="12136" y="1506"/>
                  <a:pt x="12136" y="1506"/>
                </a:cubicBezTo>
                <a:cubicBezTo>
                  <a:pt x="12154" y="1506"/>
                  <a:pt x="12159" y="1512"/>
                  <a:pt x="12177" y="1512"/>
                </a:cubicBezTo>
                <a:cubicBezTo>
                  <a:pt x="12183" y="1512"/>
                  <a:pt x="12189" y="1512"/>
                  <a:pt x="12195" y="1512"/>
                </a:cubicBezTo>
                <a:cubicBezTo>
                  <a:pt x="12201" y="1512"/>
                  <a:pt x="12207" y="1518"/>
                  <a:pt x="12219" y="1518"/>
                </a:cubicBezTo>
                <a:cubicBezTo>
                  <a:pt x="12225" y="1518"/>
                  <a:pt x="12231" y="1518"/>
                  <a:pt x="12237" y="1518"/>
                </a:cubicBezTo>
                <a:cubicBezTo>
                  <a:pt x="12254" y="1518"/>
                  <a:pt x="12254" y="1518"/>
                  <a:pt x="12254" y="1518"/>
                </a:cubicBezTo>
                <a:cubicBezTo>
                  <a:pt x="12260" y="1518"/>
                  <a:pt x="12260" y="1518"/>
                  <a:pt x="12266" y="1518"/>
                </a:cubicBezTo>
                <a:cubicBezTo>
                  <a:pt x="12272" y="1518"/>
                  <a:pt x="12272" y="1518"/>
                  <a:pt x="12272" y="1518"/>
                </a:cubicBezTo>
                <a:cubicBezTo>
                  <a:pt x="12272" y="1494"/>
                  <a:pt x="12272" y="1494"/>
                  <a:pt x="12272" y="1494"/>
                </a:cubicBezTo>
                <a:cubicBezTo>
                  <a:pt x="12272" y="1488"/>
                  <a:pt x="12272" y="1488"/>
                  <a:pt x="12272" y="1482"/>
                </a:cubicBezTo>
                <a:cubicBezTo>
                  <a:pt x="12272" y="1476"/>
                  <a:pt x="12260" y="1482"/>
                  <a:pt x="12260" y="1476"/>
                </a:cubicBezTo>
                <a:cubicBezTo>
                  <a:pt x="12260" y="1470"/>
                  <a:pt x="12260" y="1465"/>
                  <a:pt x="12260" y="1453"/>
                </a:cubicBezTo>
                <a:cubicBezTo>
                  <a:pt x="12254" y="1453"/>
                  <a:pt x="12254" y="1459"/>
                  <a:pt x="12248" y="1453"/>
                </a:cubicBezTo>
                <a:cubicBezTo>
                  <a:pt x="12243" y="1453"/>
                  <a:pt x="12243" y="1447"/>
                  <a:pt x="12237" y="1447"/>
                </a:cubicBezTo>
                <a:cubicBezTo>
                  <a:pt x="12237" y="1441"/>
                  <a:pt x="12237" y="1435"/>
                  <a:pt x="12237" y="1435"/>
                </a:cubicBezTo>
                <a:cubicBezTo>
                  <a:pt x="12237" y="1429"/>
                  <a:pt x="12231" y="1429"/>
                  <a:pt x="12225" y="1423"/>
                </a:cubicBezTo>
                <a:cubicBezTo>
                  <a:pt x="12225" y="1423"/>
                  <a:pt x="12219" y="1417"/>
                  <a:pt x="12213" y="1417"/>
                </a:cubicBezTo>
                <a:cubicBezTo>
                  <a:pt x="12213" y="1411"/>
                  <a:pt x="12207" y="1405"/>
                  <a:pt x="12201" y="1399"/>
                </a:cubicBezTo>
                <a:cubicBezTo>
                  <a:pt x="12201" y="1399"/>
                  <a:pt x="12201" y="1393"/>
                  <a:pt x="12195" y="1387"/>
                </a:cubicBezTo>
                <a:lnTo>
                  <a:pt x="12189" y="1387"/>
                </a:lnTo>
                <a:cubicBezTo>
                  <a:pt x="12183" y="1382"/>
                  <a:pt x="12189" y="1376"/>
                  <a:pt x="12189" y="1376"/>
                </a:cubicBezTo>
                <a:cubicBezTo>
                  <a:pt x="12183" y="1370"/>
                  <a:pt x="12189" y="1370"/>
                  <a:pt x="12189" y="1364"/>
                </a:cubicBezTo>
                <a:cubicBezTo>
                  <a:pt x="12183" y="1358"/>
                  <a:pt x="12183" y="1352"/>
                  <a:pt x="12183" y="1346"/>
                </a:cubicBezTo>
                <a:cubicBezTo>
                  <a:pt x="12183" y="1340"/>
                  <a:pt x="12183" y="1340"/>
                  <a:pt x="12183" y="1340"/>
                </a:cubicBezTo>
                <a:cubicBezTo>
                  <a:pt x="12183" y="1334"/>
                  <a:pt x="12189" y="1334"/>
                  <a:pt x="12195" y="1334"/>
                </a:cubicBezTo>
                <a:cubicBezTo>
                  <a:pt x="12195" y="1328"/>
                  <a:pt x="12195" y="1322"/>
                  <a:pt x="12195" y="1322"/>
                </a:cubicBezTo>
                <a:cubicBezTo>
                  <a:pt x="12195" y="1304"/>
                  <a:pt x="12189" y="1299"/>
                  <a:pt x="12195" y="1287"/>
                </a:cubicBezTo>
                <a:cubicBezTo>
                  <a:pt x="12195" y="1281"/>
                  <a:pt x="12201" y="1281"/>
                  <a:pt x="12207" y="1281"/>
                </a:cubicBezTo>
                <a:cubicBezTo>
                  <a:pt x="12213" y="1275"/>
                  <a:pt x="12219" y="1269"/>
                  <a:pt x="12225" y="1257"/>
                </a:cubicBezTo>
                <a:cubicBezTo>
                  <a:pt x="12231" y="1257"/>
                  <a:pt x="12225" y="1245"/>
                  <a:pt x="12231" y="1245"/>
                </a:cubicBezTo>
                <a:cubicBezTo>
                  <a:pt x="12231" y="1245"/>
                  <a:pt x="12237" y="1245"/>
                  <a:pt x="12243" y="1245"/>
                </a:cubicBezTo>
                <a:cubicBezTo>
                  <a:pt x="12243" y="1239"/>
                  <a:pt x="12248" y="1245"/>
                  <a:pt x="12254" y="1239"/>
                </a:cubicBezTo>
                <a:cubicBezTo>
                  <a:pt x="12254" y="1239"/>
                  <a:pt x="12248" y="1233"/>
                  <a:pt x="12254" y="1227"/>
                </a:cubicBezTo>
                <a:cubicBezTo>
                  <a:pt x="12254" y="1227"/>
                  <a:pt x="12260" y="1227"/>
                  <a:pt x="12266" y="1227"/>
                </a:cubicBezTo>
                <a:cubicBezTo>
                  <a:pt x="12272" y="1221"/>
                  <a:pt x="12278" y="1215"/>
                  <a:pt x="12284" y="1204"/>
                </a:cubicBezTo>
                <a:cubicBezTo>
                  <a:pt x="12284" y="1204"/>
                  <a:pt x="12284" y="1198"/>
                  <a:pt x="12284" y="1192"/>
                </a:cubicBezTo>
                <a:cubicBezTo>
                  <a:pt x="12284" y="1192"/>
                  <a:pt x="12290" y="1192"/>
                  <a:pt x="12296" y="1186"/>
                </a:cubicBezTo>
                <a:cubicBezTo>
                  <a:pt x="12296" y="1186"/>
                  <a:pt x="12296" y="1180"/>
                  <a:pt x="12302" y="1180"/>
                </a:cubicBezTo>
                <a:cubicBezTo>
                  <a:pt x="12302" y="1174"/>
                  <a:pt x="12308" y="1180"/>
                  <a:pt x="12314" y="1180"/>
                </a:cubicBezTo>
                <a:cubicBezTo>
                  <a:pt x="12320" y="1174"/>
                  <a:pt x="12325" y="1168"/>
                  <a:pt x="12332" y="1156"/>
                </a:cubicBezTo>
                <a:cubicBezTo>
                  <a:pt x="12332" y="1156"/>
                  <a:pt x="12332" y="1150"/>
                  <a:pt x="12332" y="1144"/>
                </a:cubicBezTo>
                <a:cubicBezTo>
                  <a:pt x="12332" y="1144"/>
                  <a:pt x="12337" y="1138"/>
                  <a:pt x="12337" y="1132"/>
                </a:cubicBezTo>
                <a:cubicBezTo>
                  <a:pt x="12343" y="1132"/>
                  <a:pt x="12349" y="1132"/>
                  <a:pt x="12349" y="1127"/>
                </a:cubicBezTo>
                <a:cubicBezTo>
                  <a:pt x="12349" y="1121"/>
                  <a:pt x="12355" y="1121"/>
                  <a:pt x="12355" y="1115"/>
                </a:cubicBezTo>
                <a:cubicBezTo>
                  <a:pt x="12361" y="1109"/>
                  <a:pt x="12355" y="1109"/>
                  <a:pt x="12355" y="1103"/>
                </a:cubicBezTo>
                <a:cubicBezTo>
                  <a:pt x="12367" y="1103"/>
                  <a:pt x="12373" y="1103"/>
                  <a:pt x="12385" y="1103"/>
                </a:cubicBezTo>
                <a:cubicBezTo>
                  <a:pt x="12391" y="1103"/>
                  <a:pt x="12391" y="1103"/>
                  <a:pt x="12397" y="1103"/>
                </a:cubicBezTo>
                <a:cubicBezTo>
                  <a:pt x="12403" y="1103"/>
                  <a:pt x="12403" y="1091"/>
                  <a:pt x="12409" y="1091"/>
                </a:cubicBezTo>
                <a:cubicBezTo>
                  <a:pt x="12409" y="1091"/>
                  <a:pt x="12414" y="1091"/>
                  <a:pt x="12420" y="1091"/>
                </a:cubicBezTo>
                <a:cubicBezTo>
                  <a:pt x="12426" y="1091"/>
                  <a:pt x="12432" y="1091"/>
                  <a:pt x="12432" y="1085"/>
                </a:cubicBezTo>
                <a:cubicBezTo>
                  <a:pt x="12438" y="1079"/>
                  <a:pt x="12432" y="1073"/>
                  <a:pt x="12432" y="1073"/>
                </a:cubicBezTo>
                <a:cubicBezTo>
                  <a:pt x="12438" y="1067"/>
                  <a:pt x="12444" y="1067"/>
                  <a:pt x="12444" y="1067"/>
                </a:cubicBezTo>
                <a:cubicBezTo>
                  <a:pt x="12450" y="1067"/>
                  <a:pt x="12456" y="1067"/>
                  <a:pt x="12456" y="1067"/>
                </a:cubicBezTo>
                <a:cubicBezTo>
                  <a:pt x="12462" y="1067"/>
                  <a:pt x="12468" y="1067"/>
                  <a:pt x="12468" y="1067"/>
                </a:cubicBezTo>
                <a:cubicBezTo>
                  <a:pt x="12474" y="1061"/>
                  <a:pt x="12474" y="1061"/>
                  <a:pt x="12480" y="1055"/>
                </a:cubicBezTo>
                <a:cubicBezTo>
                  <a:pt x="12486" y="1055"/>
                  <a:pt x="12486" y="1050"/>
                  <a:pt x="12486" y="1044"/>
                </a:cubicBezTo>
                <a:cubicBezTo>
                  <a:pt x="12492" y="1044"/>
                  <a:pt x="12492" y="1044"/>
                  <a:pt x="12498" y="1038"/>
                </a:cubicBezTo>
                <a:cubicBezTo>
                  <a:pt x="12503" y="1038"/>
                  <a:pt x="12509" y="1038"/>
                  <a:pt x="12509" y="1032"/>
                </a:cubicBezTo>
                <a:cubicBezTo>
                  <a:pt x="12509" y="1020"/>
                  <a:pt x="12509" y="1014"/>
                  <a:pt x="12503" y="1008"/>
                </a:cubicBezTo>
                <a:cubicBezTo>
                  <a:pt x="12515" y="1008"/>
                  <a:pt x="12521" y="1008"/>
                  <a:pt x="12527" y="1008"/>
                </a:cubicBezTo>
                <a:cubicBezTo>
                  <a:pt x="12545" y="1008"/>
                  <a:pt x="12557" y="1008"/>
                  <a:pt x="12575" y="1002"/>
                </a:cubicBezTo>
                <a:cubicBezTo>
                  <a:pt x="12580" y="1002"/>
                  <a:pt x="12580" y="996"/>
                  <a:pt x="12580" y="990"/>
                </a:cubicBezTo>
                <a:cubicBezTo>
                  <a:pt x="12586" y="990"/>
                  <a:pt x="12592" y="984"/>
                  <a:pt x="12598" y="978"/>
                </a:cubicBezTo>
                <a:cubicBezTo>
                  <a:pt x="12598" y="978"/>
                  <a:pt x="12604" y="978"/>
                  <a:pt x="12610" y="978"/>
                </a:cubicBezTo>
                <a:cubicBezTo>
                  <a:pt x="12616" y="978"/>
                  <a:pt x="12622" y="972"/>
                  <a:pt x="12634" y="972"/>
                </a:cubicBezTo>
                <a:cubicBezTo>
                  <a:pt x="12699" y="972"/>
                  <a:pt x="12699" y="972"/>
                  <a:pt x="12699" y="972"/>
                </a:cubicBezTo>
                <a:cubicBezTo>
                  <a:pt x="12705" y="972"/>
                  <a:pt x="12711" y="966"/>
                  <a:pt x="12711" y="966"/>
                </a:cubicBezTo>
                <a:cubicBezTo>
                  <a:pt x="12717" y="961"/>
                  <a:pt x="12717" y="955"/>
                  <a:pt x="12723" y="955"/>
                </a:cubicBezTo>
                <a:cubicBezTo>
                  <a:pt x="12729" y="955"/>
                  <a:pt x="12735" y="955"/>
                  <a:pt x="12747" y="955"/>
                </a:cubicBezTo>
                <a:cubicBezTo>
                  <a:pt x="12752" y="955"/>
                  <a:pt x="12758" y="955"/>
                  <a:pt x="12770" y="955"/>
                </a:cubicBezTo>
                <a:cubicBezTo>
                  <a:pt x="12782" y="949"/>
                  <a:pt x="12782" y="937"/>
                  <a:pt x="12794" y="937"/>
                </a:cubicBezTo>
                <a:cubicBezTo>
                  <a:pt x="12847" y="937"/>
                  <a:pt x="12847" y="937"/>
                  <a:pt x="12847" y="937"/>
                </a:cubicBezTo>
                <a:cubicBezTo>
                  <a:pt x="12853" y="937"/>
                  <a:pt x="12859" y="931"/>
                  <a:pt x="12859" y="931"/>
                </a:cubicBezTo>
                <a:cubicBezTo>
                  <a:pt x="12871" y="925"/>
                  <a:pt x="12871" y="913"/>
                  <a:pt x="12883" y="907"/>
                </a:cubicBezTo>
                <a:cubicBezTo>
                  <a:pt x="12883" y="901"/>
                  <a:pt x="12883" y="895"/>
                  <a:pt x="12889" y="895"/>
                </a:cubicBezTo>
                <a:cubicBezTo>
                  <a:pt x="12889" y="895"/>
                  <a:pt x="12895" y="895"/>
                  <a:pt x="12895" y="889"/>
                </a:cubicBezTo>
                <a:cubicBezTo>
                  <a:pt x="12907" y="889"/>
                  <a:pt x="12913" y="889"/>
                  <a:pt x="12918" y="889"/>
                </a:cubicBezTo>
                <a:cubicBezTo>
                  <a:pt x="12924" y="884"/>
                  <a:pt x="12924" y="884"/>
                  <a:pt x="12924" y="877"/>
                </a:cubicBezTo>
                <a:cubicBezTo>
                  <a:pt x="12924" y="872"/>
                  <a:pt x="12918" y="866"/>
                  <a:pt x="12918" y="866"/>
                </a:cubicBezTo>
                <a:cubicBezTo>
                  <a:pt x="12918" y="860"/>
                  <a:pt x="12913" y="854"/>
                  <a:pt x="12913" y="854"/>
                </a:cubicBezTo>
                <a:cubicBezTo>
                  <a:pt x="12913" y="848"/>
                  <a:pt x="12913" y="842"/>
                  <a:pt x="12907" y="842"/>
                </a:cubicBezTo>
                <a:cubicBezTo>
                  <a:pt x="12901" y="836"/>
                  <a:pt x="12895" y="842"/>
                  <a:pt x="12883" y="842"/>
                </a:cubicBezTo>
                <a:cubicBezTo>
                  <a:pt x="12877" y="842"/>
                  <a:pt x="12877" y="836"/>
                  <a:pt x="12871" y="836"/>
                </a:cubicBezTo>
                <a:cubicBezTo>
                  <a:pt x="12859" y="836"/>
                  <a:pt x="12859" y="836"/>
                  <a:pt x="12859" y="836"/>
                </a:cubicBezTo>
                <a:cubicBezTo>
                  <a:pt x="12847" y="836"/>
                  <a:pt x="12847" y="836"/>
                  <a:pt x="12847" y="836"/>
                </a:cubicBezTo>
                <a:cubicBezTo>
                  <a:pt x="12841" y="836"/>
                  <a:pt x="12841" y="836"/>
                  <a:pt x="12835" y="836"/>
                </a:cubicBezTo>
                <a:cubicBezTo>
                  <a:pt x="12824" y="836"/>
                  <a:pt x="12818" y="836"/>
                  <a:pt x="12812" y="836"/>
                </a:cubicBezTo>
                <a:cubicBezTo>
                  <a:pt x="12800" y="842"/>
                  <a:pt x="12794" y="842"/>
                  <a:pt x="12788" y="848"/>
                </a:cubicBezTo>
                <a:cubicBezTo>
                  <a:pt x="12788" y="854"/>
                  <a:pt x="12788" y="860"/>
                  <a:pt x="12788" y="860"/>
                </a:cubicBezTo>
                <a:cubicBezTo>
                  <a:pt x="12782" y="866"/>
                  <a:pt x="12782" y="866"/>
                  <a:pt x="12782" y="872"/>
                </a:cubicBezTo>
                <a:cubicBezTo>
                  <a:pt x="12776" y="877"/>
                  <a:pt x="12776" y="877"/>
                  <a:pt x="12770" y="877"/>
                </a:cubicBezTo>
                <a:cubicBezTo>
                  <a:pt x="12758" y="884"/>
                  <a:pt x="12752" y="877"/>
                  <a:pt x="12747" y="877"/>
                </a:cubicBezTo>
                <a:cubicBezTo>
                  <a:pt x="12741" y="877"/>
                  <a:pt x="12741" y="877"/>
                  <a:pt x="12735" y="877"/>
                </a:cubicBezTo>
                <a:cubicBezTo>
                  <a:pt x="12729" y="884"/>
                  <a:pt x="12729" y="884"/>
                  <a:pt x="12723" y="884"/>
                </a:cubicBezTo>
                <a:cubicBezTo>
                  <a:pt x="12717" y="889"/>
                  <a:pt x="12717" y="895"/>
                  <a:pt x="12711" y="895"/>
                </a:cubicBezTo>
                <a:cubicBezTo>
                  <a:pt x="12705" y="895"/>
                  <a:pt x="12705" y="901"/>
                  <a:pt x="12699" y="901"/>
                </a:cubicBezTo>
                <a:cubicBezTo>
                  <a:pt x="12699" y="901"/>
                  <a:pt x="12693" y="901"/>
                  <a:pt x="12687" y="901"/>
                </a:cubicBezTo>
                <a:cubicBezTo>
                  <a:pt x="12681" y="901"/>
                  <a:pt x="12675" y="901"/>
                  <a:pt x="12664" y="901"/>
                </a:cubicBezTo>
                <a:cubicBezTo>
                  <a:pt x="12658" y="901"/>
                  <a:pt x="12658" y="901"/>
                  <a:pt x="12652" y="901"/>
                </a:cubicBezTo>
                <a:cubicBezTo>
                  <a:pt x="12646" y="907"/>
                  <a:pt x="12640" y="907"/>
                  <a:pt x="12640" y="907"/>
                </a:cubicBezTo>
                <a:cubicBezTo>
                  <a:pt x="12634" y="913"/>
                  <a:pt x="12628" y="913"/>
                  <a:pt x="12628" y="913"/>
                </a:cubicBezTo>
                <a:cubicBezTo>
                  <a:pt x="12622" y="913"/>
                  <a:pt x="12622" y="919"/>
                  <a:pt x="12616" y="919"/>
                </a:cubicBezTo>
                <a:cubicBezTo>
                  <a:pt x="12610" y="919"/>
                  <a:pt x="12610" y="919"/>
                  <a:pt x="12604" y="919"/>
                </a:cubicBezTo>
                <a:cubicBezTo>
                  <a:pt x="12586" y="925"/>
                  <a:pt x="12580" y="919"/>
                  <a:pt x="12563" y="919"/>
                </a:cubicBezTo>
                <a:cubicBezTo>
                  <a:pt x="12557" y="919"/>
                  <a:pt x="12551" y="919"/>
                  <a:pt x="12539" y="919"/>
                </a:cubicBezTo>
                <a:cubicBezTo>
                  <a:pt x="12527" y="919"/>
                  <a:pt x="12527" y="919"/>
                  <a:pt x="12527" y="919"/>
                </a:cubicBezTo>
                <a:cubicBezTo>
                  <a:pt x="12521" y="919"/>
                  <a:pt x="12521" y="919"/>
                  <a:pt x="12515" y="919"/>
                </a:cubicBezTo>
                <a:cubicBezTo>
                  <a:pt x="12503" y="919"/>
                  <a:pt x="12498" y="919"/>
                  <a:pt x="12492" y="919"/>
                </a:cubicBezTo>
                <a:cubicBezTo>
                  <a:pt x="12486" y="919"/>
                  <a:pt x="12480" y="925"/>
                  <a:pt x="12480" y="925"/>
                </a:cubicBezTo>
                <a:cubicBezTo>
                  <a:pt x="12468" y="931"/>
                  <a:pt x="12462" y="931"/>
                  <a:pt x="12456" y="937"/>
                </a:cubicBezTo>
                <a:cubicBezTo>
                  <a:pt x="12450" y="937"/>
                  <a:pt x="12450" y="943"/>
                  <a:pt x="12450" y="949"/>
                </a:cubicBezTo>
                <a:cubicBezTo>
                  <a:pt x="12444" y="955"/>
                  <a:pt x="12438" y="961"/>
                  <a:pt x="12432" y="966"/>
                </a:cubicBezTo>
                <a:cubicBezTo>
                  <a:pt x="12355" y="966"/>
                  <a:pt x="12355" y="966"/>
                  <a:pt x="12355" y="966"/>
                </a:cubicBezTo>
                <a:cubicBezTo>
                  <a:pt x="12349" y="972"/>
                  <a:pt x="12349" y="972"/>
                  <a:pt x="12343" y="978"/>
                </a:cubicBezTo>
                <a:cubicBezTo>
                  <a:pt x="12337" y="978"/>
                  <a:pt x="12337" y="984"/>
                  <a:pt x="12337" y="990"/>
                </a:cubicBezTo>
                <a:cubicBezTo>
                  <a:pt x="12332" y="990"/>
                  <a:pt x="12332" y="996"/>
                  <a:pt x="12325" y="1002"/>
                </a:cubicBezTo>
                <a:cubicBezTo>
                  <a:pt x="12325" y="1002"/>
                  <a:pt x="12320" y="1002"/>
                  <a:pt x="12314" y="1002"/>
                </a:cubicBezTo>
                <a:cubicBezTo>
                  <a:pt x="12308" y="1008"/>
                  <a:pt x="12302" y="1002"/>
                  <a:pt x="12296" y="1008"/>
                </a:cubicBezTo>
                <a:cubicBezTo>
                  <a:pt x="12296" y="1008"/>
                  <a:pt x="12290" y="1008"/>
                  <a:pt x="12284" y="1008"/>
                </a:cubicBezTo>
                <a:cubicBezTo>
                  <a:pt x="12284" y="1014"/>
                  <a:pt x="12278" y="1014"/>
                  <a:pt x="12272" y="1020"/>
                </a:cubicBezTo>
                <a:cubicBezTo>
                  <a:pt x="12272" y="1020"/>
                  <a:pt x="12272" y="1026"/>
                  <a:pt x="12272" y="1032"/>
                </a:cubicBezTo>
                <a:cubicBezTo>
                  <a:pt x="12272" y="1038"/>
                  <a:pt x="12272" y="1044"/>
                  <a:pt x="12272" y="1055"/>
                </a:cubicBezTo>
                <a:cubicBezTo>
                  <a:pt x="12266" y="1055"/>
                  <a:pt x="12266" y="1050"/>
                  <a:pt x="12260" y="1050"/>
                </a:cubicBezTo>
                <a:cubicBezTo>
                  <a:pt x="12243" y="1050"/>
                  <a:pt x="12237" y="1050"/>
                  <a:pt x="12225" y="1050"/>
                </a:cubicBezTo>
                <a:cubicBezTo>
                  <a:pt x="12219" y="1050"/>
                  <a:pt x="12219" y="1055"/>
                  <a:pt x="12213" y="1055"/>
                </a:cubicBezTo>
                <a:cubicBezTo>
                  <a:pt x="12213" y="1061"/>
                  <a:pt x="12219" y="1061"/>
                  <a:pt x="12219" y="1067"/>
                </a:cubicBezTo>
                <a:cubicBezTo>
                  <a:pt x="12219" y="1079"/>
                  <a:pt x="12213" y="1085"/>
                  <a:pt x="12207" y="1091"/>
                </a:cubicBezTo>
                <a:cubicBezTo>
                  <a:pt x="12201" y="1097"/>
                  <a:pt x="12195" y="1097"/>
                  <a:pt x="12195" y="1103"/>
                </a:cubicBezTo>
                <a:lnTo>
                  <a:pt x="12195" y="1109"/>
                </a:lnTo>
                <a:cubicBezTo>
                  <a:pt x="12195" y="1121"/>
                  <a:pt x="12195" y="1121"/>
                  <a:pt x="12195" y="1121"/>
                </a:cubicBezTo>
                <a:cubicBezTo>
                  <a:pt x="12195" y="1144"/>
                  <a:pt x="12195" y="1144"/>
                  <a:pt x="12195" y="1144"/>
                </a:cubicBezTo>
                <a:cubicBezTo>
                  <a:pt x="12189" y="1144"/>
                  <a:pt x="12183" y="1150"/>
                  <a:pt x="12177" y="1150"/>
                </a:cubicBezTo>
                <a:cubicBezTo>
                  <a:pt x="12166" y="1150"/>
                  <a:pt x="12154" y="1144"/>
                  <a:pt x="12142" y="1150"/>
                </a:cubicBezTo>
                <a:cubicBezTo>
                  <a:pt x="12136" y="1150"/>
                  <a:pt x="12124" y="1150"/>
                  <a:pt x="12118" y="1156"/>
                </a:cubicBezTo>
                <a:cubicBezTo>
                  <a:pt x="12112" y="1162"/>
                  <a:pt x="12106" y="1162"/>
                  <a:pt x="12106" y="1168"/>
                </a:cubicBezTo>
                <a:cubicBezTo>
                  <a:pt x="12094" y="1174"/>
                  <a:pt x="12088" y="1180"/>
                  <a:pt x="12088" y="1186"/>
                </a:cubicBezTo>
                <a:cubicBezTo>
                  <a:pt x="12088" y="1192"/>
                  <a:pt x="12094" y="1198"/>
                  <a:pt x="12094" y="1204"/>
                </a:cubicBezTo>
                <a:cubicBezTo>
                  <a:pt x="12100" y="1204"/>
                  <a:pt x="12100" y="1204"/>
                  <a:pt x="12106" y="1198"/>
                </a:cubicBezTo>
                <a:cubicBezTo>
                  <a:pt x="12112" y="1198"/>
                  <a:pt x="12118" y="1192"/>
                  <a:pt x="12124" y="1192"/>
                </a:cubicBezTo>
                <a:cubicBezTo>
                  <a:pt x="12130" y="1192"/>
                  <a:pt x="12136" y="1192"/>
                  <a:pt x="12142" y="1192"/>
                </a:cubicBezTo>
                <a:cubicBezTo>
                  <a:pt x="12136" y="1204"/>
                  <a:pt x="12136" y="1204"/>
                  <a:pt x="12136" y="1210"/>
                </a:cubicBezTo>
                <a:cubicBezTo>
                  <a:pt x="12136" y="1215"/>
                  <a:pt x="12136" y="1215"/>
                  <a:pt x="12136" y="1215"/>
                </a:cubicBezTo>
                <a:cubicBezTo>
                  <a:pt x="12136" y="1221"/>
                  <a:pt x="12142" y="1227"/>
                  <a:pt x="12142" y="1227"/>
                </a:cubicBezTo>
                <a:cubicBezTo>
                  <a:pt x="12136" y="1227"/>
                  <a:pt x="12118" y="1233"/>
                  <a:pt x="12112" y="1233"/>
                </a:cubicBezTo>
                <a:close/>
                <a:moveTo>
                  <a:pt x="12972" y="1263"/>
                </a:moveTo>
                <a:lnTo>
                  <a:pt x="12972" y="1263"/>
                </a:lnTo>
                <a:cubicBezTo>
                  <a:pt x="12978" y="1263"/>
                  <a:pt x="12984" y="1257"/>
                  <a:pt x="12990" y="1257"/>
                </a:cubicBezTo>
                <a:cubicBezTo>
                  <a:pt x="12990" y="1257"/>
                  <a:pt x="12996" y="1257"/>
                  <a:pt x="13002" y="1257"/>
                </a:cubicBezTo>
                <a:cubicBezTo>
                  <a:pt x="13002" y="1257"/>
                  <a:pt x="13007" y="1251"/>
                  <a:pt x="13013" y="1251"/>
                </a:cubicBezTo>
                <a:cubicBezTo>
                  <a:pt x="13019" y="1251"/>
                  <a:pt x="13025" y="1251"/>
                  <a:pt x="13037" y="1251"/>
                </a:cubicBezTo>
                <a:cubicBezTo>
                  <a:pt x="13043" y="1251"/>
                  <a:pt x="13043" y="1251"/>
                  <a:pt x="13043" y="1251"/>
                </a:cubicBezTo>
                <a:cubicBezTo>
                  <a:pt x="13049" y="1251"/>
                  <a:pt x="13055" y="1245"/>
                  <a:pt x="13055" y="1245"/>
                </a:cubicBezTo>
                <a:cubicBezTo>
                  <a:pt x="13055" y="1239"/>
                  <a:pt x="13061" y="1233"/>
                  <a:pt x="13055" y="1233"/>
                </a:cubicBezTo>
                <a:cubicBezTo>
                  <a:pt x="13055" y="1227"/>
                  <a:pt x="13055" y="1221"/>
                  <a:pt x="13049" y="1221"/>
                </a:cubicBezTo>
                <a:cubicBezTo>
                  <a:pt x="13043" y="1215"/>
                  <a:pt x="13043" y="1215"/>
                  <a:pt x="13037" y="1215"/>
                </a:cubicBezTo>
                <a:cubicBezTo>
                  <a:pt x="13031" y="1215"/>
                  <a:pt x="13031" y="1210"/>
                  <a:pt x="13025" y="1210"/>
                </a:cubicBezTo>
                <a:cubicBezTo>
                  <a:pt x="13019" y="1210"/>
                  <a:pt x="13019" y="1210"/>
                  <a:pt x="13013" y="1210"/>
                </a:cubicBezTo>
                <a:cubicBezTo>
                  <a:pt x="13002" y="1210"/>
                  <a:pt x="13002" y="1215"/>
                  <a:pt x="12990" y="1221"/>
                </a:cubicBezTo>
                <a:cubicBezTo>
                  <a:pt x="12984" y="1221"/>
                  <a:pt x="12984" y="1227"/>
                  <a:pt x="12978" y="1233"/>
                </a:cubicBezTo>
                <a:cubicBezTo>
                  <a:pt x="12972" y="1239"/>
                  <a:pt x="12966" y="1245"/>
                  <a:pt x="12960" y="1251"/>
                </a:cubicBezTo>
                <a:cubicBezTo>
                  <a:pt x="12960" y="1257"/>
                  <a:pt x="12966" y="1263"/>
                  <a:pt x="12972" y="1263"/>
                </a:cubicBezTo>
                <a:close/>
                <a:moveTo>
                  <a:pt x="12563" y="356"/>
                </a:moveTo>
                <a:lnTo>
                  <a:pt x="12563" y="356"/>
                </a:lnTo>
                <a:cubicBezTo>
                  <a:pt x="12569" y="368"/>
                  <a:pt x="12569" y="368"/>
                  <a:pt x="12569" y="368"/>
                </a:cubicBezTo>
                <a:cubicBezTo>
                  <a:pt x="12575" y="374"/>
                  <a:pt x="12580" y="379"/>
                  <a:pt x="12592" y="386"/>
                </a:cubicBezTo>
                <a:cubicBezTo>
                  <a:pt x="12598" y="391"/>
                  <a:pt x="12598" y="391"/>
                  <a:pt x="12604" y="397"/>
                </a:cubicBezTo>
                <a:cubicBezTo>
                  <a:pt x="12610" y="403"/>
                  <a:pt x="12622" y="403"/>
                  <a:pt x="12634" y="403"/>
                </a:cubicBezTo>
                <a:cubicBezTo>
                  <a:pt x="12640" y="403"/>
                  <a:pt x="12646" y="403"/>
                  <a:pt x="12652" y="403"/>
                </a:cubicBezTo>
                <a:cubicBezTo>
                  <a:pt x="12652" y="397"/>
                  <a:pt x="12658" y="397"/>
                  <a:pt x="12658" y="397"/>
                </a:cubicBezTo>
                <a:cubicBezTo>
                  <a:pt x="12664" y="391"/>
                  <a:pt x="12669" y="391"/>
                  <a:pt x="12669" y="391"/>
                </a:cubicBezTo>
                <a:cubicBezTo>
                  <a:pt x="12675" y="386"/>
                  <a:pt x="12675" y="379"/>
                  <a:pt x="12675" y="379"/>
                </a:cubicBezTo>
                <a:cubicBezTo>
                  <a:pt x="12681" y="374"/>
                  <a:pt x="12681" y="368"/>
                  <a:pt x="12687" y="368"/>
                </a:cubicBezTo>
                <a:cubicBezTo>
                  <a:pt x="12687" y="362"/>
                  <a:pt x="12693" y="368"/>
                  <a:pt x="12699" y="362"/>
                </a:cubicBezTo>
                <a:cubicBezTo>
                  <a:pt x="12699" y="362"/>
                  <a:pt x="12705" y="362"/>
                  <a:pt x="12711" y="356"/>
                </a:cubicBezTo>
                <a:cubicBezTo>
                  <a:pt x="12711" y="356"/>
                  <a:pt x="12717" y="356"/>
                  <a:pt x="12723" y="350"/>
                </a:cubicBezTo>
                <a:cubicBezTo>
                  <a:pt x="12729" y="350"/>
                  <a:pt x="12735" y="350"/>
                  <a:pt x="12741" y="344"/>
                </a:cubicBezTo>
                <a:cubicBezTo>
                  <a:pt x="12741" y="338"/>
                  <a:pt x="12741" y="338"/>
                  <a:pt x="12741" y="338"/>
                </a:cubicBezTo>
                <a:cubicBezTo>
                  <a:pt x="12735" y="332"/>
                  <a:pt x="12735" y="332"/>
                  <a:pt x="12729" y="332"/>
                </a:cubicBezTo>
                <a:cubicBezTo>
                  <a:pt x="12717" y="332"/>
                  <a:pt x="12717" y="332"/>
                  <a:pt x="12717" y="332"/>
                </a:cubicBezTo>
                <a:cubicBezTo>
                  <a:pt x="12717" y="332"/>
                  <a:pt x="12711" y="326"/>
                  <a:pt x="12705" y="326"/>
                </a:cubicBezTo>
                <a:cubicBezTo>
                  <a:pt x="12699" y="326"/>
                  <a:pt x="12693" y="326"/>
                  <a:pt x="12687" y="326"/>
                </a:cubicBezTo>
                <a:cubicBezTo>
                  <a:pt x="12681" y="326"/>
                  <a:pt x="12675" y="326"/>
                  <a:pt x="12669" y="326"/>
                </a:cubicBezTo>
                <a:cubicBezTo>
                  <a:pt x="12669" y="326"/>
                  <a:pt x="12664" y="326"/>
                  <a:pt x="12658" y="332"/>
                </a:cubicBezTo>
                <a:cubicBezTo>
                  <a:pt x="12658" y="332"/>
                  <a:pt x="12664" y="338"/>
                  <a:pt x="12658" y="338"/>
                </a:cubicBezTo>
                <a:cubicBezTo>
                  <a:pt x="12652" y="344"/>
                  <a:pt x="12652" y="338"/>
                  <a:pt x="12646" y="338"/>
                </a:cubicBezTo>
                <a:cubicBezTo>
                  <a:pt x="12634" y="344"/>
                  <a:pt x="12622" y="338"/>
                  <a:pt x="12610" y="338"/>
                </a:cubicBezTo>
                <a:cubicBezTo>
                  <a:pt x="12610" y="344"/>
                  <a:pt x="12604" y="344"/>
                  <a:pt x="12598" y="344"/>
                </a:cubicBezTo>
                <a:cubicBezTo>
                  <a:pt x="12598" y="344"/>
                  <a:pt x="12592" y="350"/>
                  <a:pt x="12586" y="350"/>
                </a:cubicBezTo>
                <a:cubicBezTo>
                  <a:pt x="12586" y="356"/>
                  <a:pt x="12580" y="362"/>
                  <a:pt x="12580" y="362"/>
                </a:cubicBezTo>
                <a:cubicBezTo>
                  <a:pt x="12575" y="362"/>
                  <a:pt x="12569" y="356"/>
                  <a:pt x="12563" y="356"/>
                </a:cubicBezTo>
                <a:close/>
                <a:moveTo>
                  <a:pt x="12426" y="356"/>
                </a:moveTo>
                <a:lnTo>
                  <a:pt x="12426" y="356"/>
                </a:lnTo>
                <a:cubicBezTo>
                  <a:pt x="12426" y="362"/>
                  <a:pt x="12426" y="362"/>
                  <a:pt x="12426" y="368"/>
                </a:cubicBezTo>
                <a:cubicBezTo>
                  <a:pt x="12420" y="368"/>
                  <a:pt x="12426" y="374"/>
                  <a:pt x="12426" y="379"/>
                </a:cubicBezTo>
                <a:cubicBezTo>
                  <a:pt x="12420" y="379"/>
                  <a:pt x="12414" y="379"/>
                  <a:pt x="12414" y="379"/>
                </a:cubicBezTo>
                <a:cubicBezTo>
                  <a:pt x="12403" y="386"/>
                  <a:pt x="12397" y="391"/>
                  <a:pt x="12391" y="397"/>
                </a:cubicBezTo>
                <a:cubicBezTo>
                  <a:pt x="12385" y="397"/>
                  <a:pt x="12385" y="403"/>
                  <a:pt x="12385" y="409"/>
                </a:cubicBezTo>
                <a:cubicBezTo>
                  <a:pt x="12397" y="415"/>
                  <a:pt x="12397" y="415"/>
                  <a:pt x="12397" y="415"/>
                </a:cubicBezTo>
                <a:cubicBezTo>
                  <a:pt x="12397" y="415"/>
                  <a:pt x="12403" y="421"/>
                  <a:pt x="12409" y="421"/>
                </a:cubicBezTo>
                <a:cubicBezTo>
                  <a:pt x="12414" y="421"/>
                  <a:pt x="12414" y="421"/>
                  <a:pt x="12426" y="421"/>
                </a:cubicBezTo>
                <a:lnTo>
                  <a:pt x="12426" y="421"/>
                </a:lnTo>
                <a:cubicBezTo>
                  <a:pt x="12432" y="421"/>
                  <a:pt x="12438" y="415"/>
                  <a:pt x="12438" y="415"/>
                </a:cubicBezTo>
                <a:cubicBezTo>
                  <a:pt x="12444" y="415"/>
                  <a:pt x="12450" y="415"/>
                  <a:pt x="12456" y="415"/>
                </a:cubicBezTo>
                <a:cubicBezTo>
                  <a:pt x="12474" y="415"/>
                  <a:pt x="12474" y="415"/>
                  <a:pt x="12474" y="415"/>
                </a:cubicBezTo>
                <a:cubicBezTo>
                  <a:pt x="12480" y="415"/>
                  <a:pt x="12486" y="415"/>
                  <a:pt x="12492" y="415"/>
                </a:cubicBezTo>
                <a:cubicBezTo>
                  <a:pt x="12503" y="421"/>
                  <a:pt x="12515" y="421"/>
                  <a:pt x="12533" y="415"/>
                </a:cubicBezTo>
                <a:cubicBezTo>
                  <a:pt x="12539" y="415"/>
                  <a:pt x="12539" y="415"/>
                  <a:pt x="12545" y="415"/>
                </a:cubicBezTo>
                <a:cubicBezTo>
                  <a:pt x="12539" y="409"/>
                  <a:pt x="12533" y="403"/>
                  <a:pt x="12533" y="403"/>
                </a:cubicBezTo>
                <a:cubicBezTo>
                  <a:pt x="12527" y="397"/>
                  <a:pt x="12527" y="397"/>
                  <a:pt x="12521" y="391"/>
                </a:cubicBezTo>
                <a:cubicBezTo>
                  <a:pt x="12521" y="386"/>
                  <a:pt x="12527" y="379"/>
                  <a:pt x="12521" y="379"/>
                </a:cubicBezTo>
                <a:cubicBezTo>
                  <a:pt x="12521" y="368"/>
                  <a:pt x="12509" y="362"/>
                  <a:pt x="12509" y="356"/>
                </a:cubicBezTo>
                <a:cubicBezTo>
                  <a:pt x="12509" y="350"/>
                  <a:pt x="12509" y="338"/>
                  <a:pt x="12509" y="332"/>
                </a:cubicBezTo>
                <a:cubicBezTo>
                  <a:pt x="12492" y="332"/>
                  <a:pt x="12492" y="332"/>
                  <a:pt x="12492" y="332"/>
                </a:cubicBezTo>
                <a:cubicBezTo>
                  <a:pt x="12486" y="332"/>
                  <a:pt x="12486" y="332"/>
                  <a:pt x="12480" y="332"/>
                </a:cubicBezTo>
                <a:cubicBezTo>
                  <a:pt x="12474" y="338"/>
                  <a:pt x="12474" y="338"/>
                  <a:pt x="12474" y="344"/>
                </a:cubicBezTo>
                <a:cubicBezTo>
                  <a:pt x="12468" y="350"/>
                  <a:pt x="12468" y="350"/>
                  <a:pt x="12462" y="356"/>
                </a:cubicBezTo>
                <a:cubicBezTo>
                  <a:pt x="12456" y="356"/>
                  <a:pt x="12450" y="356"/>
                  <a:pt x="12450" y="356"/>
                </a:cubicBezTo>
                <a:cubicBezTo>
                  <a:pt x="12444" y="362"/>
                  <a:pt x="12444" y="362"/>
                  <a:pt x="12438" y="362"/>
                </a:cubicBezTo>
                <a:lnTo>
                  <a:pt x="12426" y="356"/>
                </a:lnTo>
                <a:close/>
                <a:moveTo>
                  <a:pt x="12403" y="457"/>
                </a:moveTo>
                <a:lnTo>
                  <a:pt x="12403" y="457"/>
                </a:lnTo>
                <a:cubicBezTo>
                  <a:pt x="12397" y="457"/>
                  <a:pt x="12397" y="463"/>
                  <a:pt x="12391" y="463"/>
                </a:cubicBezTo>
                <a:cubicBezTo>
                  <a:pt x="12379" y="463"/>
                  <a:pt x="12379" y="463"/>
                  <a:pt x="12379" y="463"/>
                </a:cubicBezTo>
                <a:cubicBezTo>
                  <a:pt x="12373" y="463"/>
                  <a:pt x="12373" y="468"/>
                  <a:pt x="12367" y="468"/>
                </a:cubicBezTo>
                <a:cubicBezTo>
                  <a:pt x="12355" y="468"/>
                  <a:pt x="12355" y="468"/>
                  <a:pt x="12355" y="468"/>
                </a:cubicBezTo>
                <a:cubicBezTo>
                  <a:pt x="12361" y="468"/>
                  <a:pt x="12355" y="474"/>
                  <a:pt x="12355" y="480"/>
                </a:cubicBezTo>
                <a:cubicBezTo>
                  <a:pt x="12361" y="480"/>
                  <a:pt x="12361" y="486"/>
                  <a:pt x="12361" y="492"/>
                </a:cubicBezTo>
                <a:cubicBezTo>
                  <a:pt x="12367" y="492"/>
                  <a:pt x="12373" y="492"/>
                  <a:pt x="12379" y="492"/>
                </a:cubicBezTo>
                <a:cubicBezTo>
                  <a:pt x="12379" y="492"/>
                  <a:pt x="12385" y="492"/>
                  <a:pt x="12391" y="492"/>
                </a:cubicBezTo>
                <a:cubicBezTo>
                  <a:pt x="12391" y="486"/>
                  <a:pt x="12397" y="486"/>
                  <a:pt x="12403" y="486"/>
                </a:cubicBezTo>
                <a:cubicBezTo>
                  <a:pt x="12409" y="480"/>
                  <a:pt x="12414" y="480"/>
                  <a:pt x="12426" y="480"/>
                </a:cubicBezTo>
                <a:cubicBezTo>
                  <a:pt x="12420" y="474"/>
                  <a:pt x="12426" y="468"/>
                  <a:pt x="12426" y="468"/>
                </a:cubicBezTo>
                <a:cubicBezTo>
                  <a:pt x="12420" y="463"/>
                  <a:pt x="12414" y="463"/>
                  <a:pt x="12414" y="457"/>
                </a:cubicBezTo>
                <a:cubicBezTo>
                  <a:pt x="12409" y="457"/>
                  <a:pt x="12409" y="457"/>
                  <a:pt x="12403" y="457"/>
                </a:cubicBezTo>
                <a:close/>
                <a:moveTo>
                  <a:pt x="12201" y="439"/>
                </a:moveTo>
                <a:lnTo>
                  <a:pt x="12201" y="439"/>
                </a:lnTo>
                <a:cubicBezTo>
                  <a:pt x="12201" y="474"/>
                  <a:pt x="12201" y="474"/>
                  <a:pt x="12201" y="474"/>
                </a:cubicBezTo>
                <a:cubicBezTo>
                  <a:pt x="12254" y="474"/>
                  <a:pt x="12254" y="474"/>
                  <a:pt x="12254" y="474"/>
                </a:cubicBezTo>
                <a:cubicBezTo>
                  <a:pt x="12260" y="468"/>
                  <a:pt x="12266" y="468"/>
                  <a:pt x="12266" y="463"/>
                </a:cubicBezTo>
                <a:cubicBezTo>
                  <a:pt x="12266" y="463"/>
                  <a:pt x="12266" y="457"/>
                  <a:pt x="12266" y="451"/>
                </a:cubicBezTo>
                <a:cubicBezTo>
                  <a:pt x="12266" y="451"/>
                  <a:pt x="12272" y="451"/>
                  <a:pt x="12272" y="445"/>
                </a:cubicBezTo>
                <a:cubicBezTo>
                  <a:pt x="12272" y="457"/>
                  <a:pt x="12272" y="468"/>
                  <a:pt x="12278" y="474"/>
                </a:cubicBezTo>
                <a:cubicBezTo>
                  <a:pt x="12284" y="480"/>
                  <a:pt x="12290" y="480"/>
                  <a:pt x="12296" y="480"/>
                </a:cubicBezTo>
                <a:cubicBezTo>
                  <a:pt x="12302" y="480"/>
                  <a:pt x="12302" y="474"/>
                  <a:pt x="12308" y="474"/>
                </a:cubicBezTo>
                <a:cubicBezTo>
                  <a:pt x="12314" y="474"/>
                  <a:pt x="12314" y="474"/>
                  <a:pt x="12320" y="474"/>
                </a:cubicBezTo>
                <a:cubicBezTo>
                  <a:pt x="12320" y="463"/>
                  <a:pt x="12320" y="457"/>
                  <a:pt x="12320" y="439"/>
                </a:cubicBezTo>
                <a:cubicBezTo>
                  <a:pt x="12367" y="439"/>
                  <a:pt x="12367" y="439"/>
                  <a:pt x="12367" y="439"/>
                </a:cubicBezTo>
                <a:cubicBezTo>
                  <a:pt x="12367" y="427"/>
                  <a:pt x="12367" y="427"/>
                  <a:pt x="12367" y="427"/>
                </a:cubicBezTo>
                <a:cubicBezTo>
                  <a:pt x="12367" y="427"/>
                  <a:pt x="12367" y="421"/>
                  <a:pt x="12367" y="415"/>
                </a:cubicBezTo>
                <a:cubicBezTo>
                  <a:pt x="12284" y="415"/>
                  <a:pt x="12284" y="415"/>
                  <a:pt x="12284" y="415"/>
                </a:cubicBezTo>
                <a:cubicBezTo>
                  <a:pt x="12272" y="415"/>
                  <a:pt x="12266" y="421"/>
                  <a:pt x="12260" y="427"/>
                </a:cubicBezTo>
                <a:cubicBezTo>
                  <a:pt x="12254" y="427"/>
                  <a:pt x="12248" y="433"/>
                  <a:pt x="12243" y="433"/>
                </a:cubicBezTo>
                <a:cubicBezTo>
                  <a:pt x="12237" y="433"/>
                  <a:pt x="12237" y="439"/>
                  <a:pt x="12231" y="439"/>
                </a:cubicBezTo>
                <a:cubicBezTo>
                  <a:pt x="12225" y="445"/>
                  <a:pt x="12213" y="445"/>
                  <a:pt x="12201" y="451"/>
                </a:cubicBezTo>
                <a:lnTo>
                  <a:pt x="12201" y="439"/>
                </a:lnTo>
                <a:close/>
                <a:moveTo>
                  <a:pt x="12041" y="445"/>
                </a:moveTo>
                <a:lnTo>
                  <a:pt x="12041" y="445"/>
                </a:lnTo>
                <a:cubicBezTo>
                  <a:pt x="12041" y="445"/>
                  <a:pt x="12053" y="445"/>
                  <a:pt x="12053" y="439"/>
                </a:cubicBezTo>
                <a:cubicBezTo>
                  <a:pt x="12053" y="439"/>
                  <a:pt x="12053" y="433"/>
                  <a:pt x="12053" y="427"/>
                </a:cubicBezTo>
                <a:cubicBezTo>
                  <a:pt x="12053" y="427"/>
                  <a:pt x="12053" y="421"/>
                  <a:pt x="12059" y="415"/>
                </a:cubicBezTo>
                <a:cubicBezTo>
                  <a:pt x="12065" y="415"/>
                  <a:pt x="12071" y="421"/>
                  <a:pt x="12082" y="415"/>
                </a:cubicBezTo>
                <a:cubicBezTo>
                  <a:pt x="12082" y="415"/>
                  <a:pt x="12088" y="415"/>
                  <a:pt x="12094" y="415"/>
                </a:cubicBezTo>
                <a:cubicBezTo>
                  <a:pt x="12100" y="415"/>
                  <a:pt x="12100" y="409"/>
                  <a:pt x="12106" y="409"/>
                </a:cubicBezTo>
                <a:cubicBezTo>
                  <a:pt x="12112" y="403"/>
                  <a:pt x="12118" y="409"/>
                  <a:pt x="12124" y="409"/>
                </a:cubicBezTo>
                <a:cubicBezTo>
                  <a:pt x="12130" y="403"/>
                  <a:pt x="12136" y="397"/>
                  <a:pt x="12136" y="397"/>
                </a:cubicBezTo>
                <a:cubicBezTo>
                  <a:pt x="12142" y="397"/>
                  <a:pt x="12148" y="397"/>
                  <a:pt x="12148" y="397"/>
                </a:cubicBezTo>
                <a:cubicBezTo>
                  <a:pt x="12159" y="397"/>
                  <a:pt x="12166" y="397"/>
                  <a:pt x="12171" y="397"/>
                </a:cubicBezTo>
                <a:cubicBezTo>
                  <a:pt x="12177" y="397"/>
                  <a:pt x="12177" y="391"/>
                  <a:pt x="12183" y="391"/>
                </a:cubicBezTo>
                <a:cubicBezTo>
                  <a:pt x="12189" y="391"/>
                  <a:pt x="12183" y="379"/>
                  <a:pt x="12189" y="379"/>
                </a:cubicBezTo>
                <a:cubicBezTo>
                  <a:pt x="12201" y="379"/>
                  <a:pt x="12201" y="386"/>
                  <a:pt x="12213" y="391"/>
                </a:cubicBezTo>
                <a:cubicBezTo>
                  <a:pt x="12213" y="391"/>
                  <a:pt x="12219" y="391"/>
                  <a:pt x="12225" y="391"/>
                </a:cubicBezTo>
                <a:cubicBezTo>
                  <a:pt x="12231" y="391"/>
                  <a:pt x="12231" y="397"/>
                  <a:pt x="12237" y="397"/>
                </a:cubicBezTo>
                <a:cubicBezTo>
                  <a:pt x="12260" y="397"/>
                  <a:pt x="12260" y="397"/>
                  <a:pt x="12260" y="397"/>
                </a:cubicBezTo>
                <a:cubicBezTo>
                  <a:pt x="12260" y="391"/>
                  <a:pt x="12260" y="386"/>
                  <a:pt x="12260" y="386"/>
                </a:cubicBezTo>
                <a:cubicBezTo>
                  <a:pt x="12260" y="374"/>
                  <a:pt x="12254" y="368"/>
                  <a:pt x="12254" y="362"/>
                </a:cubicBezTo>
                <a:cubicBezTo>
                  <a:pt x="12254" y="350"/>
                  <a:pt x="12266" y="344"/>
                  <a:pt x="12272" y="344"/>
                </a:cubicBezTo>
                <a:cubicBezTo>
                  <a:pt x="12284" y="344"/>
                  <a:pt x="12284" y="350"/>
                  <a:pt x="12290" y="350"/>
                </a:cubicBezTo>
                <a:cubicBezTo>
                  <a:pt x="12296" y="356"/>
                  <a:pt x="12302" y="356"/>
                  <a:pt x="12302" y="356"/>
                </a:cubicBezTo>
                <a:cubicBezTo>
                  <a:pt x="12308" y="356"/>
                  <a:pt x="12308" y="362"/>
                  <a:pt x="12308" y="368"/>
                </a:cubicBezTo>
                <a:cubicBezTo>
                  <a:pt x="12320" y="374"/>
                  <a:pt x="12325" y="379"/>
                  <a:pt x="12337" y="379"/>
                </a:cubicBezTo>
                <a:cubicBezTo>
                  <a:pt x="12349" y="379"/>
                  <a:pt x="12355" y="374"/>
                  <a:pt x="12367" y="374"/>
                </a:cubicBezTo>
                <a:cubicBezTo>
                  <a:pt x="12367" y="368"/>
                  <a:pt x="12373" y="368"/>
                  <a:pt x="12373" y="362"/>
                </a:cubicBezTo>
                <a:cubicBezTo>
                  <a:pt x="12373" y="356"/>
                  <a:pt x="12367" y="356"/>
                  <a:pt x="12367" y="350"/>
                </a:cubicBezTo>
                <a:cubicBezTo>
                  <a:pt x="12367" y="338"/>
                  <a:pt x="12367" y="338"/>
                  <a:pt x="12367" y="338"/>
                </a:cubicBezTo>
                <a:cubicBezTo>
                  <a:pt x="12361" y="338"/>
                  <a:pt x="12355" y="332"/>
                  <a:pt x="12343" y="338"/>
                </a:cubicBezTo>
                <a:cubicBezTo>
                  <a:pt x="12337" y="338"/>
                  <a:pt x="12337" y="338"/>
                  <a:pt x="12332" y="338"/>
                </a:cubicBezTo>
                <a:cubicBezTo>
                  <a:pt x="12325" y="338"/>
                  <a:pt x="12320" y="338"/>
                  <a:pt x="12308" y="338"/>
                </a:cubicBezTo>
                <a:cubicBezTo>
                  <a:pt x="12308" y="338"/>
                  <a:pt x="12302" y="338"/>
                  <a:pt x="12296" y="338"/>
                </a:cubicBezTo>
                <a:cubicBezTo>
                  <a:pt x="12302" y="326"/>
                  <a:pt x="12302" y="326"/>
                  <a:pt x="12308" y="320"/>
                </a:cubicBezTo>
                <a:cubicBezTo>
                  <a:pt x="12314" y="314"/>
                  <a:pt x="12320" y="314"/>
                  <a:pt x="12325" y="308"/>
                </a:cubicBezTo>
                <a:cubicBezTo>
                  <a:pt x="12332" y="302"/>
                  <a:pt x="12332" y="297"/>
                  <a:pt x="12337" y="291"/>
                </a:cubicBezTo>
                <a:cubicBezTo>
                  <a:pt x="12332" y="279"/>
                  <a:pt x="12332" y="279"/>
                  <a:pt x="12332" y="279"/>
                </a:cubicBezTo>
                <a:cubicBezTo>
                  <a:pt x="12325" y="279"/>
                  <a:pt x="12325" y="279"/>
                  <a:pt x="12320" y="279"/>
                </a:cubicBezTo>
                <a:cubicBezTo>
                  <a:pt x="12314" y="279"/>
                  <a:pt x="12314" y="285"/>
                  <a:pt x="12308" y="285"/>
                </a:cubicBezTo>
                <a:cubicBezTo>
                  <a:pt x="12302" y="285"/>
                  <a:pt x="12296" y="285"/>
                  <a:pt x="12296" y="285"/>
                </a:cubicBezTo>
                <a:cubicBezTo>
                  <a:pt x="12284" y="285"/>
                  <a:pt x="12284" y="285"/>
                  <a:pt x="12284" y="285"/>
                </a:cubicBezTo>
                <a:cubicBezTo>
                  <a:pt x="12278" y="285"/>
                  <a:pt x="12278" y="291"/>
                  <a:pt x="12272" y="291"/>
                </a:cubicBezTo>
                <a:cubicBezTo>
                  <a:pt x="12266" y="291"/>
                  <a:pt x="12260" y="291"/>
                  <a:pt x="12260" y="291"/>
                </a:cubicBezTo>
                <a:cubicBezTo>
                  <a:pt x="12254" y="297"/>
                  <a:pt x="12248" y="297"/>
                  <a:pt x="12248" y="302"/>
                </a:cubicBezTo>
                <a:cubicBezTo>
                  <a:pt x="12248" y="302"/>
                  <a:pt x="12248" y="308"/>
                  <a:pt x="12248" y="314"/>
                </a:cubicBezTo>
                <a:cubicBezTo>
                  <a:pt x="12248" y="314"/>
                  <a:pt x="12248" y="320"/>
                  <a:pt x="12248" y="326"/>
                </a:cubicBezTo>
                <a:cubicBezTo>
                  <a:pt x="12248" y="332"/>
                  <a:pt x="12248" y="332"/>
                  <a:pt x="12248" y="338"/>
                </a:cubicBezTo>
                <a:cubicBezTo>
                  <a:pt x="12237" y="338"/>
                  <a:pt x="12231" y="338"/>
                  <a:pt x="12219" y="338"/>
                </a:cubicBezTo>
                <a:cubicBezTo>
                  <a:pt x="12219" y="338"/>
                  <a:pt x="12213" y="338"/>
                  <a:pt x="12207" y="338"/>
                </a:cubicBezTo>
                <a:cubicBezTo>
                  <a:pt x="12195" y="338"/>
                  <a:pt x="12195" y="338"/>
                  <a:pt x="12195" y="338"/>
                </a:cubicBezTo>
                <a:cubicBezTo>
                  <a:pt x="12183" y="338"/>
                  <a:pt x="12183" y="338"/>
                  <a:pt x="12183" y="338"/>
                </a:cubicBezTo>
                <a:cubicBezTo>
                  <a:pt x="12177" y="338"/>
                  <a:pt x="12171" y="332"/>
                  <a:pt x="12171" y="338"/>
                </a:cubicBezTo>
                <a:cubicBezTo>
                  <a:pt x="12166" y="338"/>
                  <a:pt x="12159" y="338"/>
                  <a:pt x="12159" y="344"/>
                </a:cubicBezTo>
                <a:cubicBezTo>
                  <a:pt x="12159" y="350"/>
                  <a:pt x="12166" y="356"/>
                  <a:pt x="12166" y="356"/>
                </a:cubicBezTo>
                <a:cubicBezTo>
                  <a:pt x="12159" y="362"/>
                  <a:pt x="12154" y="362"/>
                  <a:pt x="12154" y="362"/>
                </a:cubicBezTo>
                <a:cubicBezTo>
                  <a:pt x="12154" y="368"/>
                  <a:pt x="12159" y="368"/>
                  <a:pt x="12159" y="374"/>
                </a:cubicBezTo>
                <a:cubicBezTo>
                  <a:pt x="12159" y="397"/>
                  <a:pt x="12159" y="397"/>
                  <a:pt x="12159" y="397"/>
                </a:cubicBezTo>
                <a:cubicBezTo>
                  <a:pt x="12142" y="397"/>
                  <a:pt x="12130" y="397"/>
                  <a:pt x="12112" y="397"/>
                </a:cubicBezTo>
                <a:cubicBezTo>
                  <a:pt x="12106" y="397"/>
                  <a:pt x="12100" y="397"/>
                  <a:pt x="12100" y="403"/>
                </a:cubicBezTo>
                <a:cubicBezTo>
                  <a:pt x="12094" y="403"/>
                  <a:pt x="12088" y="403"/>
                  <a:pt x="12088" y="403"/>
                </a:cubicBezTo>
                <a:cubicBezTo>
                  <a:pt x="12082" y="403"/>
                  <a:pt x="12082" y="409"/>
                  <a:pt x="12077" y="409"/>
                </a:cubicBezTo>
                <a:cubicBezTo>
                  <a:pt x="12071" y="409"/>
                  <a:pt x="12065" y="409"/>
                  <a:pt x="12065" y="409"/>
                </a:cubicBezTo>
                <a:cubicBezTo>
                  <a:pt x="12059" y="409"/>
                  <a:pt x="12059" y="415"/>
                  <a:pt x="12053" y="415"/>
                </a:cubicBezTo>
                <a:cubicBezTo>
                  <a:pt x="12047" y="415"/>
                  <a:pt x="12047" y="421"/>
                  <a:pt x="12041" y="427"/>
                </a:cubicBezTo>
                <a:cubicBezTo>
                  <a:pt x="12029" y="439"/>
                  <a:pt x="12029" y="439"/>
                  <a:pt x="12029" y="439"/>
                </a:cubicBezTo>
                <a:lnTo>
                  <a:pt x="12041" y="445"/>
                </a:lnTo>
                <a:close/>
                <a:moveTo>
                  <a:pt x="11810" y="368"/>
                </a:moveTo>
                <a:lnTo>
                  <a:pt x="11810" y="368"/>
                </a:lnTo>
                <a:cubicBezTo>
                  <a:pt x="11804" y="368"/>
                  <a:pt x="11798" y="368"/>
                  <a:pt x="11792" y="368"/>
                </a:cubicBezTo>
                <a:cubicBezTo>
                  <a:pt x="11786" y="368"/>
                  <a:pt x="11780" y="374"/>
                  <a:pt x="11780" y="374"/>
                </a:cubicBezTo>
                <a:cubicBezTo>
                  <a:pt x="11774" y="379"/>
                  <a:pt x="11774" y="379"/>
                  <a:pt x="11768" y="379"/>
                </a:cubicBezTo>
                <a:cubicBezTo>
                  <a:pt x="11762" y="379"/>
                  <a:pt x="11762" y="379"/>
                  <a:pt x="11762" y="379"/>
                </a:cubicBezTo>
                <a:cubicBezTo>
                  <a:pt x="11756" y="379"/>
                  <a:pt x="11750" y="379"/>
                  <a:pt x="11745" y="379"/>
                </a:cubicBezTo>
                <a:cubicBezTo>
                  <a:pt x="11739" y="379"/>
                  <a:pt x="11739" y="374"/>
                  <a:pt x="11733" y="374"/>
                </a:cubicBezTo>
                <a:cubicBezTo>
                  <a:pt x="11727" y="374"/>
                  <a:pt x="11721" y="374"/>
                  <a:pt x="11721" y="368"/>
                </a:cubicBezTo>
                <a:cubicBezTo>
                  <a:pt x="11715" y="374"/>
                  <a:pt x="11715" y="379"/>
                  <a:pt x="11709" y="386"/>
                </a:cubicBezTo>
                <a:lnTo>
                  <a:pt x="11709" y="397"/>
                </a:lnTo>
                <a:cubicBezTo>
                  <a:pt x="11703" y="397"/>
                  <a:pt x="11703" y="403"/>
                  <a:pt x="11697" y="403"/>
                </a:cubicBezTo>
                <a:cubicBezTo>
                  <a:pt x="11691" y="403"/>
                  <a:pt x="11691" y="391"/>
                  <a:pt x="11685" y="391"/>
                </a:cubicBezTo>
                <a:cubicBezTo>
                  <a:pt x="11679" y="391"/>
                  <a:pt x="11679" y="391"/>
                  <a:pt x="11673" y="391"/>
                </a:cubicBezTo>
                <a:cubicBezTo>
                  <a:pt x="11661" y="386"/>
                  <a:pt x="11656" y="386"/>
                  <a:pt x="11650" y="386"/>
                </a:cubicBezTo>
                <a:cubicBezTo>
                  <a:pt x="11626" y="386"/>
                  <a:pt x="11626" y="386"/>
                  <a:pt x="11626" y="386"/>
                </a:cubicBezTo>
                <a:cubicBezTo>
                  <a:pt x="11626" y="391"/>
                  <a:pt x="11626" y="403"/>
                  <a:pt x="11632" y="409"/>
                </a:cubicBezTo>
                <a:cubicBezTo>
                  <a:pt x="11638" y="421"/>
                  <a:pt x="11644" y="427"/>
                  <a:pt x="11656" y="427"/>
                </a:cubicBezTo>
                <a:cubicBezTo>
                  <a:pt x="11668" y="427"/>
                  <a:pt x="11668" y="421"/>
                  <a:pt x="11679" y="415"/>
                </a:cubicBezTo>
                <a:cubicBezTo>
                  <a:pt x="11679" y="415"/>
                  <a:pt x="11685" y="415"/>
                  <a:pt x="11691" y="415"/>
                </a:cubicBezTo>
                <a:cubicBezTo>
                  <a:pt x="11697" y="415"/>
                  <a:pt x="11697" y="409"/>
                  <a:pt x="11703" y="409"/>
                </a:cubicBezTo>
                <a:cubicBezTo>
                  <a:pt x="11709" y="409"/>
                  <a:pt x="11709" y="403"/>
                  <a:pt x="11715" y="403"/>
                </a:cubicBezTo>
                <a:cubicBezTo>
                  <a:pt x="11727" y="403"/>
                  <a:pt x="11733" y="403"/>
                  <a:pt x="11739" y="403"/>
                </a:cubicBezTo>
                <a:cubicBezTo>
                  <a:pt x="11750" y="403"/>
                  <a:pt x="11750" y="403"/>
                  <a:pt x="11762" y="403"/>
                </a:cubicBezTo>
                <a:cubicBezTo>
                  <a:pt x="11768" y="403"/>
                  <a:pt x="11768" y="409"/>
                  <a:pt x="11774" y="409"/>
                </a:cubicBezTo>
                <a:cubicBezTo>
                  <a:pt x="11774" y="409"/>
                  <a:pt x="11780" y="403"/>
                  <a:pt x="11786" y="403"/>
                </a:cubicBezTo>
                <a:cubicBezTo>
                  <a:pt x="11786" y="421"/>
                  <a:pt x="11786" y="421"/>
                  <a:pt x="11786" y="421"/>
                </a:cubicBezTo>
                <a:cubicBezTo>
                  <a:pt x="11780" y="427"/>
                  <a:pt x="11780" y="433"/>
                  <a:pt x="11774" y="433"/>
                </a:cubicBezTo>
                <a:cubicBezTo>
                  <a:pt x="11768" y="433"/>
                  <a:pt x="11762" y="433"/>
                  <a:pt x="11750" y="433"/>
                </a:cubicBezTo>
                <a:cubicBezTo>
                  <a:pt x="11750" y="457"/>
                  <a:pt x="11750" y="457"/>
                  <a:pt x="11750" y="457"/>
                </a:cubicBezTo>
                <a:cubicBezTo>
                  <a:pt x="11750" y="463"/>
                  <a:pt x="11750" y="463"/>
                  <a:pt x="11756" y="468"/>
                </a:cubicBezTo>
                <a:cubicBezTo>
                  <a:pt x="11762" y="474"/>
                  <a:pt x="11762" y="474"/>
                  <a:pt x="11768" y="480"/>
                </a:cubicBezTo>
                <a:cubicBezTo>
                  <a:pt x="11780" y="486"/>
                  <a:pt x="11780" y="486"/>
                  <a:pt x="11780" y="486"/>
                </a:cubicBezTo>
                <a:cubicBezTo>
                  <a:pt x="11792" y="492"/>
                  <a:pt x="11798" y="492"/>
                  <a:pt x="11816" y="492"/>
                </a:cubicBezTo>
                <a:cubicBezTo>
                  <a:pt x="11822" y="492"/>
                  <a:pt x="11827" y="492"/>
                  <a:pt x="11834" y="492"/>
                </a:cubicBezTo>
                <a:cubicBezTo>
                  <a:pt x="11839" y="486"/>
                  <a:pt x="11845" y="486"/>
                  <a:pt x="11845" y="480"/>
                </a:cubicBezTo>
                <a:cubicBezTo>
                  <a:pt x="11851" y="474"/>
                  <a:pt x="11857" y="468"/>
                  <a:pt x="11857" y="463"/>
                </a:cubicBezTo>
                <a:cubicBezTo>
                  <a:pt x="11857" y="457"/>
                  <a:pt x="11851" y="451"/>
                  <a:pt x="11851" y="439"/>
                </a:cubicBezTo>
                <a:cubicBezTo>
                  <a:pt x="11851" y="427"/>
                  <a:pt x="11851" y="427"/>
                  <a:pt x="11851" y="427"/>
                </a:cubicBezTo>
                <a:cubicBezTo>
                  <a:pt x="11863" y="427"/>
                  <a:pt x="11875" y="427"/>
                  <a:pt x="11887" y="427"/>
                </a:cubicBezTo>
                <a:cubicBezTo>
                  <a:pt x="11893" y="427"/>
                  <a:pt x="11893" y="427"/>
                  <a:pt x="11899" y="427"/>
                </a:cubicBezTo>
                <a:cubicBezTo>
                  <a:pt x="11905" y="427"/>
                  <a:pt x="11905" y="427"/>
                  <a:pt x="11905" y="427"/>
                </a:cubicBezTo>
                <a:cubicBezTo>
                  <a:pt x="11911" y="427"/>
                  <a:pt x="11916" y="427"/>
                  <a:pt x="11922" y="427"/>
                </a:cubicBezTo>
                <a:cubicBezTo>
                  <a:pt x="11928" y="427"/>
                  <a:pt x="11928" y="421"/>
                  <a:pt x="11934" y="415"/>
                </a:cubicBezTo>
                <a:cubicBezTo>
                  <a:pt x="11940" y="415"/>
                  <a:pt x="11940" y="415"/>
                  <a:pt x="11946" y="415"/>
                </a:cubicBezTo>
                <a:cubicBezTo>
                  <a:pt x="11952" y="409"/>
                  <a:pt x="11952" y="403"/>
                  <a:pt x="11952" y="397"/>
                </a:cubicBezTo>
                <a:cubicBezTo>
                  <a:pt x="11952" y="379"/>
                  <a:pt x="11952" y="379"/>
                  <a:pt x="11952" y="379"/>
                </a:cubicBezTo>
                <a:cubicBezTo>
                  <a:pt x="11940" y="374"/>
                  <a:pt x="11934" y="374"/>
                  <a:pt x="11922" y="374"/>
                </a:cubicBezTo>
                <a:cubicBezTo>
                  <a:pt x="11922" y="338"/>
                  <a:pt x="11922" y="338"/>
                  <a:pt x="11922" y="338"/>
                </a:cubicBezTo>
                <a:cubicBezTo>
                  <a:pt x="11916" y="338"/>
                  <a:pt x="11916" y="338"/>
                  <a:pt x="11911" y="338"/>
                </a:cubicBezTo>
                <a:cubicBezTo>
                  <a:pt x="11905" y="338"/>
                  <a:pt x="11905" y="338"/>
                  <a:pt x="11899" y="338"/>
                </a:cubicBezTo>
                <a:cubicBezTo>
                  <a:pt x="11887" y="338"/>
                  <a:pt x="11881" y="338"/>
                  <a:pt x="11875" y="338"/>
                </a:cubicBezTo>
                <a:cubicBezTo>
                  <a:pt x="11875" y="344"/>
                  <a:pt x="11875" y="350"/>
                  <a:pt x="11875" y="350"/>
                </a:cubicBezTo>
                <a:cubicBezTo>
                  <a:pt x="11875" y="356"/>
                  <a:pt x="11869" y="356"/>
                  <a:pt x="11863" y="362"/>
                </a:cubicBezTo>
                <a:cubicBezTo>
                  <a:pt x="11863" y="368"/>
                  <a:pt x="11857" y="368"/>
                  <a:pt x="11851" y="374"/>
                </a:cubicBezTo>
                <a:cubicBezTo>
                  <a:pt x="11839" y="379"/>
                  <a:pt x="11827" y="368"/>
                  <a:pt x="11810" y="368"/>
                </a:cubicBezTo>
                <a:close/>
                <a:moveTo>
                  <a:pt x="10179" y="468"/>
                </a:moveTo>
                <a:lnTo>
                  <a:pt x="10179" y="468"/>
                </a:lnTo>
                <a:cubicBezTo>
                  <a:pt x="10179" y="474"/>
                  <a:pt x="10185" y="468"/>
                  <a:pt x="10191" y="474"/>
                </a:cubicBezTo>
                <a:cubicBezTo>
                  <a:pt x="10197" y="474"/>
                  <a:pt x="10197" y="474"/>
                  <a:pt x="10203" y="480"/>
                </a:cubicBezTo>
                <a:cubicBezTo>
                  <a:pt x="10215" y="480"/>
                  <a:pt x="10215" y="480"/>
                  <a:pt x="10215" y="480"/>
                </a:cubicBezTo>
                <a:cubicBezTo>
                  <a:pt x="10215" y="480"/>
                  <a:pt x="10221" y="480"/>
                  <a:pt x="10227" y="480"/>
                </a:cubicBezTo>
                <a:cubicBezTo>
                  <a:pt x="10233" y="480"/>
                  <a:pt x="10233" y="486"/>
                  <a:pt x="10245" y="486"/>
                </a:cubicBezTo>
                <a:cubicBezTo>
                  <a:pt x="10250" y="486"/>
                  <a:pt x="10256" y="486"/>
                  <a:pt x="10262" y="486"/>
                </a:cubicBezTo>
                <a:cubicBezTo>
                  <a:pt x="10268" y="480"/>
                  <a:pt x="10268" y="480"/>
                  <a:pt x="10274" y="480"/>
                </a:cubicBezTo>
                <a:cubicBezTo>
                  <a:pt x="10286" y="480"/>
                  <a:pt x="10286" y="480"/>
                  <a:pt x="10292" y="480"/>
                </a:cubicBezTo>
                <a:cubicBezTo>
                  <a:pt x="10298" y="480"/>
                  <a:pt x="10304" y="480"/>
                  <a:pt x="10304" y="486"/>
                </a:cubicBezTo>
                <a:cubicBezTo>
                  <a:pt x="10310" y="486"/>
                  <a:pt x="10310" y="486"/>
                  <a:pt x="10316" y="492"/>
                </a:cubicBezTo>
                <a:cubicBezTo>
                  <a:pt x="10322" y="492"/>
                  <a:pt x="10316" y="498"/>
                  <a:pt x="10322" y="504"/>
                </a:cubicBezTo>
                <a:cubicBezTo>
                  <a:pt x="10233" y="504"/>
                  <a:pt x="10233" y="504"/>
                  <a:pt x="10233" y="504"/>
                </a:cubicBezTo>
                <a:cubicBezTo>
                  <a:pt x="10233" y="528"/>
                  <a:pt x="10233" y="528"/>
                  <a:pt x="10233" y="528"/>
                </a:cubicBezTo>
                <a:cubicBezTo>
                  <a:pt x="10245" y="534"/>
                  <a:pt x="10250" y="534"/>
                  <a:pt x="10256" y="540"/>
                </a:cubicBezTo>
                <a:cubicBezTo>
                  <a:pt x="10268" y="540"/>
                  <a:pt x="10268" y="552"/>
                  <a:pt x="10280" y="552"/>
                </a:cubicBezTo>
                <a:cubicBezTo>
                  <a:pt x="10339" y="552"/>
                  <a:pt x="10339" y="552"/>
                  <a:pt x="10339" y="552"/>
                </a:cubicBezTo>
                <a:cubicBezTo>
                  <a:pt x="10345" y="552"/>
                  <a:pt x="10351" y="545"/>
                  <a:pt x="10351" y="545"/>
                </a:cubicBezTo>
                <a:cubicBezTo>
                  <a:pt x="10363" y="545"/>
                  <a:pt x="10369" y="545"/>
                  <a:pt x="10375" y="552"/>
                </a:cubicBezTo>
                <a:cubicBezTo>
                  <a:pt x="10381" y="552"/>
                  <a:pt x="10381" y="557"/>
                  <a:pt x="10387" y="563"/>
                </a:cubicBezTo>
                <a:cubicBezTo>
                  <a:pt x="10387" y="563"/>
                  <a:pt x="10393" y="563"/>
                  <a:pt x="10399" y="569"/>
                </a:cubicBezTo>
                <a:cubicBezTo>
                  <a:pt x="10404" y="569"/>
                  <a:pt x="10404" y="569"/>
                  <a:pt x="10411" y="569"/>
                </a:cubicBezTo>
                <a:cubicBezTo>
                  <a:pt x="10416" y="569"/>
                  <a:pt x="10422" y="569"/>
                  <a:pt x="10428" y="569"/>
                </a:cubicBezTo>
                <a:cubicBezTo>
                  <a:pt x="10440" y="569"/>
                  <a:pt x="10446" y="569"/>
                  <a:pt x="10458" y="569"/>
                </a:cubicBezTo>
                <a:cubicBezTo>
                  <a:pt x="10464" y="563"/>
                  <a:pt x="10464" y="563"/>
                  <a:pt x="10470" y="563"/>
                </a:cubicBezTo>
                <a:cubicBezTo>
                  <a:pt x="10476" y="557"/>
                  <a:pt x="10476" y="557"/>
                  <a:pt x="10482" y="552"/>
                </a:cubicBezTo>
                <a:cubicBezTo>
                  <a:pt x="10488" y="552"/>
                  <a:pt x="10488" y="540"/>
                  <a:pt x="10493" y="540"/>
                </a:cubicBezTo>
                <a:cubicBezTo>
                  <a:pt x="10511" y="540"/>
                  <a:pt x="10517" y="552"/>
                  <a:pt x="10529" y="552"/>
                </a:cubicBezTo>
                <a:cubicBezTo>
                  <a:pt x="10541" y="552"/>
                  <a:pt x="10553" y="552"/>
                  <a:pt x="10559" y="545"/>
                </a:cubicBezTo>
                <a:cubicBezTo>
                  <a:pt x="10565" y="540"/>
                  <a:pt x="10570" y="540"/>
                  <a:pt x="10570" y="540"/>
                </a:cubicBezTo>
                <a:cubicBezTo>
                  <a:pt x="10577" y="534"/>
                  <a:pt x="10570" y="522"/>
                  <a:pt x="10570" y="516"/>
                </a:cubicBezTo>
                <a:cubicBezTo>
                  <a:pt x="10577" y="504"/>
                  <a:pt x="10577" y="498"/>
                  <a:pt x="10588" y="498"/>
                </a:cubicBezTo>
                <a:cubicBezTo>
                  <a:pt x="10594" y="498"/>
                  <a:pt x="10594" y="498"/>
                  <a:pt x="10600" y="498"/>
                </a:cubicBezTo>
                <a:cubicBezTo>
                  <a:pt x="10606" y="498"/>
                  <a:pt x="10606" y="498"/>
                  <a:pt x="10612" y="492"/>
                </a:cubicBezTo>
                <a:cubicBezTo>
                  <a:pt x="10618" y="492"/>
                  <a:pt x="10618" y="486"/>
                  <a:pt x="10624" y="486"/>
                </a:cubicBezTo>
                <a:cubicBezTo>
                  <a:pt x="10636" y="480"/>
                  <a:pt x="10636" y="480"/>
                  <a:pt x="10636" y="480"/>
                </a:cubicBezTo>
                <a:cubicBezTo>
                  <a:pt x="10630" y="474"/>
                  <a:pt x="10624" y="463"/>
                  <a:pt x="10618" y="463"/>
                </a:cubicBezTo>
                <a:cubicBezTo>
                  <a:pt x="10606" y="457"/>
                  <a:pt x="10600" y="457"/>
                  <a:pt x="10594" y="457"/>
                </a:cubicBezTo>
                <a:cubicBezTo>
                  <a:pt x="10588" y="457"/>
                  <a:pt x="10582" y="457"/>
                  <a:pt x="10577" y="457"/>
                </a:cubicBezTo>
                <a:cubicBezTo>
                  <a:pt x="10570" y="457"/>
                  <a:pt x="10565" y="468"/>
                  <a:pt x="10559" y="468"/>
                </a:cubicBezTo>
                <a:cubicBezTo>
                  <a:pt x="10535" y="468"/>
                  <a:pt x="10535" y="468"/>
                  <a:pt x="10535" y="468"/>
                </a:cubicBezTo>
                <a:cubicBezTo>
                  <a:pt x="10535" y="463"/>
                  <a:pt x="10535" y="457"/>
                  <a:pt x="10535" y="451"/>
                </a:cubicBezTo>
                <a:cubicBezTo>
                  <a:pt x="10535" y="445"/>
                  <a:pt x="10529" y="445"/>
                  <a:pt x="10529" y="439"/>
                </a:cubicBezTo>
                <a:cubicBezTo>
                  <a:pt x="10523" y="433"/>
                  <a:pt x="10517" y="433"/>
                  <a:pt x="10511" y="427"/>
                </a:cubicBezTo>
                <a:cubicBezTo>
                  <a:pt x="10511" y="427"/>
                  <a:pt x="10505" y="421"/>
                  <a:pt x="10505" y="415"/>
                </a:cubicBezTo>
                <a:cubicBezTo>
                  <a:pt x="10499" y="421"/>
                  <a:pt x="10499" y="421"/>
                  <a:pt x="10493" y="421"/>
                </a:cubicBezTo>
                <a:cubicBezTo>
                  <a:pt x="10488" y="421"/>
                  <a:pt x="10488" y="427"/>
                  <a:pt x="10488" y="433"/>
                </a:cubicBezTo>
                <a:cubicBezTo>
                  <a:pt x="10482" y="433"/>
                  <a:pt x="10476" y="439"/>
                  <a:pt x="10476" y="445"/>
                </a:cubicBezTo>
                <a:cubicBezTo>
                  <a:pt x="10464" y="451"/>
                  <a:pt x="10458" y="457"/>
                  <a:pt x="10446" y="457"/>
                </a:cubicBezTo>
                <a:cubicBezTo>
                  <a:pt x="10446" y="457"/>
                  <a:pt x="10440" y="463"/>
                  <a:pt x="10434" y="463"/>
                </a:cubicBezTo>
                <a:cubicBezTo>
                  <a:pt x="10428" y="463"/>
                  <a:pt x="10428" y="457"/>
                  <a:pt x="10422" y="451"/>
                </a:cubicBezTo>
                <a:cubicBezTo>
                  <a:pt x="10446" y="427"/>
                  <a:pt x="10446" y="427"/>
                  <a:pt x="10446" y="427"/>
                </a:cubicBezTo>
                <a:cubicBezTo>
                  <a:pt x="10446" y="421"/>
                  <a:pt x="10446" y="421"/>
                  <a:pt x="10446" y="421"/>
                </a:cubicBezTo>
                <a:cubicBezTo>
                  <a:pt x="10446" y="415"/>
                  <a:pt x="10446" y="415"/>
                  <a:pt x="10446" y="409"/>
                </a:cubicBezTo>
                <a:cubicBezTo>
                  <a:pt x="10440" y="409"/>
                  <a:pt x="10440" y="409"/>
                  <a:pt x="10434" y="415"/>
                </a:cubicBezTo>
                <a:cubicBezTo>
                  <a:pt x="10428" y="415"/>
                  <a:pt x="10428" y="421"/>
                  <a:pt x="10422" y="421"/>
                </a:cubicBezTo>
                <a:cubicBezTo>
                  <a:pt x="10416" y="421"/>
                  <a:pt x="10416" y="421"/>
                  <a:pt x="10416" y="421"/>
                </a:cubicBezTo>
                <a:cubicBezTo>
                  <a:pt x="10411" y="427"/>
                  <a:pt x="10411" y="415"/>
                  <a:pt x="10404" y="415"/>
                </a:cubicBezTo>
                <a:cubicBezTo>
                  <a:pt x="10369" y="415"/>
                  <a:pt x="10369" y="415"/>
                  <a:pt x="10369" y="415"/>
                </a:cubicBezTo>
                <a:cubicBezTo>
                  <a:pt x="10369" y="427"/>
                  <a:pt x="10369" y="433"/>
                  <a:pt x="10369" y="445"/>
                </a:cubicBezTo>
                <a:cubicBezTo>
                  <a:pt x="10369" y="457"/>
                  <a:pt x="10369" y="463"/>
                  <a:pt x="10363" y="468"/>
                </a:cubicBezTo>
                <a:cubicBezTo>
                  <a:pt x="10363" y="474"/>
                  <a:pt x="10357" y="474"/>
                  <a:pt x="10357" y="480"/>
                </a:cubicBezTo>
                <a:cubicBezTo>
                  <a:pt x="10345" y="480"/>
                  <a:pt x="10345" y="480"/>
                  <a:pt x="10345" y="480"/>
                </a:cubicBezTo>
                <a:cubicBezTo>
                  <a:pt x="10345" y="463"/>
                  <a:pt x="10345" y="457"/>
                  <a:pt x="10339" y="445"/>
                </a:cubicBezTo>
                <a:cubicBezTo>
                  <a:pt x="10339" y="439"/>
                  <a:pt x="10333" y="439"/>
                  <a:pt x="10327" y="433"/>
                </a:cubicBezTo>
                <a:cubicBezTo>
                  <a:pt x="10327" y="433"/>
                  <a:pt x="10322" y="433"/>
                  <a:pt x="10316" y="427"/>
                </a:cubicBezTo>
                <a:cubicBezTo>
                  <a:pt x="10310" y="427"/>
                  <a:pt x="10310" y="427"/>
                  <a:pt x="10304" y="427"/>
                </a:cubicBezTo>
                <a:cubicBezTo>
                  <a:pt x="10268" y="427"/>
                  <a:pt x="10250" y="421"/>
                  <a:pt x="10209" y="421"/>
                </a:cubicBezTo>
                <a:cubicBezTo>
                  <a:pt x="10209" y="421"/>
                  <a:pt x="10203" y="427"/>
                  <a:pt x="10197" y="427"/>
                </a:cubicBezTo>
                <a:lnTo>
                  <a:pt x="10191" y="427"/>
                </a:lnTo>
                <a:cubicBezTo>
                  <a:pt x="10179" y="433"/>
                  <a:pt x="10173" y="439"/>
                  <a:pt x="10173" y="445"/>
                </a:cubicBezTo>
                <a:cubicBezTo>
                  <a:pt x="10173" y="457"/>
                  <a:pt x="10173" y="463"/>
                  <a:pt x="10179" y="468"/>
                </a:cubicBezTo>
                <a:close/>
                <a:moveTo>
                  <a:pt x="10061" y="682"/>
                </a:moveTo>
                <a:lnTo>
                  <a:pt x="10061" y="682"/>
                </a:lnTo>
                <a:cubicBezTo>
                  <a:pt x="10061" y="688"/>
                  <a:pt x="10067" y="688"/>
                  <a:pt x="10067" y="688"/>
                </a:cubicBezTo>
                <a:cubicBezTo>
                  <a:pt x="10067" y="688"/>
                  <a:pt x="10067" y="700"/>
                  <a:pt x="10061" y="700"/>
                </a:cubicBezTo>
                <a:cubicBezTo>
                  <a:pt x="10055" y="700"/>
                  <a:pt x="10049" y="694"/>
                  <a:pt x="10037" y="694"/>
                </a:cubicBezTo>
                <a:cubicBezTo>
                  <a:pt x="10025" y="694"/>
                  <a:pt x="10025" y="694"/>
                  <a:pt x="10025" y="694"/>
                </a:cubicBezTo>
                <a:cubicBezTo>
                  <a:pt x="10019" y="694"/>
                  <a:pt x="10013" y="694"/>
                  <a:pt x="10013" y="694"/>
                </a:cubicBezTo>
                <a:cubicBezTo>
                  <a:pt x="10001" y="694"/>
                  <a:pt x="9995" y="688"/>
                  <a:pt x="9990" y="694"/>
                </a:cubicBezTo>
                <a:cubicBezTo>
                  <a:pt x="9983" y="694"/>
                  <a:pt x="9983" y="694"/>
                  <a:pt x="9978" y="700"/>
                </a:cubicBezTo>
                <a:cubicBezTo>
                  <a:pt x="9972" y="700"/>
                  <a:pt x="9972" y="706"/>
                  <a:pt x="9966" y="706"/>
                </a:cubicBezTo>
                <a:cubicBezTo>
                  <a:pt x="9954" y="706"/>
                  <a:pt x="9942" y="700"/>
                  <a:pt x="9930" y="706"/>
                </a:cubicBezTo>
                <a:cubicBezTo>
                  <a:pt x="9912" y="706"/>
                  <a:pt x="9906" y="706"/>
                  <a:pt x="9895" y="718"/>
                </a:cubicBezTo>
                <a:cubicBezTo>
                  <a:pt x="9889" y="718"/>
                  <a:pt x="9889" y="723"/>
                  <a:pt x="9889" y="729"/>
                </a:cubicBezTo>
                <a:cubicBezTo>
                  <a:pt x="9889" y="753"/>
                  <a:pt x="9889" y="753"/>
                  <a:pt x="9889" y="753"/>
                </a:cubicBezTo>
                <a:cubicBezTo>
                  <a:pt x="9906" y="747"/>
                  <a:pt x="9912" y="747"/>
                  <a:pt x="9924" y="747"/>
                </a:cubicBezTo>
                <a:cubicBezTo>
                  <a:pt x="9936" y="747"/>
                  <a:pt x="9936" y="747"/>
                  <a:pt x="9936" y="747"/>
                </a:cubicBezTo>
                <a:cubicBezTo>
                  <a:pt x="9942" y="747"/>
                  <a:pt x="9942" y="747"/>
                  <a:pt x="9948" y="747"/>
                </a:cubicBezTo>
                <a:cubicBezTo>
                  <a:pt x="9954" y="747"/>
                  <a:pt x="9960" y="753"/>
                  <a:pt x="9966" y="753"/>
                </a:cubicBezTo>
                <a:cubicBezTo>
                  <a:pt x="9978" y="753"/>
                  <a:pt x="9990" y="753"/>
                  <a:pt x="9995" y="747"/>
                </a:cubicBezTo>
                <a:cubicBezTo>
                  <a:pt x="10007" y="741"/>
                  <a:pt x="10013" y="735"/>
                  <a:pt x="10019" y="729"/>
                </a:cubicBezTo>
                <a:cubicBezTo>
                  <a:pt x="10025" y="729"/>
                  <a:pt x="10031" y="723"/>
                  <a:pt x="10037" y="723"/>
                </a:cubicBezTo>
                <a:cubicBezTo>
                  <a:pt x="10043" y="723"/>
                  <a:pt x="10043" y="723"/>
                  <a:pt x="10043" y="723"/>
                </a:cubicBezTo>
                <a:cubicBezTo>
                  <a:pt x="10049" y="723"/>
                  <a:pt x="10049" y="723"/>
                  <a:pt x="10055" y="723"/>
                </a:cubicBezTo>
                <a:cubicBezTo>
                  <a:pt x="10061" y="729"/>
                  <a:pt x="10055" y="735"/>
                  <a:pt x="10061" y="735"/>
                </a:cubicBezTo>
                <a:cubicBezTo>
                  <a:pt x="10055" y="741"/>
                  <a:pt x="10055" y="747"/>
                  <a:pt x="10049" y="747"/>
                </a:cubicBezTo>
                <a:cubicBezTo>
                  <a:pt x="10049" y="747"/>
                  <a:pt x="10043" y="747"/>
                  <a:pt x="10037" y="747"/>
                </a:cubicBezTo>
                <a:cubicBezTo>
                  <a:pt x="10037" y="753"/>
                  <a:pt x="10031" y="753"/>
                  <a:pt x="10031" y="753"/>
                </a:cubicBezTo>
                <a:cubicBezTo>
                  <a:pt x="10025" y="753"/>
                  <a:pt x="10025" y="759"/>
                  <a:pt x="10019" y="765"/>
                </a:cubicBezTo>
                <a:cubicBezTo>
                  <a:pt x="10013" y="765"/>
                  <a:pt x="10007" y="771"/>
                  <a:pt x="10001" y="771"/>
                </a:cubicBezTo>
                <a:cubicBezTo>
                  <a:pt x="9995" y="771"/>
                  <a:pt x="9990" y="771"/>
                  <a:pt x="9983" y="771"/>
                </a:cubicBezTo>
                <a:cubicBezTo>
                  <a:pt x="9972" y="771"/>
                  <a:pt x="9960" y="771"/>
                  <a:pt x="9948" y="771"/>
                </a:cubicBezTo>
                <a:cubicBezTo>
                  <a:pt x="9942" y="771"/>
                  <a:pt x="9936" y="771"/>
                  <a:pt x="9936" y="771"/>
                </a:cubicBezTo>
                <a:cubicBezTo>
                  <a:pt x="9930" y="771"/>
                  <a:pt x="9924" y="771"/>
                  <a:pt x="9924" y="777"/>
                </a:cubicBezTo>
                <a:cubicBezTo>
                  <a:pt x="9918" y="777"/>
                  <a:pt x="9912" y="777"/>
                  <a:pt x="9912" y="777"/>
                </a:cubicBezTo>
                <a:cubicBezTo>
                  <a:pt x="9906" y="783"/>
                  <a:pt x="9906" y="783"/>
                  <a:pt x="9906" y="789"/>
                </a:cubicBezTo>
                <a:cubicBezTo>
                  <a:pt x="9906" y="795"/>
                  <a:pt x="9912" y="795"/>
                  <a:pt x="9912" y="800"/>
                </a:cubicBezTo>
                <a:cubicBezTo>
                  <a:pt x="9918" y="812"/>
                  <a:pt x="9924" y="818"/>
                  <a:pt x="9930" y="818"/>
                </a:cubicBezTo>
                <a:cubicBezTo>
                  <a:pt x="9936" y="824"/>
                  <a:pt x="9936" y="818"/>
                  <a:pt x="9942" y="818"/>
                </a:cubicBezTo>
                <a:cubicBezTo>
                  <a:pt x="9954" y="824"/>
                  <a:pt x="9960" y="818"/>
                  <a:pt x="9966" y="818"/>
                </a:cubicBezTo>
                <a:cubicBezTo>
                  <a:pt x="9972" y="818"/>
                  <a:pt x="9972" y="824"/>
                  <a:pt x="9978" y="824"/>
                </a:cubicBezTo>
                <a:cubicBezTo>
                  <a:pt x="9983" y="824"/>
                  <a:pt x="9990" y="830"/>
                  <a:pt x="10001" y="836"/>
                </a:cubicBezTo>
                <a:cubicBezTo>
                  <a:pt x="10001" y="836"/>
                  <a:pt x="10007" y="842"/>
                  <a:pt x="10013" y="842"/>
                </a:cubicBezTo>
                <a:cubicBezTo>
                  <a:pt x="10013" y="848"/>
                  <a:pt x="10013" y="854"/>
                  <a:pt x="10019" y="854"/>
                </a:cubicBezTo>
                <a:cubicBezTo>
                  <a:pt x="10019" y="860"/>
                  <a:pt x="10025" y="860"/>
                  <a:pt x="10025" y="866"/>
                </a:cubicBezTo>
                <a:cubicBezTo>
                  <a:pt x="10031" y="877"/>
                  <a:pt x="10037" y="877"/>
                  <a:pt x="10043" y="889"/>
                </a:cubicBezTo>
                <a:cubicBezTo>
                  <a:pt x="10055" y="884"/>
                  <a:pt x="10055" y="884"/>
                  <a:pt x="10055" y="884"/>
                </a:cubicBezTo>
                <a:lnTo>
                  <a:pt x="10055" y="877"/>
                </a:lnTo>
                <a:cubicBezTo>
                  <a:pt x="10055" y="872"/>
                  <a:pt x="10061" y="866"/>
                  <a:pt x="10061" y="866"/>
                </a:cubicBezTo>
                <a:cubicBezTo>
                  <a:pt x="10067" y="860"/>
                  <a:pt x="10072" y="860"/>
                  <a:pt x="10072" y="860"/>
                </a:cubicBezTo>
                <a:cubicBezTo>
                  <a:pt x="10084" y="854"/>
                  <a:pt x="10090" y="854"/>
                  <a:pt x="10096" y="842"/>
                </a:cubicBezTo>
                <a:cubicBezTo>
                  <a:pt x="10096" y="842"/>
                  <a:pt x="10096" y="836"/>
                  <a:pt x="10102" y="830"/>
                </a:cubicBezTo>
                <a:cubicBezTo>
                  <a:pt x="10102" y="824"/>
                  <a:pt x="10096" y="818"/>
                  <a:pt x="10102" y="806"/>
                </a:cubicBezTo>
                <a:cubicBezTo>
                  <a:pt x="10102" y="800"/>
                  <a:pt x="10102" y="800"/>
                  <a:pt x="10108" y="795"/>
                </a:cubicBezTo>
                <a:cubicBezTo>
                  <a:pt x="10108" y="789"/>
                  <a:pt x="10114" y="789"/>
                  <a:pt x="10114" y="783"/>
                </a:cubicBezTo>
                <a:cubicBezTo>
                  <a:pt x="10120" y="783"/>
                  <a:pt x="10126" y="777"/>
                  <a:pt x="10126" y="777"/>
                </a:cubicBezTo>
                <a:cubicBezTo>
                  <a:pt x="10138" y="777"/>
                  <a:pt x="10144" y="777"/>
                  <a:pt x="10150" y="777"/>
                </a:cubicBezTo>
                <a:cubicBezTo>
                  <a:pt x="10150" y="723"/>
                  <a:pt x="10150" y="723"/>
                  <a:pt x="10150" y="723"/>
                </a:cubicBezTo>
                <a:cubicBezTo>
                  <a:pt x="10156" y="723"/>
                  <a:pt x="10161" y="723"/>
                  <a:pt x="10173" y="723"/>
                </a:cubicBezTo>
                <a:cubicBezTo>
                  <a:pt x="10179" y="718"/>
                  <a:pt x="10185" y="711"/>
                  <a:pt x="10197" y="706"/>
                </a:cubicBezTo>
                <a:cubicBezTo>
                  <a:pt x="10191" y="700"/>
                  <a:pt x="10185" y="700"/>
                  <a:pt x="10185" y="694"/>
                </a:cubicBezTo>
                <a:cubicBezTo>
                  <a:pt x="10185" y="688"/>
                  <a:pt x="10185" y="688"/>
                  <a:pt x="10185" y="682"/>
                </a:cubicBezTo>
                <a:cubicBezTo>
                  <a:pt x="10185" y="682"/>
                  <a:pt x="10185" y="676"/>
                  <a:pt x="10185" y="670"/>
                </a:cubicBezTo>
                <a:cubicBezTo>
                  <a:pt x="10185" y="670"/>
                  <a:pt x="10191" y="664"/>
                  <a:pt x="10191" y="658"/>
                </a:cubicBezTo>
                <a:cubicBezTo>
                  <a:pt x="10191" y="658"/>
                  <a:pt x="10185" y="652"/>
                  <a:pt x="10185" y="646"/>
                </a:cubicBezTo>
                <a:cubicBezTo>
                  <a:pt x="10268" y="646"/>
                  <a:pt x="10268" y="646"/>
                  <a:pt x="10268" y="646"/>
                </a:cubicBezTo>
                <a:cubicBezTo>
                  <a:pt x="10268" y="652"/>
                  <a:pt x="10268" y="658"/>
                  <a:pt x="10268" y="664"/>
                </a:cubicBezTo>
                <a:cubicBezTo>
                  <a:pt x="10268" y="670"/>
                  <a:pt x="10262" y="676"/>
                  <a:pt x="10262" y="688"/>
                </a:cubicBezTo>
                <a:cubicBezTo>
                  <a:pt x="10262" y="694"/>
                  <a:pt x="10262" y="694"/>
                  <a:pt x="10262" y="700"/>
                </a:cubicBezTo>
                <a:cubicBezTo>
                  <a:pt x="10268" y="700"/>
                  <a:pt x="10274" y="700"/>
                  <a:pt x="10286" y="700"/>
                </a:cubicBezTo>
                <a:cubicBezTo>
                  <a:pt x="10292" y="700"/>
                  <a:pt x="10298" y="700"/>
                  <a:pt x="10298" y="706"/>
                </a:cubicBezTo>
                <a:cubicBezTo>
                  <a:pt x="10304" y="706"/>
                  <a:pt x="10310" y="706"/>
                  <a:pt x="10310" y="711"/>
                </a:cubicBezTo>
                <a:cubicBezTo>
                  <a:pt x="10310" y="718"/>
                  <a:pt x="10310" y="718"/>
                  <a:pt x="10310" y="723"/>
                </a:cubicBezTo>
                <a:cubicBezTo>
                  <a:pt x="10310" y="729"/>
                  <a:pt x="10310" y="741"/>
                  <a:pt x="10310" y="747"/>
                </a:cubicBezTo>
                <a:cubicBezTo>
                  <a:pt x="10304" y="753"/>
                  <a:pt x="10298" y="747"/>
                  <a:pt x="10298" y="753"/>
                </a:cubicBezTo>
                <a:cubicBezTo>
                  <a:pt x="10286" y="759"/>
                  <a:pt x="10280" y="765"/>
                  <a:pt x="10280" y="777"/>
                </a:cubicBezTo>
                <a:cubicBezTo>
                  <a:pt x="10280" y="783"/>
                  <a:pt x="10280" y="789"/>
                  <a:pt x="10280" y="795"/>
                </a:cubicBezTo>
                <a:cubicBezTo>
                  <a:pt x="10310" y="795"/>
                  <a:pt x="10310" y="795"/>
                  <a:pt x="10310" y="795"/>
                </a:cubicBezTo>
                <a:cubicBezTo>
                  <a:pt x="10322" y="795"/>
                  <a:pt x="10327" y="783"/>
                  <a:pt x="10345" y="771"/>
                </a:cubicBezTo>
                <a:cubicBezTo>
                  <a:pt x="10351" y="765"/>
                  <a:pt x="10357" y="759"/>
                  <a:pt x="10363" y="759"/>
                </a:cubicBezTo>
                <a:cubicBezTo>
                  <a:pt x="10369" y="759"/>
                  <a:pt x="10375" y="765"/>
                  <a:pt x="10375" y="771"/>
                </a:cubicBezTo>
                <a:cubicBezTo>
                  <a:pt x="10381" y="771"/>
                  <a:pt x="10375" y="777"/>
                  <a:pt x="10375" y="783"/>
                </a:cubicBezTo>
                <a:cubicBezTo>
                  <a:pt x="10375" y="789"/>
                  <a:pt x="10375" y="795"/>
                  <a:pt x="10375" y="800"/>
                </a:cubicBezTo>
                <a:cubicBezTo>
                  <a:pt x="10411" y="800"/>
                  <a:pt x="10411" y="800"/>
                  <a:pt x="10411" y="800"/>
                </a:cubicBezTo>
                <a:cubicBezTo>
                  <a:pt x="10411" y="800"/>
                  <a:pt x="10416" y="800"/>
                  <a:pt x="10422" y="800"/>
                </a:cubicBezTo>
                <a:cubicBezTo>
                  <a:pt x="10422" y="795"/>
                  <a:pt x="10422" y="789"/>
                  <a:pt x="10422" y="789"/>
                </a:cubicBezTo>
                <a:cubicBezTo>
                  <a:pt x="10422" y="783"/>
                  <a:pt x="10428" y="777"/>
                  <a:pt x="10428" y="777"/>
                </a:cubicBezTo>
                <a:cubicBezTo>
                  <a:pt x="10493" y="777"/>
                  <a:pt x="10493" y="777"/>
                  <a:pt x="10493" y="777"/>
                </a:cubicBezTo>
                <a:cubicBezTo>
                  <a:pt x="10517" y="771"/>
                  <a:pt x="10517" y="771"/>
                  <a:pt x="10517" y="771"/>
                </a:cubicBezTo>
                <a:cubicBezTo>
                  <a:pt x="10517" y="759"/>
                  <a:pt x="10517" y="759"/>
                  <a:pt x="10517" y="759"/>
                </a:cubicBezTo>
                <a:cubicBezTo>
                  <a:pt x="10511" y="747"/>
                  <a:pt x="10505" y="735"/>
                  <a:pt x="10488" y="735"/>
                </a:cubicBezTo>
                <a:cubicBezTo>
                  <a:pt x="10482" y="735"/>
                  <a:pt x="10482" y="735"/>
                  <a:pt x="10476" y="735"/>
                </a:cubicBezTo>
                <a:cubicBezTo>
                  <a:pt x="10464" y="735"/>
                  <a:pt x="10458" y="735"/>
                  <a:pt x="10452" y="735"/>
                </a:cubicBezTo>
                <a:cubicBezTo>
                  <a:pt x="10446" y="723"/>
                  <a:pt x="10446" y="718"/>
                  <a:pt x="10446" y="711"/>
                </a:cubicBezTo>
                <a:cubicBezTo>
                  <a:pt x="10446" y="706"/>
                  <a:pt x="10452" y="700"/>
                  <a:pt x="10452" y="700"/>
                </a:cubicBezTo>
                <a:cubicBezTo>
                  <a:pt x="10375" y="700"/>
                  <a:pt x="10375" y="700"/>
                  <a:pt x="10375" y="700"/>
                </a:cubicBezTo>
                <a:cubicBezTo>
                  <a:pt x="10375" y="682"/>
                  <a:pt x="10381" y="664"/>
                  <a:pt x="10369" y="652"/>
                </a:cubicBezTo>
                <a:cubicBezTo>
                  <a:pt x="10363" y="652"/>
                  <a:pt x="10363" y="652"/>
                  <a:pt x="10357" y="652"/>
                </a:cubicBezTo>
                <a:cubicBezTo>
                  <a:pt x="10351" y="652"/>
                  <a:pt x="10351" y="646"/>
                  <a:pt x="10345" y="646"/>
                </a:cubicBezTo>
                <a:cubicBezTo>
                  <a:pt x="10345" y="646"/>
                  <a:pt x="10339" y="640"/>
                  <a:pt x="10339" y="634"/>
                </a:cubicBezTo>
                <a:lnTo>
                  <a:pt x="10339" y="623"/>
                </a:lnTo>
                <a:cubicBezTo>
                  <a:pt x="10327" y="617"/>
                  <a:pt x="10322" y="617"/>
                  <a:pt x="10310" y="617"/>
                </a:cubicBezTo>
                <a:cubicBezTo>
                  <a:pt x="10310" y="617"/>
                  <a:pt x="10304" y="617"/>
                  <a:pt x="10298" y="617"/>
                </a:cubicBezTo>
                <a:cubicBezTo>
                  <a:pt x="10292" y="617"/>
                  <a:pt x="10292" y="611"/>
                  <a:pt x="10286" y="611"/>
                </a:cubicBezTo>
                <a:cubicBezTo>
                  <a:pt x="10280" y="605"/>
                  <a:pt x="10286" y="593"/>
                  <a:pt x="10274" y="587"/>
                </a:cubicBezTo>
                <a:cubicBezTo>
                  <a:pt x="10274" y="587"/>
                  <a:pt x="10268" y="587"/>
                  <a:pt x="10268" y="581"/>
                </a:cubicBezTo>
                <a:cubicBezTo>
                  <a:pt x="10262" y="581"/>
                  <a:pt x="10256" y="581"/>
                  <a:pt x="10256" y="581"/>
                </a:cubicBezTo>
                <a:cubicBezTo>
                  <a:pt x="10250" y="581"/>
                  <a:pt x="10245" y="581"/>
                  <a:pt x="10245" y="581"/>
                </a:cubicBezTo>
                <a:cubicBezTo>
                  <a:pt x="10233" y="587"/>
                  <a:pt x="10233" y="593"/>
                  <a:pt x="10227" y="593"/>
                </a:cubicBezTo>
                <a:cubicBezTo>
                  <a:pt x="10215" y="593"/>
                  <a:pt x="10209" y="593"/>
                  <a:pt x="10203" y="587"/>
                </a:cubicBezTo>
                <a:cubicBezTo>
                  <a:pt x="10197" y="587"/>
                  <a:pt x="10197" y="593"/>
                  <a:pt x="10191" y="587"/>
                </a:cubicBezTo>
                <a:cubicBezTo>
                  <a:pt x="10185" y="587"/>
                  <a:pt x="10185" y="581"/>
                  <a:pt x="10179" y="581"/>
                </a:cubicBezTo>
                <a:cubicBezTo>
                  <a:pt x="10179" y="545"/>
                  <a:pt x="10179" y="545"/>
                  <a:pt x="10179" y="545"/>
                </a:cubicBezTo>
                <a:lnTo>
                  <a:pt x="10185" y="552"/>
                </a:lnTo>
                <a:cubicBezTo>
                  <a:pt x="10179" y="552"/>
                  <a:pt x="10173" y="552"/>
                  <a:pt x="10167" y="552"/>
                </a:cubicBezTo>
                <a:cubicBezTo>
                  <a:pt x="10161" y="552"/>
                  <a:pt x="10156" y="552"/>
                  <a:pt x="10150" y="552"/>
                </a:cubicBezTo>
                <a:cubicBezTo>
                  <a:pt x="10144" y="552"/>
                  <a:pt x="10144" y="552"/>
                  <a:pt x="10138" y="545"/>
                </a:cubicBezTo>
                <a:cubicBezTo>
                  <a:pt x="10138" y="545"/>
                  <a:pt x="10138" y="540"/>
                  <a:pt x="10138" y="534"/>
                </a:cubicBezTo>
                <a:cubicBezTo>
                  <a:pt x="10144" y="528"/>
                  <a:pt x="10156" y="522"/>
                  <a:pt x="10156" y="510"/>
                </a:cubicBezTo>
                <a:cubicBezTo>
                  <a:pt x="10156" y="510"/>
                  <a:pt x="10156" y="504"/>
                  <a:pt x="10156" y="498"/>
                </a:cubicBezTo>
                <a:cubicBezTo>
                  <a:pt x="10055" y="486"/>
                  <a:pt x="10055" y="486"/>
                  <a:pt x="10055" y="486"/>
                </a:cubicBezTo>
                <a:cubicBezTo>
                  <a:pt x="10055" y="486"/>
                  <a:pt x="10049" y="480"/>
                  <a:pt x="10043" y="486"/>
                </a:cubicBezTo>
                <a:cubicBezTo>
                  <a:pt x="10037" y="486"/>
                  <a:pt x="10037" y="492"/>
                  <a:pt x="10037" y="492"/>
                </a:cubicBezTo>
                <a:cubicBezTo>
                  <a:pt x="10031" y="504"/>
                  <a:pt x="10031" y="510"/>
                  <a:pt x="10031" y="516"/>
                </a:cubicBezTo>
                <a:cubicBezTo>
                  <a:pt x="10031" y="528"/>
                  <a:pt x="10031" y="528"/>
                  <a:pt x="10031" y="528"/>
                </a:cubicBezTo>
                <a:cubicBezTo>
                  <a:pt x="10031" y="534"/>
                  <a:pt x="10031" y="540"/>
                  <a:pt x="10031" y="540"/>
                </a:cubicBezTo>
                <a:cubicBezTo>
                  <a:pt x="10031" y="545"/>
                  <a:pt x="10037" y="552"/>
                  <a:pt x="10037" y="557"/>
                </a:cubicBezTo>
                <a:cubicBezTo>
                  <a:pt x="10037" y="569"/>
                  <a:pt x="10037" y="569"/>
                  <a:pt x="10031" y="575"/>
                </a:cubicBezTo>
                <a:cubicBezTo>
                  <a:pt x="10025" y="581"/>
                  <a:pt x="10019" y="587"/>
                  <a:pt x="10013" y="587"/>
                </a:cubicBezTo>
                <a:cubicBezTo>
                  <a:pt x="10007" y="587"/>
                  <a:pt x="10001" y="587"/>
                  <a:pt x="9995" y="581"/>
                </a:cubicBezTo>
                <a:cubicBezTo>
                  <a:pt x="9990" y="575"/>
                  <a:pt x="9990" y="563"/>
                  <a:pt x="9990" y="557"/>
                </a:cubicBezTo>
                <a:cubicBezTo>
                  <a:pt x="9990" y="545"/>
                  <a:pt x="9990" y="545"/>
                  <a:pt x="9990" y="545"/>
                </a:cubicBezTo>
                <a:cubicBezTo>
                  <a:pt x="9990" y="540"/>
                  <a:pt x="9983" y="534"/>
                  <a:pt x="9983" y="534"/>
                </a:cubicBezTo>
                <a:cubicBezTo>
                  <a:pt x="9983" y="522"/>
                  <a:pt x="9983" y="522"/>
                  <a:pt x="9983" y="522"/>
                </a:cubicBezTo>
                <a:cubicBezTo>
                  <a:pt x="9983" y="510"/>
                  <a:pt x="9983" y="510"/>
                  <a:pt x="9983" y="498"/>
                </a:cubicBezTo>
                <a:cubicBezTo>
                  <a:pt x="9960" y="498"/>
                  <a:pt x="9960" y="498"/>
                  <a:pt x="9960" y="498"/>
                </a:cubicBezTo>
                <a:cubicBezTo>
                  <a:pt x="9954" y="504"/>
                  <a:pt x="9942" y="504"/>
                  <a:pt x="9936" y="510"/>
                </a:cubicBezTo>
                <a:cubicBezTo>
                  <a:pt x="9936" y="510"/>
                  <a:pt x="9936" y="516"/>
                  <a:pt x="9930" y="522"/>
                </a:cubicBezTo>
                <a:cubicBezTo>
                  <a:pt x="9930" y="522"/>
                  <a:pt x="9924" y="528"/>
                  <a:pt x="9918" y="528"/>
                </a:cubicBezTo>
                <a:cubicBezTo>
                  <a:pt x="9918" y="534"/>
                  <a:pt x="9912" y="540"/>
                  <a:pt x="9906" y="540"/>
                </a:cubicBezTo>
                <a:cubicBezTo>
                  <a:pt x="9871" y="540"/>
                  <a:pt x="9871" y="540"/>
                  <a:pt x="9871" y="540"/>
                </a:cubicBezTo>
                <a:cubicBezTo>
                  <a:pt x="9871" y="516"/>
                  <a:pt x="9871" y="516"/>
                  <a:pt x="9871" y="516"/>
                </a:cubicBezTo>
                <a:cubicBezTo>
                  <a:pt x="9877" y="516"/>
                  <a:pt x="9871" y="510"/>
                  <a:pt x="9877" y="504"/>
                </a:cubicBezTo>
                <a:cubicBezTo>
                  <a:pt x="9883" y="504"/>
                  <a:pt x="9883" y="510"/>
                  <a:pt x="9889" y="504"/>
                </a:cubicBezTo>
                <a:cubicBezTo>
                  <a:pt x="9895" y="504"/>
                  <a:pt x="9895" y="498"/>
                  <a:pt x="9901" y="498"/>
                </a:cubicBezTo>
                <a:cubicBezTo>
                  <a:pt x="9895" y="486"/>
                  <a:pt x="9895" y="486"/>
                  <a:pt x="9895" y="486"/>
                </a:cubicBezTo>
                <a:cubicBezTo>
                  <a:pt x="9895" y="486"/>
                  <a:pt x="9889" y="486"/>
                  <a:pt x="9883" y="486"/>
                </a:cubicBezTo>
                <a:lnTo>
                  <a:pt x="9877" y="492"/>
                </a:lnTo>
                <a:cubicBezTo>
                  <a:pt x="9871" y="498"/>
                  <a:pt x="9865" y="498"/>
                  <a:pt x="9865" y="498"/>
                </a:cubicBezTo>
                <a:cubicBezTo>
                  <a:pt x="9859" y="504"/>
                  <a:pt x="9859" y="510"/>
                  <a:pt x="9859" y="510"/>
                </a:cubicBezTo>
                <a:cubicBezTo>
                  <a:pt x="9783" y="510"/>
                  <a:pt x="9783" y="510"/>
                  <a:pt x="9783" y="510"/>
                </a:cubicBezTo>
                <a:cubicBezTo>
                  <a:pt x="9777" y="510"/>
                  <a:pt x="9777" y="516"/>
                  <a:pt x="9771" y="516"/>
                </a:cubicBezTo>
                <a:cubicBezTo>
                  <a:pt x="9765" y="516"/>
                  <a:pt x="9753" y="516"/>
                  <a:pt x="9747" y="516"/>
                </a:cubicBezTo>
                <a:cubicBezTo>
                  <a:pt x="9741" y="516"/>
                  <a:pt x="9741" y="522"/>
                  <a:pt x="9736" y="522"/>
                </a:cubicBezTo>
                <a:cubicBezTo>
                  <a:pt x="9736" y="534"/>
                  <a:pt x="9736" y="540"/>
                  <a:pt x="9736" y="545"/>
                </a:cubicBezTo>
                <a:cubicBezTo>
                  <a:pt x="9741" y="552"/>
                  <a:pt x="9747" y="552"/>
                  <a:pt x="9747" y="557"/>
                </a:cubicBezTo>
                <a:cubicBezTo>
                  <a:pt x="9753" y="563"/>
                  <a:pt x="9753" y="569"/>
                  <a:pt x="9759" y="569"/>
                </a:cubicBezTo>
                <a:cubicBezTo>
                  <a:pt x="9771" y="569"/>
                  <a:pt x="9777" y="569"/>
                  <a:pt x="9795" y="569"/>
                </a:cubicBezTo>
                <a:cubicBezTo>
                  <a:pt x="9795" y="569"/>
                  <a:pt x="9800" y="569"/>
                  <a:pt x="9806" y="569"/>
                </a:cubicBezTo>
                <a:cubicBezTo>
                  <a:pt x="9806" y="575"/>
                  <a:pt x="9806" y="581"/>
                  <a:pt x="9806" y="581"/>
                </a:cubicBezTo>
                <a:cubicBezTo>
                  <a:pt x="9800" y="587"/>
                  <a:pt x="9800" y="593"/>
                  <a:pt x="9800" y="593"/>
                </a:cubicBezTo>
                <a:cubicBezTo>
                  <a:pt x="9800" y="599"/>
                  <a:pt x="9789" y="599"/>
                  <a:pt x="9789" y="605"/>
                </a:cubicBezTo>
                <a:cubicBezTo>
                  <a:pt x="9789" y="611"/>
                  <a:pt x="9789" y="617"/>
                  <a:pt x="9795" y="623"/>
                </a:cubicBezTo>
                <a:cubicBezTo>
                  <a:pt x="9795" y="623"/>
                  <a:pt x="9800" y="623"/>
                  <a:pt x="9806" y="629"/>
                </a:cubicBezTo>
                <a:cubicBezTo>
                  <a:pt x="9806" y="634"/>
                  <a:pt x="9806" y="640"/>
                  <a:pt x="9806" y="646"/>
                </a:cubicBezTo>
                <a:cubicBezTo>
                  <a:pt x="9806" y="652"/>
                  <a:pt x="9806" y="658"/>
                  <a:pt x="9800" y="664"/>
                </a:cubicBezTo>
                <a:cubicBezTo>
                  <a:pt x="9795" y="664"/>
                  <a:pt x="9795" y="664"/>
                  <a:pt x="9789" y="658"/>
                </a:cubicBezTo>
                <a:cubicBezTo>
                  <a:pt x="9789" y="658"/>
                  <a:pt x="9783" y="658"/>
                  <a:pt x="9777" y="652"/>
                </a:cubicBezTo>
                <a:lnTo>
                  <a:pt x="9777" y="646"/>
                </a:lnTo>
                <a:cubicBezTo>
                  <a:pt x="9771" y="640"/>
                  <a:pt x="9771" y="634"/>
                  <a:pt x="9771" y="629"/>
                </a:cubicBezTo>
                <a:cubicBezTo>
                  <a:pt x="9765" y="629"/>
                  <a:pt x="9765" y="623"/>
                  <a:pt x="9759" y="623"/>
                </a:cubicBezTo>
                <a:cubicBezTo>
                  <a:pt x="9753" y="617"/>
                  <a:pt x="9753" y="617"/>
                  <a:pt x="9747" y="617"/>
                </a:cubicBezTo>
                <a:cubicBezTo>
                  <a:pt x="9741" y="611"/>
                  <a:pt x="9741" y="617"/>
                  <a:pt x="9736" y="617"/>
                </a:cubicBezTo>
                <a:cubicBezTo>
                  <a:pt x="9741" y="623"/>
                  <a:pt x="9747" y="629"/>
                  <a:pt x="9747" y="640"/>
                </a:cubicBezTo>
                <a:lnTo>
                  <a:pt x="9747" y="646"/>
                </a:lnTo>
                <a:cubicBezTo>
                  <a:pt x="9747" y="652"/>
                  <a:pt x="9747" y="658"/>
                  <a:pt x="9747" y="658"/>
                </a:cubicBezTo>
                <a:cubicBezTo>
                  <a:pt x="9753" y="664"/>
                  <a:pt x="9759" y="670"/>
                  <a:pt x="9759" y="670"/>
                </a:cubicBezTo>
                <a:cubicBezTo>
                  <a:pt x="9765" y="676"/>
                  <a:pt x="9765" y="682"/>
                  <a:pt x="9771" y="682"/>
                </a:cubicBezTo>
                <a:cubicBezTo>
                  <a:pt x="9783" y="688"/>
                  <a:pt x="9789" y="694"/>
                  <a:pt x="9800" y="694"/>
                </a:cubicBezTo>
                <a:cubicBezTo>
                  <a:pt x="9806" y="694"/>
                  <a:pt x="9806" y="688"/>
                  <a:pt x="9812" y="688"/>
                </a:cubicBezTo>
                <a:cubicBezTo>
                  <a:pt x="9812" y="682"/>
                  <a:pt x="9806" y="676"/>
                  <a:pt x="9806" y="664"/>
                </a:cubicBezTo>
                <a:cubicBezTo>
                  <a:pt x="9806" y="664"/>
                  <a:pt x="9812" y="658"/>
                  <a:pt x="9812" y="652"/>
                </a:cubicBezTo>
                <a:cubicBezTo>
                  <a:pt x="9818" y="658"/>
                  <a:pt x="9829" y="652"/>
                  <a:pt x="9835" y="658"/>
                </a:cubicBezTo>
                <a:cubicBezTo>
                  <a:pt x="9841" y="664"/>
                  <a:pt x="9835" y="676"/>
                  <a:pt x="9841" y="682"/>
                </a:cubicBezTo>
                <a:cubicBezTo>
                  <a:pt x="9847" y="688"/>
                  <a:pt x="9847" y="688"/>
                  <a:pt x="9853" y="688"/>
                </a:cubicBezTo>
                <a:cubicBezTo>
                  <a:pt x="9859" y="694"/>
                  <a:pt x="9859" y="694"/>
                  <a:pt x="9865" y="694"/>
                </a:cubicBezTo>
                <a:cubicBezTo>
                  <a:pt x="9871" y="700"/>
                  <a:pt x="9883" y="694"/>
                  <a:pt x="9889" y="694"/>
                </a:cubicBezTo>
                <a:cubicBezTo>
                  <a:pt x="9901" y="694"/>
                  <a:pt x="9901" y="694"/>
                  <a:pt x="9901" y="694"/>
                </a:cubicBezTo>
                <a:cubicBezTo>
                  <a:pt x="9906" y="694"/>
                  <a:pt x="9906" y="700"/>
                  <a:pt x="9912" y="694"/>
                </a:cubicBezTo>
                <a:cubicBezTo>
                  <a:pt x="9918" y="694"/>
                  <a:pt x="9918" y="688"/>
                  <a:pt x="9918" y="682"/>
                </a:cubicBezTo>
                <a:cubicBezTo>
                  <a:pt x="9924" y="682"/>
                  <a:pt x="9918" y="676"/>
                  <a:pt x="9918" y="670"/>
                </a:cubicBezTo>
                <a:cubicBezTo>
                  <a:pt x="9924" y="670"/>
                  <a:pt x="9924" y="664"/>
                  <a:pt x="9930" y="658"/>
                </a:cubicBezTo>
                <a:cubicBezTo>
                  <a:pt x="9930" y="658"/>
                  <a:pt x="9936" y="664"/>
                  <a:pt x="9942" y="658"/>
                </a:cubicBezTo>
                <a:cubicBezTo>
                  <a:pt x="9942" y="658"/>
                  <a:pt x="9948" y="658"/>
                  <a:pt x="9954" y="652"/>
                </a:cubicBezTo>
                <a:cubicBezTo>
                  <a:pt x="9948" y="652"/>
                  <a:pt x="9948" y="646"/>
                  <a:pt x="9948" y="646"/>
                </a:cubicBezTo>
                <a:cubicBezTo>
                  <a:pt x="9948" y="629"/>
                  <a:pt x="9948" y="629"/>
                  <a:pt x="9948" y="629"/>
                </a:cubicBezTo>
                <a:cubicBezTo>
                  <a:pt x="9972" y="623"/>
                  <a:pt x="9972" y="623"/>
                  <a:pt x="9972" y="623"/>
                </a:cubicBezTo>
                <a:cubicBezTo>
                  <a:pt x="9972" y="629"/>
                  <a:pt x="9983" y="629"/>
                  <a:pt x="9983" y="634"/>
                </a:cubicBezTo>
                <a:cubicBezTo>
                  <a:pt x="9983" y="634"/>
                  <a:pt x="9983" y="640"/>
                  <a:pt x="9983" y="646"/>
                </a:cubicBezTo>
                <a:cubicBezTo>
                  <a:pt x="9983" y="652"/>
                  <a:pt x="9983" y="658"/>
                  <a:pt x="9983" y="664"/>
                </a:cubicBezTo>
                <a:cubicBezTo>
                  <a:pt x="10031" y="664"/>
                  <a:pt x="10031" y="664"/>
                  <a:pt x="10031" y="664"/>
                </a:cubicBezTo>
                <a:cubicBezTo>
                  <a:pt x="10049" y="646"/>
                  <a:pt x="10049" y="646"/>
                  <a:pt x="10049" y="646"/>
                </a:cubicBezTo>
                <a:cubicBezTo>
                  <a:pt x="10061" y="658"/>
                  <a:pt x="10061" y="658"/>
                  <a:pt x="10061" y="658"/>
                </a:cubicBezTo>
                <a:cubicBezTo>
                  <a:pt x="10061" y="670"/>
                  <a:pt x="10061" y="676"/>
                  <a:pt x="10061" y="682"/>
                </a:cubicBezTo>
                <a:close/>
                <a:moveTo>
                  <a:pt x="17122" y="2532"/>
                </a:moveTo>
                <a:lnTo>
                  <a:pt x="17122" y="2532"/>
                </a:lnTo>
                <a:cubicBezTo>
                  <a:pt x="17134" y="2532"/>
                  <a:pt x="17134" y="2532"/>
                  <a:pt x="17140" y="2526"/>
                </a:cubicBezTo>
                <a:cubicBezTo>
                  <a:pt x="17146" y="2526"/>
                  <a:pt x="17152" y="2520"/>
                  <a:pt x="17152" y="2520"/>
                </a:cubicBezTo>
                <a:cubicBezTo>
                  <a:pt x="17294" y="2520"/>
                  <a:pt x="17294" y="2520"/>
                  <a:pt x="17294" y="2520"/>
                </a:cubicBezTo>
                <a:cubicBezTo>
                  <a:pt x="17294" y="2496"/>
                  <a:pt x="17294" y="2496"/>
                  <a:pt x="17294" y="2496"/>
                </a:cubicBezTo>
                <a:cubicBezTo>
                  <a:pt x="17300" y="2490"/>
                  <a:pt x="17294" y="2478"/>
                  <a:pt x="17300" y="2473"/>
                </a:cubicBezTo>
                <a:cubicBezTo>
                  <a:pt x="17306" y="2466"/>
                  <a:pt x="17312" y="2466"/>
                  <a:pt x="17312" y="2466"/>
                </a:cubicBezTo>
                <a:cubicBezTo>
                  <a:pt x="17318" y="2466"/>
                  <a:pt x="17324" y="2473"/>
                  <a:pt x="17330" y="2478"/>
                </a:cubicBezTo>
                <a:cubicBezTo>
                  <a:pt x="17336" y="2478"/>
                  <a:pt x="17336" y="2484"/>
                  <a:pt x="17348" y="2484"/>
                </a:cubicBezTo>
                <a:cubicBezTo>
                  <a:pt x="17353" y="2484"/>
                  <a:pt x="17359" y="2478"/>
                  <a:pt x="17365" y="2478"/>
                </a:cubicBezTo>
                <a:cubicBezTo>
                  <a:pt x="17377" y="2478"/>
                  <a:pt x="17377" y="2484"/>
                  <a:pt x="17383" y="2484"/>
                </a:cubicBezTo>
                <a:cubicBezTo>
                  <a:pt x="17389" y="2490"/>
                  <a:pt x="17389" y="2496"/>
                  <a:pt x="17395" y="2496"/>
                </a:cubicBezTo>
                <a:cubicBezTo>
                  <a:pt x="17401" y="2496"/>
                  <a:pt x="17407" y="2496"/>
                  <a:pt x="17407" y="2496"/>
                </a:cubicBezTo>
                <a:cubicBezTo>
                  <a:pt x="17413" y="2502"/>
                  <a:pt x="17413" y="2508"/>
                  <a:pt x="17419" y="2508"/>
                </a:cubicBezTo>
                <a:cubicBezTo>
                  <a:pt x="17419" y="2514"/>
                  <a:pt x="17419" y="2514"/>
                  <a:pt x="17419" y="2520"/>
                </a:cubicBezTo>
                <a:cubicBezTo>
                  <a:pt x="17413" y="2526"/>
                  <a:pt x="17407" y="2526"/>
                  <a:pt x="17407" y="2532"/>
                </a:cubicBezTo>
                <a:cubicBezTo>
                  <a:pt x="17407" y="2538"/>
                  <a:pt x="17407" y="2544"/>
                  <a:pt x="17413" y="2550"/>
                </a:cubicBezTo>
                <a:cubicBezTo>
                  <a:pt x="17413" y="2555"/>
                  <a:pt x="17419" y="2555"/>
                  <a:pt x="17425" y="2555"/>
                </a:cubicBezTo>
                <a:cubicBezTo>
                  <a:pt x="17478" y="2555"/>
                  <a:pt x="17478" y="2555"/>
                  <a:pt x="17478" y="2555"/>
                </a:cubicBezTo>
                <a:cubicBezTo>
                  <a:pt x="17490" y="2555"/>
                  <a:pt x="17496" y="2544"/>
                  <a:pt x="17502" y="2538"/>
                </a:cubicBezTo>
                <a:cubicBezTo>
                  <a:pt x="17508" y="2532"/>
                  <a:pt x="17508" y="2532"/>
                  <a:pt x="17508" y="2526"/>
                </a:cubicBezTo>
                <a:cubicBezTo>
                  <a:pt x="17514" y="2520"/>
                  <a:pt x="17514" y="2514"/>
                  <a:pt x="17519" y="2514"/>
                </a:cubicBezTo>
                <a:cubicBezTo>
                  <a:pt x="17537" y="2514"/>
                  <a:pt x="17537" y="2526"/>
                  <a:pt x="17549" y="2538"/>
                </a:cubicBezTo>
                <a:cubicBezTo>
                  <a:pt x="17555" y="2544"/>
                  <a:pt x="17561" y="2544"/>
                  <a:pt x="17561" y="2550"/>
                </a:cubicBezTo>
                <a:cubicBezTo>
                  <a:pt x="17561" y="2544"/>
                  <a:pt x="17561" y="2538"/>
                  <a:pt x="17561" y="2538"/>
                </a:cubicBezTo>
                <a:cubicBezTo>
                  <a:pt x="17561" y="2532"/>
                  <a:pt x="17567" y="2532"/>
                  <a:pt x="17567" y="2526"/>
                </a:cubicBezTo>
                <a:cubicBezTo>
                  <a:pt x="17573" y="2526"/>
                  <a:pt x="17573" y="2526"/>
                  <a:pt x="17579" y="2526"/>
                </a:cubicBezTo>
                <a:cubicBezTo>
                  <a:pt x="17585" y="2532"/>
                  <a:pt x="17585" y="2538"/>
                  <a:pt x="17591" y="2538"/>
                </a:cubicBezTo>
                <a:cubicBezTo>
                  <a:pt x="17626" y="2538"/>
                  <a:pt x="17626" y="2538"/>
                  <a:pt x="17626" y="2538"/>
                </a:cubicBezTo>
                <a:cubicBezTo>
                  <a:pt x="17626" y="2532"/>
                  <a:pt x="17626" y="2526"/>
                  <a:pt x="17626" y="2526"/>
                </a:cubicBezTo>
                <a:cubicBezTo>
                  <a:pt x="17620" y="2520"/>
                  <a:pt x="17620" y="2520"/>
                  <a:pt x="17614" y="2514"/>
                </a:cubicBezTo>
                <a:cubicBezTo>
                  <a:pt x="17614" y="2508"/>
                  <a:pt x="17614" y="2508"/>
                  <a:pt x="17614" y="2502"/>
                </a:cubicBezTo>
                <a:cubicBezTo>
                  <a:pt x="17603" y="2502"/>
                  <a:pt x="17597" y="2502"/>
                  <a:pt x="17591" y="2502"/>
                </a:cubicBezTo>
                <a:cubicBezTo>
                  <a:pt x="17585" y="2502"/>
                  <a:pt x="17585" y="2502"/>
                  <a:pt x="17579" y="2502"/>
                </a:cubicBezTo>
                <a:cubicBezTo>
                  <a:pt x="17579" y="2473"/>
                  <a:pt x="17579" y="2473"/>
                  <a:pt x="17579" y="2473"/>
                </a:cubicBezTo>
                <a:cubicBezTo>
                  <a:pt x="17579" y="2461"/>
                  <a:pt x="17591" y="2461"/>
                  <a:pt x="17597" y="2455"/>
                </a:cubicBezTo>
                <a:cubicBezTo>
                  <a:pt x="17603" y="2449"/>
                  <a:pt x="17603" y="2455"/>
                  <a:pt x="17608" y="2455"/>
                </a:cubicBezTo>
                <a:cubicBezTo>
                  <a:pt x="17614" y="2449"/>
                  <a:pt x="17614" y="2449"/>
                  <a:pt x="17614" y="2443"/>
                </a:cubicBezTo>
                <a:cubicBezTo>
                  <a:pt x="17620" y="2437"/>
                  <a:pt x="17620" y="2437"/>
                  <a:pt x="17620" y="2431"/>
                </a:cubicBezTo>
                <a:cubicBezTo>
                  <a:pt x="17626" y="2425"/>
                  <a:pt x="17626" y="2425"/>
                  <a:pt x="17632" y="2419"/>
                </a:cubicBezTo>
                <a:cubicBezTo>
                  <a:pt x="17632" y="2413"/>
                  <a:pt x="17638" y="2413"/>
                  <a:pt x="17638" y="2407"/>
                </a:cubicBezTo>
                <a:cubicBezTo>
                  <a:pt x="17644" y="2401"/>
                  <a:pt x="17644" y="2395"/>
                  <a:pt x="17650" y="2395"/>
                </a:cubicBezTo>
                <a:cubicBezTo>
                  <a:pt x="17656" y="2395"/>
                  <a:pt x="17656" y="2395"/>
                  <a:pt x="17662" y="2395"/>
                </a:cubicBezTo>
                <a:cubicBezTo>
                  <a:pt x="17674" y="2389"/>
                  <a:pt x="17674" y="2389"/>
                  <a:pt x="17674" y="2389"/>
                </a:cubicBezTo>
                <a:cubicBezTo>
                  <a:pt x="17680" y="2389"/>
                  <a:pt x="17680" y="2384"/>
                  <a:pt x="17680" y="2378"/>
                </a:cubicBezTo>
                <a:cubicBezTo>
                  <a:pt x="17691" y="2366"/>
                  <a:pt x="17697" y="2360"/>
                  <a:pt x="17703" y="2348"/>
                </a:cubicBezTo>
                <a:cubicBezTo>
                  <a:pt x="17715" y="2336"/>
                  <a:pt x="17721" y="2324"/>
                  <a:pt x="17739" y="2318"/>
                </a:cubicBezTo>
                <a:cubicBezTo>
                  <a:pt x="17745" y="2307"/>
                  <a:pt x="17751" y="2307"/>
                  <a:pt x="17763" y="2307"/>
                </a:cubicBezTo>
                <a:cubicBezTo>
                  <a:pt x="17769" y="2307"/>
                  <a:pt x="17774" y="2307"/>
                  <a:pt x="17780" y="2307"/>
                </a:cubicBezTo>
                <a:cubicBezTo>
                  <a:pt x="17786" y="2307"/>
                  <a:pt x="17792" y="2312"/>
                  <a:pt x="17798" y="2312"/>
                </a:cubicBezTo>
                <a:cubicBezTo>
                  <a:pt x="17804" y="2312"/>
                  <a:pt x="17804" y="2312"/>
                  <a:pt x="17804" y="2312"/>
                </a:cubicBezTo>
                <a:cubicBezTo>
                  <a:pt x="17810" y="2312"/>
                  <a:pt x="17810" y="2312"/>
                  <a:pt x="17816" y="2307"/>
                </a:cubicBezTo>
                <a:cubicBezTo>
                  <a:pt x="17822" y="2307"/>
                  <a:pt x="17822" y="2295"/>
                  <a:pt x="17828" y="2295"/>
                </a:cubicBezTo>
                <a:cubicBezTo>
                  <a:pt x="17834" y="2295"/>
                  <a:pt x="17834" y="2295"/>
                  <a:pt x="17834" y="2295"/>
                </a:cubicBezTo>
                <a:cubicBezTo>
                  <a:pt x="17840" y="2295"/>
                  <a:pt x="17840" y="2307"/>
                  <a:pt x="17840" y="2307"/>
                </a:cubicBezTo>
                <a:cubicBezTo>
                  <a:pt x="17846" y="2312"/>
                  <a:pt x="17846" y="2318"/>
                  <a:pt x="17851" y="2318"/>
                </a:cubicBezTo>
                <a:cubicBezTo>
                  <a:pt x="17851" y="2318"/>
                  <a:pt x="17858" y="2324"/>
                  <a:pt x="17863" y="2324"/>
                </a:cubicBezTo>
                <a:cubicBezTo>
                  <a:pt x="17863" y="2324"/>
                  <a:pt x="17869" y="2324"/>
                  <a:pt x="17875" y="2324"/>
                </a:cubicBezTo>
                <a:cubicBezTo>
                  <a:pt x="17875" y="2324"/>
                  <a:pt x="17881" y="2330"/>
                  <a:pt x="17887" y="2330"/>
                </a:cubicBezTo>
                <a:cubicBezTo>
                  <a:pt x="17881" y="2336"/>
                  <a:pt x="17875" y="2342"/>
                  <a:pt x="17875" y="2348"/>
                </a:cubicBezTo>
                <a:cubicBezTo>
                  <a:pt x="17875" y="2354"/>
                  <a:pt x="17875" y="2354"/>
                  <a:pt x="17875" y="2354"/>
                </a:cubicBezTo>
                <a:cubicBezTo>
                  <a:pt x="17875" y="2360"/>
                  <a:pt x="17875" y="2360"/>
                  <a:pt x="17881" y="2366"/>
                </a:cubicBezTo>
                <a:cubicBezTo>
                  <a:pt x="17881" y="2366"/>
                  <a:pt x="17887" y="2366"/>
                  <a:pt x="17893" y="2372"/>
                </a:cubicBezTo>
                <a:cubicBezTo>
                  <a:pt x="17893" y="2372"/>
                  <a:pt x="17893" y="2378"/>
                  <a:pt x="17893" y="2384"/>
                </a:cubicBezTo>
                <a:cubicBezTo>
                  <a:pt x="17893" y="2389"/>
                  <a:pt x="17893" y="2395"/>
                  <a:pt x="17893" y="2407"/>
                </a:cubicBezTo>
                <a:cubicBezTo>
                  <a:pt x="17905" y="2407"/>
                  <a:pt x="17905" y="2407"/>
                  <a:pt x="17905" y="2407"/>
                </a:cubicBezTo>
                <a:cubicBezTo>
                  <a:pt x="17911" y="2407"/>
                  <a:pt x="17917" y="2407"/>
                  <a:pt x="17917" y="2401"/>
                </a:cubicBezTo>
                <a:cubicBezTo>
                  <a:pt x="17923" y="2395"/>
                  <a:pt x="17923" y="2395"/>
                  <a:pt x="17929" y="2389"/>
                </a:cubicBezTo>
                <a:cubicBezTo>
                  <a:pt x="17935" y="2384"/>
                  <a:pt x="17940" y="2378"/>
                  <a:pt x="17952" y="2372"/>
                </a:cubicBezTo>
                <a:cubicBezTo>
                  <a:pt x="17958" y="2372"/>
                  <a:pt x="17958" y="2372"/>
                  <a:pt x="17964" y="2372"/>
                </a:cubicBezTo>
                <a:cubicBezTo>
                  <a:pt x="17970" y="2366"/>
                  <a:pt x="17970" y="2366"/>
                  <a:pt x="17976" y="2360"/>
                </a:cubicBezTo>
                <a:cubicBezTo>
                  <a:pt x="17982" y="2360"/>
                  <a:pt x="17982" y="2354"/>
                  <a:pt x="17982" y="2348"/>
                </a:cubicBezTo>
                <a:cubicBezTo>
                  <a:pt x="17988" y="2348"/>
                  <a:pt x="17994" y="2342"/>
                  <a:pt x="17994" y="2342"/>
                </a:cubicBezTo>
                <a:cubicBezTo>
                  <a:pt x="18000" y="2336"/>
                  <a:pt x="18000" y="2330"/>
                  <a:pt x="18006" y="2330"/>
                </a:cubicBezTo>
                <a:cubicBezTo>
                  <a:pt x="18012" y="2324"/>
                  <a:pt x="18017" y="2324"/>
                  <a:pt x="18029" y="2324"/>
                </a:cubicBezTo>
                <a:cubicBezTo>
                  <a:pt x="18029" y="2324"/>
                  <a:pt x="18035" y="2324"/>
                  <a:pt x="18041" y="2324"/>
                </a:cubicBezTo>
                <a:cubicBezTo>
                  <a:pt x="18041" y="2324"/>
                  <a:pt x="18041" y="2318"/>
                  <a:pt x="18047" y="2312"/>
                </a:cubicBezTo>
                <a:cubicBezTo>
                  <a:pt x="18047" y="2312"/>
                  <a:pt x="18047" y="2307"/>
                  <a:pt x="18047" y="2300"/>
                </a:cubicBezTo>
                <a:cubicBezTo>
                  <a:pt x="18053" y="2300"/>
                  <a:pt x="18053" y="2295"/>
                  <a:pt x="18053" y="2289"/>
                </a:cubicBezTo>
                <a:cubicBezTo>
                  <a:pt x="18059" y="2283"/>
                  <a:pt x="18053" y="2277"/>
                  <a:pt x="18053" y="2265"/>
                </a:cubicBezTo>
                <a:cubicBezTo>
                  <a:pt x="18059" y="2259"/>
                  <a:pt x="18059" y="2253"/>
                  <a:pt x="18059" y="2247"/>
                </a:cubicBezTo>
                <a:cubicBezTo>
                  <a:pt x="18071" y="2247"/>
                  <a:pt x="18077" y="2247"/>
                  <a:pt x="18083" y="2247"/>
                </a:cubicBezTo>
                <a:cubicBezTo>
                  <a:pt x="18095" y="2241"/>
                  <a:pt x="18101" y="2235"/>
                  <a:pt x="18106" y="2235"/>
                </a:cubicBezTo>
                <a:cubicBezTo>
                  <a:pt x="18166" y="2235"/>
                  <a:pt x="18166" y="2235"/>
                  <a:pt x="18166" y="2235"/>
                </a:cubicBezTo>
                <a:cubicBezTo>
                  <a:pt x="18166" y="2253"/>
                  <a:pt x="18166" y="2253"/>
                  <a:pt x="18166" y="2253"/>
                </a:cubicBezTo>
                <a:cubicBezTo>
                  <a:pt x="18160" y="2259"/>
                  <a:pt x="18160" y="2259"/>
                  <a:pt x="18154" y="2265"/>
                </a:cubicBezTo>
                <a:cubicBezTo>
                  <a:pt x="18130" y="2271"/>
                  <a:pt x="18130" y="2271"/>
                  <a:pt x="18130" y="2271"/>
                </a:cubicBezTo>
                <a:cubicBezTo>
                  <a:pt x="18124" y="2277"/>
                  <a:pt x="18124" y="2277"/>
                  <a:pt x="18118" y="2277"/>
                </a:cubicBezTo>
                <a:cubicBezTo>
                  <a:pt x="18112" y="2283"/>
                  <a:pt x="18106" y="2283"/>
                  <a:pt x="18106" y="2289"/>
                </a:cubicBezTo>
                <a:cubicBezTo>
                  <a:pt x="18106" y="2295"/>
                  <a:pt x="18101" y="2300"/>
                  <a:pt x="18101" y="2300"/>
                </a:cubicBezTo>
                <a:cubicBezTo>
                  <a:pt x="18101" y="2307"/>
                  <a:pt x="18101" y="2312"/>
                  <a:pt x="18101" y="2312"/>
                </a:cubicBezTo>
                <a:cubicBezTo>
                  <a:pt x="18101" y="2318"/>
                  <a:pt x="18101" y="2324"/>
                  <a:pt x="18101" y="2324"/>
                </a:cubicBezTo>
                <a:cubicBezTo>
                  <a:pt x="18101" y="2330"/>
                  <a:pt x="18095" y="2330"/>
                  <a:pt x="18095" y="2336"/>
                </a:cubicBezTo>
                <a:cubicBezTo>
                  <a:pt x="18095" y="2348"/>
                  <a:pt x="18089" y="2354"/>
                  <a:pt x="18083" y="2360"/>
                </a:cubicBezTo>
                <a:cubicBezTo>
                  <a:pt x="18083" y="2366"/>
                  <a:pt x="18083" y="2372"/>
                  <a:pt x="18083" y="2372"/>
                </a:cubicBezTo>
                <a:cubicBezTo>
                  <a:pt x="18083" y="2378"/>
                  <a:pt x="18083" y="2384"/>
                  <a:pt x="18077" y="2384"/>
                </a:cubicBezTo>
                <a:cubicBezTo>
                  <a:pt x="18077" y="2389"/>
                  <a:pt x="18077" y="2395"/>
                  <a:pt x="18071" y="2395"/>
                </a:cubicBezTo>
                <a:cubicBezTo>
                  <a:pt x="18065" y="2395"/>
                  <a:pt x="18065" y="2395"/>
                  <a:pt x="18059" y="2401"/>
                </a:cubicBezTo>
                <a:cubicBezTo>
                  <a:pt x="18053" y="2401"/>
                  <a:pt x="18047" y="2401"/>
                  <a:pt x="18047" y="2407"/>
                </a:cubicBezTo>
                <a:cubicBezTo>
                  <a:pt x="18041" y="2407"/>
                  <a:pt x="18035" y="2407"/>
                  <a:pt x="18035" y="2407"/>
                </a:cubicBezTo>
                <a:cubicBezTo>
                  <a:pt x="18029" y="2413"/>
                  <a:pt x="18029" y="2413"/>
                  <a:pt x="18029" y="2419"/>
                </a:cubicBezTo>
                <a:cubicBezTo>
                  <a:pt x="18029" y="2425"/>
                  <a:pt x="18029" y="2425"/>
                  <a:pt x="18029" y="2431"/>
                </a:cubicBezTo>
                <a:cubicBezTo>
                  <a:pt x="18024" y="2443"/>
                  <a:pt x="18012" y="2443"/>
                  <a:pt x="18006" y="2449"/>
                </a:cubicBezTo>
                <a:cubicBezTo>
                  <a:pt x="17994" y="2455"/>
                  <a:pt x="17982" y="2466"/>
                  <a:pt x="17970" y="2473"/>
                </a:cubicBezTo>
                <a:cubicBezTo>
                  <a:pt x="17958" y="2484"/>
                  <a:pt x="17946" y="2490"/>
                  <a:pt x="17935" y="2496"/>
                </a:cubicBezTo>
                <a:cubicBezTo>
                  <a:pt x="17917" y="2502"/>
                  <a:pt x="17911" y="2514"/>
                  <a:pt x="17899" y="2520"/>
                </a:cubicBezTo>
                <a:cubicBezTo>
                  <a:pt x="17887" y="2532"/>
                  <a:pt x="17881" y="2544"/>
                  <a:pt x="17869" y="2555"/>
                </a:cubicBezTo>
                <a:cubicBezTo>
                  <a:pt x="17869" y="2561"/>
                  <a:pt x="17863" y="2567"/>
                  <a:pt x="17863" y="2567"/>
                </a:cubicBezTo>
                <a:cubicBezTo>
                  <a:pt x="17851" y="2573"/>
                  <a:pt x="17846" y="2573"/>
                  <a:pt x="17840" y="2579"/>
                </a:cubicBezTo>
                <a:cubicBezTo>
                  <a:pt x="17834" y="2585"/>
                  <a:pt x="17840" y="2591"/>
                  <a:pt x="17834" y="2591"/>
                </a:cubicBezTo>
                <a:cubicBezTo>
                  <a:pt x="17834" y="2597"/>
                  <a:pt x="17828" y="2603"/>
                  <a:pt x="17822" y="2603"/>
                </a:cubicBezTo>
                <a:lnTo>
                  <a:pt x="17816" y="2603"/>
                </a:lnTo>
                <a:cubicBezTo>
                  <a:pt x="17810" y="2603"/>
                  <a:pt x="17804" y="2603"/>
                  <a:pt x="17798" y="2603"/>
                </a:cubicBezTo>
                <a:cubicBezTo>
                  <a:pt x="17792" y="2603"/>
                  <a:pt x="17792" y="2609"/>
                  <a:pt x="17786" y="2609"/>
                </a:cubicBezTo>
                <a:cubicBezTo>
                  <a:pt x="17786" y="2609"/>
                  <a:pt x="17780" y="2615"/>
                  <a:pt x="17774" y="2615"/>
                </a:cubicBezTo>
                <a:cubicBezTo>
                  <a:pt x="17769" y="2615"/>
                  <a:pt x="17763" y="2621"/>
                  <a:pt x="17751" y="2627"/>
                </a:cubicBezTo>
                <a:cubicBezTo>
                  <a:pt x="17745" y="2627"/>
                  <a:pt x="17745" y="2627"/>
                  <a:pt x="17739" y="2632"/>
                </a:cubicBezTo>
                <a:cubicBezTo>
                  <a:pt x="17733" y="2632"/>
                  <a:pt x="17733" y="2627"/>
                  <a:pt x="17727" y="2632"/>
                </a:cubicBezTo>
                <a:cubicBezTo>
                  <a:pt x="17721" y="2632"/>
                  <a:pt x="17721" y="2632"/>
                  <a:pt x="17715" y="2639"/>
                </a:cubicBezTo>
                <a:cubicBezTo>
                  <a:pt x="17715" y="2639"/>
                  <a:pt x="17709" y="2644"/>
                  <a:pt x="17709" y="2650"/>
                </a:cubicBezTo>
                <a:cubicBezTo>
                  <a:pt x="17709" y="2656"/>
                  <a:pt x="17715" y="2656"/>
                  <a:pt x="17715" y="2662"/>
                </a:cubicBezTo>
                <a:cubicBezTo>
                  <a:pt x="17715" y="2674"/>
                  <a:pt x="17715" y="2686"/>
                  <a:pt x="17709" y="2698"/>
                </a:cubicBezTo>
                <a:cubicBezTo>
                  <a:pt x="17709" y="2704"/>
                  <a:pt x="17703" y="2704"/>
                  <a:pt x="17697" y="2710"/>
                </a:cubicBezTo>
                <a:cubicBezTo>
                  <a:pt x="17697" y="2710"/>
                  <a:pt x="17691" y="2710"/>
                  <a:pt x="17685" y="2716"/>
                </a:cubicBezTo>
                <a:cubicBezTo>
                  <a:pt x="17685" y="2721"/>
                  <a:pt x="17685" y="2721"/>
                  <a:pt x="17685" y="2727"/>
                </a:cubicBezTo>
                <a:cubicBezTo>
                  <a:pt x="17685" y="2733"/>
                  <a:pt x="17680" y="2733"/>
                  <a:pt x="17674" y="2739"/>
                </a:cubicBezTo>
                <a:cubicBezTo>
                  <a:pt x="17674" y="2745"/>
                  <a:pt x="17674" y="2751"/>
                  <a:pt x="17674" y="2757"/>
                </a:cubicBezTo>
                <a:cubicBezTo>
                  <a:pt x="17674" y="2763"/>
                  <a:pt x="17680" y="2769"/>
                  <a:pt x="17674" y="2781"/>
                </a:cubicBezTo>
                <a:cubicBezTo>
                  <a:pt x="17674" y="2787"/>
                  <a:pt x="17662" y="2793"/>
                  <a:pt x="17662" y="2805"/>
                </a:cubicBezTo>
                <a:cubicBezTo>
                  <a:pt x="17662" y="2810"/>
                  <a:pt x="17662" y="2816"/>
                  <a:pt x="17662" y="2828"/>
                </a:cubicBezTo>
                <a:cubicBezTo>
                  <a:pt x="17662" y="2834"/>
                  <a:pt x="17662" y="2840"/>
                  <a:pt x="17662" y="2852"/>
                </a:cubicBezTo>
                <a:cubicBezTo>
                  <a:pt x="17662" y="2899"/>
                  <a:pt x="17668" y="2923"/>
                  <a:pt x="17668" y="2971"/>
                </a:cubicBezTo>
                <a:cubicBezTo>
                  <a:pt x="17668" y="2976"/>
                  <a:pt x="17668" y="2982"/>
                  <a:pt x="17668" y="2988"/>
                </a:cubicBezTo>
                <a:cubicBezTo>
                  <a:pt x="17668" y="2994"/>
                  <a:pt x="17662" y="2994"/>
                  <a:pt x="17656" y="3000"/>
                </a:cubicBezTo>
                <a:cubicBezTo>
                  <a:pt x="17685" y="3048"/>
                  <a:pt x="17685" y="3048"/>
                  <a:pt x="17685" y="3048"/>
                </a:cubicBezTo>
                <a:cubicBezTo>
                  <a:pt x="17685" y="3142"/>
                  <a:pt x="17685" y="3142"/>
                  <a:pt x="17685" y="3142"/>
                </a:cubicBezTo>
                <a:cubicBezTo>
                  <a:pt x="17691" y="3142"/>
                  <a:pt x="17691" y="3148"/>
                  <a:pt x="17697" y="3148"/>
                </a:cubicBezTo>
                <a:cubicBezTo>
                  <a:pt x="17703" y="3148"/>
                  <a:pt x="17703" y="3142"/>
                  <a:pt x="17709" y="3137"/>
                </a:cubicBezTo>
                <a:cubicBezTo>
                  <a:pt x="17715" y="3137"/>
                  <a:pt x="17721" y="3137"/>
                  <a:pt x="17721" y="3137"/>
                </a:cubicBezTo>
                <a:cubicBezTo>
                  <a:pt x="17727" y="3137"/>
                  <a:pt x="17727" y="3131"/>
                  <a:pt x="17733" y="3131"/>
                </a:cubicBezTo>
                <a:cubicBezTo>
                  <a:pt x="17739" y="3131"/>
                  <a:pt x="17739" y="3125"/>
                  <a:pt x="17745" y="3125"/>
                </a:cubicBezTo>
                <a:cubicBezTo>
                  <a:pt x="17751" y="3125"/>
                  <a:pt x="17757" y="3125"/>
                  <a:pt x="17763" y="3125"/>
                </a:cubicBezTo>
                <a:cubicBezTo>
                  <a:pt x="17763" y="3113"/>
                  <a:pt x="17763" y="3107"/>
                  <a:pt x="17763" y="3095"/>
                </a:cubicBezTo>
                <a:cubicBezTo>
                  <a:pt x="17763" y="3089"/>
                  <a:pt x="17763" y="3083"/>
                  <a:pt x="17763" y="3083"/>
                </a:cubicBezTo>
                <a:cubicBezTo>
                  <a:pt x="17769" y="3077"/>
                  <a:pt x="17769" y="3071"/>
                  <a:pt x="17774" y="3071"/>
                </a:cubicBezTo>
                <a:cubicBezTo>
                  <a:pt x="17774" y="3065"/>
                  <a:pt x="17780" y="3065"/>
                  <a:pt x="17786" y="3065"/>
                </a:cubicBezTo>
                <a:cubicBezTo>
                  <a:pt x="17786" y="3059"/>
                  <a:pt x="17792" y="3059"/>
                  <a:pt x="17792" y="3054"/>
                </a:cubicBezTo>
                <a:cubicBezTo>
                  <a:pt x="17798" y="3048"/>
                  <a:pt x="17798" y="3048"/>
                  <a:pt x="17804" y="3042"/>
                </a:cubicBezTo>
                <a:cubicBezTo>
                  <a:pt x="17810" y="3030"/>
                  <a:pt x="17810" y="3030"/>
                  <a:pt x="17810" y="3030"/>
                </a:cubicBezTo>
                <a:cubicBezTo>
                  <a:pt x="17810" y="3024"/>
                  <a:pt x="17810" y="3024"/>
                  <a:pt x="17816" y="3018"/>
                </a:cubicBezTo>
                <a:cubicBezTo>
                  <a:pt x="17816" y="3012"/>
                  <a:pt x="17822" y="3006"/>
                  <a:pt x="17828" y="3006"/>
                </a:cubicBezTo>
                <a:cubicBezTo>
                  <a:pt x="17834" y="3006"/>
                  <a:pt x="17834" y="3006"/>
                  <a:pt x="17834" y="3006"/>
                </a:cubicBezTo>
                <a:cubicBezTo>
                  <a:pt x="17840" y="3006"/>
                  <a:pt x="17840" y="3012"/>
                  <a:pt x="17846" y="3012"/>
                </a:cubicBezTo>
                <a:cubicBezTo>
                  <a:pt x="17858" y="3012"/>
                  <a:pt x="17858" y="3012"/>
                  <a:pt x="17858" y="3012"/>
                </a:cubicBezTo>
                <a:cubicBezTo>
                  <a:pt x="17858" y="3012"/>
                  <a:pt x="17863" y="3012"/>
                  <a:pt x="17869" y="3012"/>
                </a:cubicBezTo>
                <a:cubicBezTo>
                  <a:pt x="17869" y="3012"/>
                  <a:pt x="17875" y="3006"/>
                  <a:pt x="17875" y="3000"/>
                </a:cubicBezTo>
                <a:cubicBezTo>
                  <a:pt x="17881" y="3000"/>
                  <a:pt x="17881" y="2994"/>
                  <a:pt x="17881" y="2988"/>
                </a:cubicBezTo>
                <a:cubicBezTo>
                  <a:pt x="17881" y="2935"/>
                  <a:pt x="17881" y="2935"/>
                  <a:pt x="17881" y="2935"/>
                </a:cubicBezTo>
                <a:cubicBezTo>
                  <a:pt x="17887" y="2923"/>
                  <a:pt x="17893" y="2917"/>
                  <a:pt x="17899" y="2911"/>
                </a:cubicBezTo>
                <a:cubicBezTo>
                  <a:pt x="17905" y="2905"/>
                  <a:pt x="17911" y="2905"/>
                  <a:pt x="17911" y="2899"/>
                </a:cubicBezTo>
                <a:cubicBezTo>
                  <a:pt x="17994" y="2899"/>
                  <a:pt x="17994" y="2899"/>
                  <a:pt x="17994" y="2899"/>
                </a:cubicBezTo>
                <a:cubicBezTo>
                  <a:pt x="17994" y="2870"/>
                  <a:pt x="17994" y="2870"/>
                  <a:pt x="17994" y="2870"/>
                </a:cubicBezTo>
                <a:cubicBezTo>
                  <a:pt x="17994" y="2858"/>
                  <a:pt x="17988" y="2858"/>
                  <a:pt x="17982" y="2846"/>
                </a:cubicBezTo>
                <a:cubicBezTo>
                  <a:pt x="17982" y="2840"/>
                  <a:pt x="17976" y="2840"/>
                  <a:pt x="17976" y="2834"/>
                </a:cubicBezTo>
                <a:cubicBezTo>
                  <a:pt x="17976" y="2822"/>
                  <a:pt x="17976" y="2822"/>
                  <a:pt x="17976" y="2822"/>
                </a:cubicBezTo>
                <a:cubicBezTo>
                  <a:pt x="17976" y="2810"/>
                  <a:pt x="17976" y="2810"/>
                  <a:pt x="17976" y="2810"/>
                </a:cubicBezTo>
                <a:lnTo>
                  <a:pt x="17982" y="2805"/>
                </a:lnTo>
                <a:cubicBezTo>
                  <a:pt x="17988" y="2799"/>
                  <a:pt x="17994" y="2793"/>
                  <a:pt x="17994" y="2787"/>
                </a:cubicBezTo>
                <a:cubicBezTo>
                  <a:pt x="18000" y="2781"/>
                  <a:pt x="18000" y="2781"/>
                  <a:pt x="18000" y="2775"/>
                </a:cubicBezTo>
                <a:cubicBezTo>
                  <a:pt x="18006" y="2769"/>
                  <a:pt x="18006" y="2763"/>
                  <a:pt x="18012" y="2763"/>
                </a:cubicBezTo>
                <a:cubicBezTo>
                  <a:pt x="18017" y="2763"/>
                  <a:pt x="18024" y="2763"/>
                  <a:pt x="18029" y="2769"/>
                </a:cubicBezTo>
                <a:cubicBezTo>
                  <a:pt x="18035" y="2769"/>
                  <a:pt x="18029" y="2775"/>
                  <a:pt x="18035" y="2781"/>
                </a:cubicBezTo>
                <a:cubicBezTo>
                  <a:pt x="18035" y="2781"/>
                  <a:pt x="18041" y="2781"/>
                  <a:pt x="18047" y="2787"/>
                </a:cubicBezTo>
                <a:cubicBezTo>
                  <a:pt x="18065" y="2787"/>
                  <a:pt x="18065" y="2787"/>
                  <a:pt x="18065" y="2787"/>
                </a:cubicBezTo>
                <a:cubicBezTo>
                  <a:pt x="18071" y="2763"/>
                  <a:pt x="18071" y="2763"/>
                  <a:pt x="18071" y="2763"/>
                </a:cubicBezTo>
                <a:cubicBezTo>
                  <a:pt x="18065" y="2763"/>
                  <a:pt x="18065" y="2757"/>
                  <a:pt x="18059" y="2751"/>
                </a:cubicBezTo>
                <a:cubicBezTo>
                  <a:pt x="18053" y="2745"/>
                  <a:pt x="18047" y="2745"/>
                  <a:pt x="18041" y="2733"/>
                </a:cubicBezTo>
                <a:cubicBezTo>
                  <a:pt x="18041" y="2727"/>
                  <a:pt x="18041" y="2727"/>
                  <a:pt x="18041" y="2721"/>
                </a:cubicBezTo>
                <a:cubicBezTo>
                  <a:pt x="18041" y="2716"/>
                  <a:pt x="18041" y="2716"/>
                  <a:pt x="18041" y="2710"/>
                </a:cubicBezTo>
                <a:cubicBezTo>
                  <a:pt x="18041" y="2704"/>
                  <a:pt x="18035" y="2704"/>
                  <a:pt x="18035" y="2698"/>
                </a:cubicBezTo>
                <a:cubicBezTo>
                  <a:pt x="18035" y="2692"/>
                  <a:pt x="18035" y="2686"/>
                  <a:pt x="18035" y="2674"/>
                </a:cubicBezTo>
                <a:cubicBezTo>
                  <a:pt x="18035" y="2668"/>
                  <a:pt x="18029" y="2668"/>
                  <a:pt x="18035" y="2662"/>
                </a:cubicBezTo>
                <a:cubicBezTo>
                  <a:pt x="18035" y="2656"/>
                  <a:pt x="18041" y="2662"/>
                  <a:pt x="18047" y="2656"/>
                </a:cubicBezTo>
                <a:cubicBezTo>
                  <a:pt x="18047" y="2656"/>
                  <a:pt x="18053" y="2656"/>
                  <a:pt x="18053" y="2650"/>
                </a:cubicBezTo>
                <a:cubicBezTo>
                  <a:pt x="18053" y="2650"/>
                  <a:pt x="18059" y="2644"/>
                  <a:pt x="18053" y="2644"/>
                </a:cubicBezTo>
                <a:cubicBezTo>
                  <a:pt x="18053" y="2639"/>
                  <a:pt x="18047" y="2632"/>
                  <a:pt x="18047" y="2632"/>
                </a:cubicBezTo>
                <a:cubicBezTo>
                  <a:pt x="18041" y="2632"/>
                  <a:pt x="18041" y="2627"/>
                  <a:pt x="18035" y="2632"/>
                </a:cubicBezTo>
                <a:cubicBezTo>
                  <a:pt x="18029" y="2632"/>
                  <a:pt x="18029" y="2644"/>
                  <a:pt x="18029" y="2644"/>
                </a:cubicBezTo>
                <a:cubicBezTo>
                  <a:pt x="18006" y="2644"/>
                  <a:pt x="18006" y="2644"/>
                  <a:pt x="18006" y="2644"/>
                </a:cubicBezTo>
                <a:cubicBezTo>
                  <a:pt x="18006" y="2632"/>
                  <a:pt x="18000" y="2627"/>
                  <a:pt x="18006" y="2615"/>
                </a:cubicBezTo>
                <a:cubicBezTo>
                  <a:pt x="18006" y="2609"/>
                  <a:pt x="18012" y="2603"/>
                  <a:pt x="18017" y="2591"/>
                </a:cubicBezTo>
                <a:cubicBezTo>
                  <a:pt x="18017" y="2591"/>
                  <a:pt x="18017" y="2585"/>
                  <a:pt x="18017" y="2579"/>
                </a:cubicBezTo>
                <a:cubicBezTo>
                  <a:pt x="18024" y="2579"/>
                  <a:pt x="18024" y="2573"/>
                  <a:pt x="18029" y="2573"/>
                </a:cubicBezTo>
                <a:cubicBezTo>
                  <a:pt x="18035" y="2561"/>
                  <a:pt x="18041" y="2567"/>
                  <a:pt x="18047" y="2561"/>
                </a:cubicBezTo>
                <a:cubicBezTo>
                  <a:pt x="18053" y="2555"/>
                  <a:pt x="18059" y="2550"/>
                  <a:pt x="18059" y="2550"/>
                </a:cubicBezTo>
                <a:cubicBezTo>
                  <a:pt x="18059" y="2544"/>
                  <a:pt x="18059" y="2538"/>
                  <a:pt x="18059" y="2538"/>
                </a:cubicBezTo>
                <a:cubicBezTo>
                  <a:pt x="18065" y="2532"/>
                  <a:pt x="18065" y="2532"/>
                  <a:pt x="18065" y="2526"/>
                </a:cubicBezTo>
                <a:cubicBezTo>
                  <a:pt x="18071" y="2520"/>
                  <a:pt x="18071" y="2520"/>
                  <a:pt x="18071" y="2514"/>
                </a:cubicBezTo>
                <a:cubicBezTo>
                  <a:pt x="18071" y="2502"/>
                  <a:pt x="18071" y="2496"/>
                  <a:pt x="18071" y="2490"/>
                </a:cubicBezTo>
                <a:cubicBezTo>
                  <a:pt x="18071" y="2484"/>
                  <a:pt x="18071" y="2478"/>
                  <a:pt x="18071" y="2478"/>
                </a:cubicBezTo>
                <a:cubicBezTo>
                  <a:pt x="18071" y="2473"/>
                  <a:pt x="18071" y="2466"/>
                  <a:pt x="18077" y="2466"/>
                </a:cubicBezTo>
                <a:cubicBezTo>
                  <a:pt x="18077" y="2461"/>
                  <a:pt x="18083" y="2455"/>
                  <a:pt x="18083" y="2455"/>
                </a:cubicBezTo>
                <a:cubicBezTo>
                  <a:pt x="18089" y="2449"/>
                  <a:pt x="18095" y="2449"/>
                  <a:pt x="18095" y="2449"/>
                </a:cubicBezTo>
                <a:cubicBezTo>
                  <a:pt x="18101" y="2449"/>
                  <a:pt x="18101" y="2449"/>
                  <a:pt x="18106" y="2449"/>
                </a:cubicBezTo>
                <a:cubicBezTo>
                  <a:pt x="18118" y="2449"/>
                  <a:pt x="18124" y="2455"/>
                  <a:pt x="18130" y="2461"/>
                </a:cubicBezTo>
                <a:cubicBezTo>
                  <a:pt x="18136" y="2461"/>
                  <a:pt x="18130" y="2466"/>
                  <a:pt x="18136" y="2473"/>
                </a:cubicBezTo>
                <a:cubicBezTo>
                  <a:pt x="18142" y="2473"/>
                  <a:pt x="18148" y="2478"/>
                  <a:pt x="18154" y="2478"/>
                </a:cubicBezTo>
                <a:cubicBezTo>
                  <a:pt x="18160" y="2478"/>
                  <a:pt x="18166" y="2478"/>
                  <a:pt x="18172" y="2473"/>
                </a:cubicBezTo>
                <a:cubicBezTo>
                  <a:pt x="18172" y="2473"/>
                  <a:pt x="18178" y="2466"/>
                  <a:pt x="18178" y="2461"/>
                </a:cubicBezTo>
                <a:cubicBezTo>
                  <a:pt x="18183" y="2461"/>
                  <a:pt x="18183" y="2455"/>
                  <a:pt x="18190" y="2449"/>
                </a:cubicBezTo>
                <a:cubicBezTo>
                  <a:pt x="18190" y="2449"/>
                  <a:pt x="18195" y="2449"/>
                  <a:pt x="18201" y="2443"/>
                </a:cubicBezTo>
                <a:cubicBezTo>
                  <a:pt x="18201" y="2449"/>
                  <a:pt x="18207" y="2449"/>
                  <a:pt x="18207" y="2455"/>
                </a:cubicBezTo>
                <a:cubicBezTo>
                  <a:pt x="18213" y="2455"/>
                  <a:pt x="18207" y="2461"/>
                  <a:pt x="18207" y="2466"/>
                </a:cubicBezTo>
                <a:cubicBezTo>
                  <a:pt x="18213" y="2473"/>
                  <a:pt x="18219" y="2473"/>
                  <a:pt x="18219" y="2478"/>
                </a:cubicBezTo>
                <a:cubicBezTo>
                  <a:pt x="18219" y="2473"/>
                  <a:pt x="18225" y="2478"/>
                  <a:pt x="18231" y="2478"/>
                </a:cubicBezTo>
                <a:cubicBezTo>
                  <a:pt x="18237" y="2473"/>
                  <a:pt x="18237" y="2473"/>
                  <a:pt x="18243" y="2466"/>
                </a:cubicBezTo>
                <a:cubicBezTo>
                  <a:pt x="18243" y="2466"/>
                  <a:pt x="18249" y="2461"/>
                  <a:pt x="18255" y="2461"/>
                </a:cubicBezTo>
                <a:cubicBezTo>
                  <a:pt x="18260" y="2449"/>
                  <a:pt x="18260" y="2443"/>
                  <a:pt x="18272" y="2437"/>
                </a:cubicBezTo>
                <a:cubicBezTo>
                  <a:pt x="18272" y="2431"/>
                  <a:pt x="18272" y="2425"/>
                  <a:pt x="18278" y="2425"/>
                </a:cubicBezTo>
                <a:cubicBezTo>
                  <a:pt x="18284" y="2425"/>
                  <a:pt x="18290" y="2425"/>
                  <a:pt x="18296" y="2425"/>
                </a:cubicBezTo>
                <a:cubicBezTo>
                  <a:pt x="18302" y="2425"/>
                  <a:pt x="18308" y="2425"/>
                  <a:pt x="18314" y="2425"/>
                </a:cubicBezTo>
                <a:cubicBezTo>
                  <a:pt x="18320" y="2425"/>
                  <a:pt x="18320" y="2425"/>
                  <a:pt x="18326" y="2425"/>
                </a:cubicBezTo>
                <a:cubicBezTo>
                  <a:pt x="18326" y="2431"/>
                  <a:pt x="18332" y="2431"/>
                  <a:pt x="18338" y="2431"/>
                </a:cubicBezTo>
                <a:cubicBezTo>
                  <a:pt x="18421" y="2431"/>
                  <a:pt x="18421" y="2431"/>
                  <a:pt x="18421" y="2431"/>
                </a:cubicBezTo>
                <a:cubicBezTo>
                  <a:pt x="18421" y="2437"/>
                  <a:pt x="18415" y="2443"/>
                  <a:pt x="18421" y="2455"/>
                </a:cubicBezTo>
                <a:cubicBezTo>
                  <a:pt x="18421" y="2461"/>
                  <a:pt x="18415" y="2461"/>
                  <a:pt x="18421" y="2466"/>
                </a:cubicBezTo>
                <a:cubicBezTo>
                  <a:pt x="18421" y="2473"/>
                  <a:pt x="18427" y="2478"/>
                  <a:pt x="18433" y="2484"/>
                </a:cubicBezTo>
                <a:cubicBezTo>
                  <a:pt x="18438" y="2484"/>
                  <a:pt x="18444" y="2484"/>
                  <a:pt x="18444" y="2484"/>
                </a:cubicBezTo>
                <a:cubicBezTo>
                  <a:pt x="18444" y="2466"/>
                  <a:pt x="18444" y="2449"/>
                  <a:pt x="18456" y="2437"/>
                </a:cubicBezTo>
                <a:cubicBezTo>
                  <a:pt x="18462" y="2437"/>
                  <a:pt x="18468" y="2437"/>
                  <a:pt x="18468" y="2431"/>
                </a:cubicBezTo>
                <a:cubicBezTo>
                  <a:pt x="18474" y="2431"/>
                  <a:pt x="18474" y="2425"/>
                  <a:pt x="18480" y="2425"/>
                </a:cubicBezTo>
                <a:cubicBezTo>
                  <a:pt x="18486" y="2419"/>
                  <a:pt x="18486" y="2419"/>
                  <a:pt x="18492" y="2413"/>
                </a:cubicBezTo>
                <a:cubicBezTo>
                  <a:pt x="18498" y="2401"/>
                  <a:pt x="18498" y="2395"/>
                  <a:pt x="18510" y="2389"/>
                </a:cubicBezTo>
                <a:cubicBezTo>
                  <a:pt x="18510" y="2384"/>
                  <a:pt x="18515" y="2378"/>
                  <a:pt x="18515" y="2372"/>
                </a:cubicBezTo>
                <a:cubicBezTo>
                  <a:pt x="18522" y="2372"/>
                  <a:pt x="18522" y="2366"/>
                  <a:pt x="18527" y="2360"/>
                </a:cubicBezTo>
                <a:cubicBezTo>
                  <a:pt x="18533" y="2360"/>
                  <a:pt x="18539" y="2360"/>
                  <a:pt x="18551" y="2354"/>
                </a:cubicBezTo>
                <a:cubicBezTo>
                  <a:pt x="18557" y="2354"/>
                  <a:pt x="18557" y="2348"/>
                  <a:pt x="18563" y="2348"/>
                </a:cubicBezTo>
                <a:cubicBezTo>
                  <a:pt x="18581" y="2348"/>
                  <a:pt x="18581" y="2348"/>
                  <a:pt x="18581" y="2348"/>
                </a:cubicBezTo>
                <a:cubicBezTo>
                  <a:pt x="18587" y="2348"/>
                  <a:pt x="18593" y="2354"/>
                  <a:pt x="18604" y="2348"/>
                </a:cubicBezTo>
                <a:cubicBezTo>
                  <a:pt x="18610" y="2348"/>
                  <a:pt x="18610" y="2348"/>
                  <a:pt x="18616" y="2342"/>
                </a:cubicBezTo>
                <a:cubicBezTo>
                  <a:pt x="18622" y="2342"/>
                  <a:pt x="18628" y="2342"/>
                  <a:pt x="18640" y="2336"/>
                </a:cubicBezTo>
                <a:cubicBezTo>
                  <a:pt x="18646" y="2336"/>
                  <a:pt x="18646" y="2336"/>
                  <a:pt x="18652" y="2330"/>
                </a:cubicBezTo>
                <a:cubicBezTo>
                  <a:pt x="18658" y="2330"/>
                  <a:pt x="18658" y="2324"/>
                  <a:pt x="18658" y="2318"/>
                </a:cubicBezTo>
                <a:cubicBezTo>
                  <a:pt x="18664" y="2312"/>
                  <a:pt x="18664" y="2312"/>
                  <a:pt x="18670" y="2307"/>
                </a:cubicBezTo>
                <a:cubicBezTo>
                  <a:pt x="18676" y="2307"/>
                  <a:pt x="18676" y="2307"/>
                  <a:pt x="18682" y="2307"/>
                </a:cubicBezTo>
                <a:cubicBezTo>
                  <a:pt x="18693" y="2300"/>
                  <a:pt x="18699" y="2283"/>
                  <a:pt x="18717" y="2283"/>
                </a:cubicBezTo>
                <a:cubicBezTo>
                  <a:pt x="18723" y="2283"/>
                  <a:pt x="18729" y="2283"/>
                  <a:pt x="18741" y="2283"/>
                </a:cubicBezTo>
                <a:cubicBezTo>
                  <a:pt x="18747" y="2283"/>
                  <a:pt x="18753" y="2277"/>
                  <a:pt x="18753" y="2277"/>
                </a:cubicBezTo>
                <a:cubicBezTo>
                  <a:pt x="18759" y="2277"/>
                  <a:pt x="18765" y="2271"/>
                  <a:pt x="18770" y="2271"/>
                </a:cubicBezTo>
                <a:cubicBezTo>
                  <a:pt x="18782" y="2265"/>
                  <a:pt x="18782" y="2253"/>
                  <a:pt x="18794" y="2247"/>
                </a:cubicBezTo>
                <a:cubicBezTo>
                  <a:pt x="18794" y="2241"/>
                  <a:pt x="18800" y="2235"/>
                  <a:pt x="18806" y="2235"/>
                </a:cubicBezTo>
                <a:cubicBezTo>
                  <a:pt x="18812" y="2235"/>
                  <a:pt x="18818" y="2235"/>
                  <a:pt x="18824" y="2235"/>
                </a:cubicBezTo>
                <a:cubicBezTo>
                  <a:pt x="18842" y="2235"/>
                  <a:pt x="18848" y="2235"/>
                  <a:pt x="18859" y="2241"/>
                </a:cubicBezTo>
                <a:cubicBezTo>
                  <a:pt x="18865" y="2241"/>
                  <a:pt x="18865" y="2247"/>
                  <a:pt x="18871" y="2247"/>
                </a:cubicBezTo>
                <a:cubicBezTo>
                  <a:pt x="18877" y="2253"/>
                  <a:pt x="18877" y="2259"/>
                  <a:pt x="18883" y="2259"/>
                </a:cubicBezTo>
                <a:cubicBezTo>
                  <a:pt x="18889" y="2259"/>
                  <a:pt x="18889" y="2259"/>
                  <a:pt x="18895" y="2265"/>
                </a:cubicBezTo>
                <a:cubicBezTo>
                  <a:pt x="18907" y="2265"/>
                  <a:pt x="18913" y="2265"/>
                  <a:pt x="18925" y="2265"/>
                </a:cubicBezTo>
                <a:cubicBezTo>
                  <a:pt x="18942" y="2265"/>
                  <a:pt x="18942" y="2265"/>
                  <a:pt x="18942" y="2265"/>
                </a:cubicBezTo>
                <a:cubicBezTo>
                  <a:pt x="18948" y="2265"/>
                  <a:pt x="18948" y="2265"/>
                  <a:pt x="18954" y="2265"/>
                </a:cubicBezTo>
                <a:cubicBezTo>
                  <a:pt x="18954" y="2229"/>
                  <a:pt x="18954" y="2229"/>
                  <a:pt x="18954" y="2229"/>
                </a:cubicBezTo>
                <a:cubicBezTo>
                  <a:pt x="18948" y="2223"/>
                  <a:pt x="18948" y="2223"/>
                  <a:pt x="18942" y="2218"/>
                </a:cubicBezTo>
                <a:cubicBezTo>
                  <a:pt x="18942" y="2218"/>
                  <a:pt x="18937" y="2218"/>
                  <a:pt x="18931" y="2212"/>
                </a:cubicBezTo>
                <a:cubicBezTo>
                  <a:pt x="18931" y="2206"/>
                  <a:pt x="18931" y="2206"/>
                  <a:pt x="18931" y="2200"/>
                </a:cubicBezTo>
                <a:cubicBezTo>
                  <a:pt x="18925" y="2188"/>
                  <a:pt x="18925" y="2188"/>
                  <a:pt x="18925" y="2188"/>
                </a:cubicBezTo>
                <a:cubicBezTo>
                  <a:pt x="18919" y="2182"/>
                  <a:pt x="18919" y="2182"/>
                  <a:pt x="18913" y="2176"/>
                </a:cubicBezTo>
                <a:cubicBezTo>
                  <a:pt x="18913" y="2170"/>
                  <a:pt x="18907" y="2170"/>
                  <a:pt x="18907" y="2164"/>
                </a:cubicBezTo>
                <a:cubicBezTo>
                  <a:pt x="18907" y="2164"/>
                  <a:pt x="18907" y="2158"/>
                  <a:pt x="18901" y="2152"/>
                </a:cubicBezTo>
                <a:cubicBezTo>
                  <a:pt x="18901" y="2117"/>
                  <a:pt x="18901" y="2117"/>
                  <a:pt x="18901" y="2117"/>
                </a:cubicBezTo>
                <a:cubicBezTo>
                  <a:pt x="18889" y="2117"/>
                  <a:pt x="18877" y="2123"/>
                  <a:pt x="18871" y="2111"/>
                </a:cubicBezTo>
                <a:cubicBezTo>
                  <a:pt x="18865" y="2111"/>
                  <a:pt x="18865" y="2105"/>
                  <a:pt x="18865" y="2105"/>
                </a:cubicBezTo>
                <a:cubicBezTo>
                  <a:pt x="18859" y="2099"/>
                  <a:pt x="18865" y="2093"/>
                  <a:pt x="18859" y="2093"/>
                </a:cubicBezTo>
                <a:cubicBezTo>
                  <a:pt x="18859" y="2087"/>
                  <a:pt x="18859" y="2081"/>
                  <a:pt x="18853" y="2081"/>
                </a:cubicBezTo>
                <a:cubicBezTo>
                  <a:pt x="18853" y="2075"/>
                  <a:pt x="18848" y="2075"/>
                  <a:pt x="18842" y="2075"/>
                </a:cubicBezTo>
                <a:cubicBezTo>
                  <a:pt x="18782" y="2075"/>
                  <a:pt x="18782" y="2075"/>
                  <a:pt x="18782" y="2075"/>
                </a:cubicBezTo>
                <a:cubicBezTo>
                  <a:pt x="18776" y="2075"/>
                  <a:pt x="18776" y="2075"/>
                  <a:pt x="18770" y="2075"/>
                </a:cubicBezTo>
                <a:cubicBezTo>
                  <a:pt x="18765" y="2069"/>
                  <a:pt x="18770" y="2063"/>
                  <a:pt x="18765" y="2063"/>
                </a:cubicBezTo>
                <a:cubicBezTo>
                  <a:pt x="18770" y="2057"/>
                  <a:pt x="18770" y="2052"/>
                  <a:pt x="18776" y="2052"/>
                </a:cubicBezTo>
                <a:cubicBezTo>
                  <a:pt x="18776" y="2052"/>
                  <a:pt x="18782" y="2052"/>
                  <a:pt x="18788" y="2046"/>
                </a:cubicBezTo>
                <a:cubicBezTo>
                  <a:pt x="18794" y="2046"/>
                  <a:pt x="18794" y="2040"/>
                  <a:pt x="18800" y="2034"/>
                </a:cubicBezTo>
                <a:cubicBezTo>
                  <a:pt x="18800" y="2034"/>
                  <a:pt x="18806" y="2034"/>
                  <a:pt x="18812" y="2034"/>
                </a:cubicBezTo>
                <a:cubicBezTo>
                  <a:pt x="18818" y="2034"/>
                  <a:pt x="18818" y="2034"/>
                  <a:pt x="18818" y="2034"/>
                </a:cubicBezTo>
                <a:cubicBezTo>
                  <a:pt x="18830" y="2040"/>
                  <a:pt x="18836" y="2052"/>
                  <a:pt x="18842" y="2052"/>
                </a:cubicBezTo>
                <a:cubicBezTo>
                  <a:pt x="18913" y="2052"/>
                  <a:pt x="18913" y="2052"/>
                  <a:pt x="18913" y="2052"/>
                </a:cubicBezTo>
                <a:cubicBezTo>
                  <a:pt x="18925" y="2052"/>
                  <a:pt x="18931" y="2052"/>
                  <a:pt x="18937" y="2052"/>
                </a:cubicBezTo>
                <a:cubicBezTo>
                  <a:pt x="18948" y="2052"/>
                  <a:pt x="18954" y="2052"/>
                  <a:pt x="18960" y="2052"/>
                </a:cubicBezTo>
                <a:cubicBezTo>
                  <a:pt x="18972" y="2046"/>
                  <a:pt x="18972" y="2040"/>
                  <a:pt x="18978" y="2034"/>
                </a:cubicBezTo>
                <a:cubicBezTo>
                  <a:pt x="18984" y="2028"/>
                  <a:pt x="18990" y="2022"/>
                  <a:pt x="18990" y="2022"/>
                </a:cubicBezTo>
                <a:cubicBezTo>
                  <a:pt x="18996" y="2016"/>
                  <a:pt x="19002" y="2016"/>
                  <a:pt x="19002" y="2016"/>
                </a:cubicBezTo>
                <a:cubicBezTo>
                  <a:pt x="19008" y="2010"/>
                  <a:pt x="19002" y="2004"/>
                  <a:pt x="19002" y="1998"/>
                </a:cubicBezTo>
                <a:cubicBezTo>
                  <a:pt x="19002" y="1992"/>
                  <a:pt x="19008" y="1986"/>
                  <a:pt x="19002" y="1980"/>
                </a:cubicBezTo>
                <a:cubicBezTo>
                  <a:pt x="19002" y="1975"/>
                  <a:pt x="18996" y="1980"/>
                  <a:pt x="18990" y="1975"/>
                </a:cubicBezTo>
                <a:lnTo>
                  <a:pt x="18990" y="1968"/>
                </a:lnTo>
                <a:cubicBezTo>
                  <a:pt x="18990" y="1933"/>
                  <a:pt x="18990" y="1933"/>
                  <a:pt x="18990" y="1933"/>
                </a:cubicBezTo>
                <a:cubicBezTo>
                  <a:pt x="19002" y="1933"/>
                  <a:pt x="19008" y="1927"/>
                  <a:pt x="19020" y="1927"/>
                </a:cubicBezTo>
                <a:cubicBezTo>
                  <a:pt x="19031" y="1927"/>
                  <a:pt x="19043" y="1939"/>
                  <a:pt x="19049" y="1951"/>
                </a:cubicBezTo>
                <a:cubicBezTo>
                  <a:pt x="19049" y="1957"/>
                  <a:pt x="19043" y="1957"/>
                  <a:pt x="19049" y="1963"/>
                </a:cubicBezTo>
                <a:cubicBezTo>
                  <a:pt x="19049" y="1968"/>
                  <a:pt x="19049" y="1968"/>
                  <a:pt x="19049" y="1975"/>
                </a:cubicBezTo>
                <a:cubicBezTo>
                  <a:pt x="19055" y="1986"/>
                  <a:pt x="19061" y="1986"/>
                  <a:pt x="19067" y="1998"/>
                </a:cubicBezTo>
                <a:cubicBezTo>
                  <a:pt x="19162" y="1998"/>
                  <a:pt x="19162" y="1998"/>
                  <a:pt x="19162" y="1998"/>
                </a:cubicBezTo>
                <a:cubicBezTo>
                  <a:pt x="19168" y="1998"/>
                  <a:pt x="19168" y="1998"/>
                  <a:pt x="19174" y="1998"/>
                </a:cubicBezTo>
                <a:cubicBezTo>
                  <a:pt x="19180" y="1998"/>
                  <a:pt x="19186" y="2004"/>
                  <a:pt x="19192" y="2004"/>
                </a:cubicBezTo>
                <a:cubicBezTo>
                  <a:pt x="19192" y="2010"/>
                  <a:pt x="19197" y="2010"/>
                  <a:pt x="19203" y="2016"/>
                </a:cubicBezTo>
                <a:cubicBezTo>
                  <a:pt x="19203" y="2028"/>
                  <a:pt x="19203" y="2034"/>
                  <a:pt x="19203" y="2046"/>
                </a:cubicBezTo>
                <a:cubicBezTo>
                  <a:pt x="19257" y="2046"/>
                  <a:pt x="19257" y="2046"/>
                  <a:pt x="19257" y="2046"/>
                </a:cubicBezTo>
                <a:cubicBezTo>
                  <a:pt x="19263" y="2046"/>
                  <a:pt x="19269" y="2052"/>
                  <a:pt x="19280" y="2057"/>
                </a:cubicBezTo>
                <a:cubicBezTo>
                  <a:pt x="19280" y="2063"/>
                  <a:pt x="19280" y="2069"/>
                  <a:pt x="19286" y="2069"/>
                </a:cubicBezTo>
                <a:cubicBezTo>
                  <a:pt x="19292" y="2075"/>
                  <a:pt x="19298" y="2081"/>
                  <a:pt x="19310" y="2087"/>
                </a:cubicBezTo>
                <a:cubicBezTo>
                  <a:pt x="19316" y="2087"/>
                  <a:pt x="19316" y="2087"/>
                  <a:pt x="19322" y="2093"/>
                </a:cubicBezTo>
                <a:cubicBezTo>
                  <a:pt x="19328" y="2093"/>
                  <a:pt x="19334" y="2099"/>
                  <a:pt x="19340" y="2099"/>
                </a:cubicBezTo>
                <a:cubicBezTo>
                  <a:pt x="19346" y="2099"/>
                  <a:pt x="19346" y="2099"/>
                  <a:pt x="19346" y="2099"/>
                </a:cubicBezTo>
                <a:cubicBezTo>
                  <a:pt x="19352" y="2099"/>
                  <a:pt x="19358" y="2093"/>
                  <a:pt x="19358" y="2093"/>
                </a:cubicBezTo>
                <a:cubicBezTo>
                  <a:pt x="19358" y="2087"/>
                  <a:pt x="19358" y="2081"/>
                  <a:pt x="19358" y="2081"/>
                </a:cubicBezTo>
                <a:cubicBezTo>
                  <a:pt x="19358" y="2069"/>
                  <a:pt x="19358" y="2063"/>
                  <a:pt x="19358" y="2057"/>
                </a:cubicBezTo>
                <a:cubicBezTo>
                  <a:pt x="19358" y="2052"/>
                  <a:pt x="19358" y="2052"/>
                  <a:pt x="19358" y="2046"/>
                </a:cubicBezTo>
                <a:cubicBezTo>
                  <a:pt x="19369" y="2046"/>
                  <a:pt x="19369" y="2046"/>
                  <a:pt x="19369" y="2046"/>
                </a:cubicBezTo>
                <a:cubicBezTo>
                  <a:pt x="19375" y="2046"/>
                  <a:pt x="19381" y="2046"/>
                  <a:pt x="19387" y="2040"/>
                </a:cubicBezTo>
                <a:cubicBezTo>
                  <a:pt x="19387" y="2028"/>
                  <a:pt x="19393" y="2022"/>
                  <a:pt x="19387" y="2010"/>
                </a:cubicBezTo>
                <a:cubicBezTo>
                  <a:pt x="19387" y="2004"/>
                  <a:pt x="19387" y="1998"/>
                  <a:pt x="19387" y="1998"/>
                </a:cubicBezTo>
                <a:cubicBezTo>
                  <a:pt x="19387" y="1992"/>
                  <a:pt x="19387" y="1986"/>
                  <a:pt x="19387" y="1986"/>
                </a:cubicBezTo>
                <a:cubicBezTo>
                  <a:pt x="19387" y="1980"/>
                  <a:pt x="19387" y="1975"/>
                  <a:pt x="19387" y="1975"/>
                </a:cubicBezTo>
                <a:cubicBezTo>
                  <a:pt x="19393" y="1968"/>
                  <a:pt x="19399" y="1968"/>
                  <a:pt x="19399" y="1968"/>
                </a:cubicBezTo>
                <a:cubicBezTo>
                  <a:pt x="19411" y="1975"/>
                  <a:pt x="19411" y="1980"/>
                  <a:pt x="19423" y="1986"/>
                </a:cubicBezTo>
                <a:cubicBezTo>
                  <a:pt x="19429" y="1986"/>
                  <a:pt x="19429" y="1992"/>
                  <a:pt x="19435" y="1992"/>
                </a:cubicBezTo>
                <a:cubicBezTo>
                  <a:pt x="19446" y="1992"/>
                  <a:pt x="19446" y="1992"/>
                  <a:pt x="19446" y="1992"/>
                </a:cubicBezTo>
                <a:cubicBezTo>
                  <a:pt x="19452" y="1992"/>
                  <a:pt x="19452" y="1992"/>
                  <a:pt x="19458" y="1992"/>
                </a:cubicBezTo>
                <a:cubicBezTo>
                  <a:pt x="19464" y="1992"/>
                  <a:pt x="19464" y="1992"/>
                  <a:pt x="19470" y="1986"/>
                </a:cubicBezTo>
                <a:cubicBezTo>
                  <a:pt x="19470" y="1986"/>
                  <a:pt x="19476" y="1980"/>
                  <a:pt x="19476" y="1975"/>
                </a:cubicBezTo>
                <a:cubicBezTo>
                  <a:pt x="19482" y="1975"/>
                  <a:pt x="19488" y="1968"/>
                  <a:pt x="19488" y="1968"/>
                </a:cubicBezTo>
                <a:cubicBezTo>
                  <a:pt x="19494" y="1963"/>
                  <a:pt x="19494" y="1957"/>
                  <a:pt x="19494" y="1957"/>
                </a:cubicBezTo>
                <a:cubicBezTo>
                  <a:pt x="19500" y="1957"/>
                  <a:pt x="19500" y="1957"/>
                  <a:pt x="19506" y="1957"/>
                </a:cubicBezTo>
                <a:cubicBezTo>
                  <a:pt x="19512" y="1957"/>
                  <a:pt x="19512" y="1951"/>
                  <a:pt x="19518" y="1951"/>
                </a:cubicBezTo>
                <a:cubicBezTo>
                  <a:pt x="19524" y="1945"/>
                  <a:pt x="19529" y="1945"/>
                  <a:pt x="19529" y="1945"/>
                </a:cubicBezTo>
                <a:cubicBezTo>
                  <a:pt x="19529" y="1939"/>
                  <a:pt x="19529" y="1933"/>
                  <a:pt x="19529" y="1933"/>
                </a:cubicBezTo>
                <a:cubicBezTo>
                  <a:pt x="19529" y="1921"/>
                  <a:pt x="19524" y="1915"/>
                  <a:pt x="19512" y="1915"/>
                </a:cubicBezTo>
                <a:cubicBezTo>
                  <a:pt x="19512" y="1909"/>
                  <a:pt x="19506" y="1909"/>
                  <a:pt x="19506" y="1909"/>
                </a:cubicBezTo>
                <a:cubicBezTo>
                  <a:pt x="19494" y="1903"/>
                  <a:pt x="19488" y="1909"/>
                  <a:pt x="19482" y="1903"/>
                </a:cubicBezTo>
                <a:cubicBezTo>
                  <a:pt x="19476" y="1903"/>
                  <a:pt x="19482" y="1897"/>
                  <a:pt x="19476" y="1891"/>
                </a:cubicBezTo>
                <a:cubicBezTo>
                  <a:pt x="19476" y="1891"/>
                  <a:pt x="19470" y="1886"/>
                  <a:pt x="19470" y="1880"/>
                </a:cubicBezTo>
                <a:cubicBezTo>
                  <a:pt x="19464" y="1880"/>
                  <a:pt x="19464" y="1880"/>
                  <a:pt x="19458" y="1874"/>
                </a:cubicBezTo>
                <a:cubicBezTo>
                  <a:pt x="19452" y="1868"/>
                  <a:pt x="19440" y="1868"/>
                  <a:pt x="19435" y="1868"/>
                </a:cubicBezTo>
                <a:cubicBezTo>
                  <a:pt x="19423" y="1868"/>
                  <a:pt x="19423" y="1868"/>
                  <a:pt x="19423" y="1868"/>
                </a:cubicBezTo>
                <a:cubicBezTo>
                  <a:pt x="19411" y="1868"/>
                  <a:pt x="19411" y="1874"/>
                  <a:pt x="19399" y="1874"/>
                </a:cubicBezTo>
                <a:cubicBezTo>
                  <a:pt x="19387" y="1874"/>
                  <a:pt x="19381" y="1868"/>
                  <a:pt x="19369" y="1868"/>
                </a:cubicBezTo>
                <a:cubicBezTo>
                  <a:pt x="19358" y="1868"/>
                  <a:pt x="19358" y="1868"/>
                  <a:pt x="19358" y="1868"/>
                </a:cubicBezTo>
                <a:cubicBezTo>
                  <a:pt x="19352" y="1868"/>
                  <a:pt x="19352" y="1868"/>
                  <a:pt x="19346" y="1868"/>
                </a:cubicBezTo>
                <a:cubicBezTo>
                  <a:pt x="19340" y="1868"/>
                  <a:pt x="19334" y="1862"/>
                  <a:pt x="19334" y="1862"/>
                </a:cubicBezTo>
                <a:cubicBezTo>
                  <a:pt x="19328" y="1856"/>
                  <a:pt x="19328" y="1850"/>
                  <a:pt x="19322" y="1850"/>
                </a:cubicBezTo>
                <a:cubicBezTo>
                  <a:pt x="19316" y="1850"/>
                  <a:pt x="19310" y="1850"/>
                  <a:pt x="19310" y="1850"/>
                </a:cubicBezTo>
                <a:cubicBezTo>
                  <a:pt x="19304" y="1850"/>
                  <a:pt x="19298" y="1850"/>
                  <a:pt x="19292" y="1850"/>
                </a:cubicBezTo>
                <a:cubicBezTo>
                  <a:pt x="19292" y="1850"/>
                  <a:pt x="19286" y="1856"/>
                  <a:pt x="19280" y="1856"/>
                </a:cubicBezTo>
                <a:cubicBezTo>
                  <a:pt x="19286" y="1862"/>
                  <a:pt x="19286" y="1868"/>
                  <a:pt x="19292" y="1868"/>
                </a:cubicBezTo>
                <a:cubicBezTo>
                  <a:pt x="19298" y="1868"/>
                  <a:pt x="19298" y="1868"/>
                  <a:pt x="19304" y="1868"/>
                </a:cubicBezTo>
                <a:cubicBezTo>
                  <a:pt x="19304" y="1868"/>
                  <a:pt x="19310" y="1874"/>
                  <a:pt x="19316" y="1874"/>
                </a:cubicBezTo>
                <a:cubicBezTo>
                  <a:pt x="19322" y="1880"/>
                  <a:pt x="19316" y="1886"/>
                  <a:pt x="19316" y="1891"/>
                </a:cubicBezTo>
                <a:cubicBezTo>
                  <a:pt x="19316" y="1897"/>
                  <a:pt x="19316" y="1897"/>
                  <a:pt x="19316" y="1897"/>
                </a:cubicBezTo>
                <a:cubicBezTo>
                  <a:pt x="19316" y="1897"/>
                  <a:pt x="19316" y="1903"/>
                  <a:pt x="19316" y="1909"/>
                </a:cubicBezTo>
                <a:cubicBezTo>
                  <a:pt x="19310" y="1915"/>
                  <a:pt x="19304" y="1915"/>
                  <a:pt x="19298" y="1915"/>
                </a:cubicBezTo>
                <a:cubicBezTo>
                  <a:pt x="19280" y="1915"/>
                  <a:pt x="19274" y="1909"/>
                  <a:pt x="19269" y="1897"/>
                </a:cubicBezTo>
                <a:cubicBezTo>
                  <a:pt x="19269" y="1891"/>
                  <a:pt x="19269" y="1891"/>
                  <a:pt x="19269" y="1886"/>
                </a:cubicBezTo>
                <a:cubicBezTo>
                  <a:pt x="19269" y="1814"/>
                  <a:pt x="19269" y="1814"/>
                  <a:pt x="19269" y="1814"/>
                </a:cubicBezTo>
                <a:cubicBezTo>
                  <a:pt x="19269" y="1809"/>
                  <a:pt x="19263" y="1809"/>
                  <a:pt x="19257" y="1802"/>
                </a:cubicBezTo>
                <a:cubicBezTo>
                  <a:pt x="19251" y="1802"/>
                  <a:pt x="19251" y="1802"/>
                  <a:pt x="19245" y="1802"/>
                </a:cubicBezTo>
                <a:cubicBezTo>
                  <a:pt x="19239" y="1797"/>
                  <a:pt x="19239" y="1797"/>
                  <a:pt x="19233" y="1797"/>
                </a:cubicBezTo>
                <a:cubicBezTo>
                  <a:pt x="19221" y="1797"/>
                  <a:pt x="19221" y="1797"/>
                  <a:pt x="19221" y="1797"/>
                </a:cubicBezTo>
                <a:cubicBezTo>
                  <a:pt x="19215" y="1797"/>
                  <a:pt x="19215" y="1791"/>
                  <a:pt x="19209" y="1791"/>
                </a:cubicBezTo>
                <a:cubicBezTo>
                  <a:pt x="19197" y="1791"/>
                  <a:pt x="19192" y="1791"/>
                  <a:pt x="19186" y="1791"/>
                </a:cubicBezTo>
                <a:cubicBezTo>
                  <a:pt x="19180" y="1785"/>
                  <a:pt x="19180" y="1779"/>
                  <a:pt x="19174" y="1779"/>
                </a:cubicBezTo>
                <a:cubicBezTo>
                  <a:pt x="19168" y="1773"/>
                  <a:pt x="19162" y="1773"/>
                  <a:pt x="19162" y="1773"/>
                </a:cubicBezTo>
                <a:cubicBezTo>
                  <a:pt x="19156" y="1773"/>
                  <a:pt x="19150" y="1767"/>
                  <a:pt x="19144" y="1767"/>
                </a:cubicBezTo>
                <a:cubicBezTo>
                  <a:pt x="19138" y="1767"/>
                  <a:pt x="19132" y="1761"/>
                  <a:pt x="19126" y="1761"/>
                </a:cubicBezTo>
                <a:cubicBezTo>
                  <a:pt x="19120" y="1755"/>
                  <a:pt x="19114" y="1755"/>
                  <a:pt x="19114" y="1749"/>
                </a:cubicBezTo>
                <a:cubicBezTo>
                  <a:pt x="19108" y="1743"/>
                  <a:pt x="19103" y="1743"/>
                  <a:pt x="19103" y="1737"/>
                </a:cubicBezTo>
                <a:cubicBezTo>
                  <a:pt x="19097" y="1731"/>
                  <a:pt x="19103" y="1725"/>
                  <a:pt x="19097" y="1725"/>
                </a:cubicBezTo>
                <a:cubicBezTo>
                  <a:pt x="19097" y="1725"/>
                  <a:pt x="19091" y="1725"/>
                  <a:pt x="19085" y="1725"/>
                </a:cubicBezTo>
                <a:cubicBezTo>
                  <a:pt x="19079" y="1720"/>
                  <a:pt x="19079" y="1720"/>
                  <a:pt x="19073" y="1720"/>
                </a:cubicBezTo>
                <a:cubicBezTo>
                  <a:pt x="19061" y="1720"/>
                  <a:pt x="19055" y="1720"/>
                  <a:pt x="19049" y="1720"/>
                </a:cubicBezTo>
                <a:cubicBezTo>
                  <a:pt x="19043" y="1720"/>
                  <a:pt x="19037" y="1714"/>
                  <a:pt x="19037" y="1714"/>
                </a:cubicBezTo>
                <a:cubicBezTo>
                  <a:pt x="19025" y="1714"/>
                  <a:pt x="19020" y="1714"/>
                  <a:pt x="19008" y="1714"/>
                </a:cubicBezTo>
                <a:cubicBezTo>
                  <a:pt x="19008" y="1702"/>
                  <a:pt x="19014" y="1690"/>
                  <a:pt x="19002" y="1684"/>
                </a:cubicBezTo>
                <a:cubicBezTo>
                  <a:pt x="18996" y="1672"/>
                  <a:pt x="18984" y="1666"/>
                  <a:pt x="18972" y="1660"/>
                </a:cubicBezTo>
                <a:cubicBezTo>
                  <a:pt x="18960" y="1654"/>
                  <a:pt x="18960" y="1648"/>
                  <a:pt x="18954" y="1648"/>
                </a:cubicBezTo>
                <a:cubicBezTo>
                  <a:pt x="18948" y="1642"/>
                  <a:pt x="18942" y="1642"/>
                  <a:pt x="18931" y="1642"/>
                </a:cubicBezTo>
                <a:cubicBezTo>
                  <a:pt x="18925" y="1636"/>
                  <a:pt x="18919" y="1642"/>
                  <a:pt x="18907" y="1642"/>
                </a:cubicBezTo>
                <a:cubicBezTo>
                  <a:pt x="18901" y="1642"/>
                  <a:pt x="18901" y="1636"/>
                  <a:pt x="18895" y="1636"/>
                </a:cubicBezTo>
                <a:cubicBezTo>
                  <a:pt x="18889" y="1631"/>
                  <a:pt x="18883" y="1631"/>
                  <a:pt x="18883" y="1631"/>
                </a:cubicBezTo>
                <a:cubicBezTo>
                  <a:pt x="18877" y="1625"/>
                  <a:pt x="18877" y="1619"/>
                  <a:pt x="18871" y="1619"/>
                </a:cubicBezTo>
                <a:cubicBezTo>
                  <a:pt x="18865" y="1619"/>
                  <a:pt x="18859" y="1619"/>
                  <a:pt x="18859" y="1619"/>
                </a:cubicBezTo>
                <a:cubicBezTo>
                  <a:pt x="18853" y="1613"/>
                  <a:pt x="18853" y="1613"/>
                  <a:pt x="18848" y="1613"/>
                </a:cubicBezTo>
                <a:cubicBezTo>
                  <a:pt x="18836" y="1613"/>
                  <a:pt x="18836" y="1613"/>
                  <a:pt x="18836" y="1613"/>
                </a:cubicBezTo>
                <a:cubicBezTo>
                  <a:pt x="18824" y="1613"/>
                  <a:pt x="18824" y="1613"/>
                  <a:pt x="18824" y="1613"/>
                </a:cubicBezTo>
                <a:cubicBezTo>
                  <a:pt x="18818" y="1613"/>
                  <a:pt x="18818" y="1607"/>
                  <a:pt x="18812" y="1607"/>
                </a:cubicBezTo>
                <a:cubicBezTo>
                  <a:pt x="18806" y="1607"/>
                  <a:pt x="18800" y="1601"/>
                  <a:pt x="18800" y="1601"/>
                </a:cubicBezTo>
                <a:cubicBezTo>
                  <a:pt x="18788" y="1595"/>
                  <a:pt x="18776" y="1595"/>
                  <a:pt x="18770" y="1589"/>
                </a:cubicBezTo>
                <a:cubicBezTo>
                  <a:pt x="18765" y="1589"/>
                  <a:pt x="18765" y="1583"/>
                  <a:pt x="18759" y="1577"/>
                </a:cubicBezTo>
                <a:cubicBezTo>
                  <a:pt x="18747" y="1577"/>
                  <a:pt x="18735" y="1577"/>
                  <a:pt x="18723" y="1577"/>
                </a:cubicBezTo>
                <a:cubicBezTo>
                  <a:pt x="18705" y="1577"/>
                  <a:pt x="18705" y="1577"/>
                  <a:pt x="18705" y="1577"/>
                </a:cubicBezTo>
                <a:cubicBezTo>
                  <a:pt x="18699" y="1577"/>
                  <a:pt x="18699" y="1583"/>
                  <a:pt x="18693" y="1583"/>
                </a:cubicBezTo>
                <a:cubicBezTo>
                  <a:pt x="18687" y="1589"/>
                  <a:pt x="18687" y="1595"/>
                  <a:pt x="18682" y="1595"/>
                </a:cubicBezTo>
                <a:cubicBezTo>
                  <a:pt x="18676" y="1601"/>
                  <a:pt x="18670" y="1601"/>
                  <a:pt x="18664" y="1601"/>
                </a:cubicBezTo>
                <a:cubicBezTo>
                  <a:pt x="18652" y="1601"/>
                  <a:pt x="18646" y="1595"/>
                  <a:pt x="18634" y="1595"/>
                </a:cubicBezTo>
                <a:cubicBezTo>
                  <a:pt x="18622" y="1595"/>
                  <a:pt x="18622" y="1595"/>
                  <a:pt x="18622" y="1595"/>
                </a:cubicBezTo>
                <a:cubicBezTo>
                  <a:pt x="18616" y="1595"/>
                  <a:pt x="18610" y="1595"/>
                  <a:pt x="18604" y="1589"/>
                </a:cubicBezTo>
                <a:cubicBezTo>
                  <a:pt x="18599" y="1589"/>
                  <a:pt x="18599" y="1583"/>
                  <a:pt x="18593" y="1577"/>
                </a:cubicBezTo>
                <a:cubicBezTo>
                  <a:pt x="18593" y="1577"/>
                  <a:pt x="18587" y="1583"/>
                  <a:pt x="18587" y="1577"/>
                </a:cubicBezTo>
                <a:cubicBezTo>
                  <a:pt x="18575" y="1577"/>
                  <a:pt x="18569" y="1577"/>
                  <a:pt x="18557" y="1571"/>
                </a:cubicBezTo>
                <a:cubicBezTo>
                  <a:pt x="18551" y="1565"/>
                  <a:pt x="18545" y="1559"/>
                  <a:pt x="18533" y="1559"/>
                </a:cubicBezTo>
                <a:cubicBezTo>
                  <a:pt x="18533" y="1554"/>
                  <a:pt x="18527" y="1554"/>
                  <a:pt x="18522" y="1554"/>
                </a:cubicBezTo>
                <a:cubicBezTo>
                  <a:pt x="18515" y="1554"/>
                  <a:pt x="18515" y="1554"/>
                  <a:pt x="18510" y="1554"/>
                </a:cubicBezTo>
                <a:cubicBezTo>
                  <a:pt x="18498" y="1554"/>
                  <a:pt x="18498" y="1554"/>
                  <a:pt x="18492" y="1554"/>
                </a:cubicBezTo>
                <a:cubicBezTo>
                  <a:pt x="18486" y="1554"/>
                  <a:pt x="18480" y="1559"/>
                  <a:pt x="18480" y="1559"/>
                </a:cubicBezTo>
                <a:cubicBezTo>
                  <a:pt x="18474" y="1565"/>
                  <a:pt x="18468" y="1565"/>
                  <a:pt x="18468" y="1571"/>
                </a:cubicBezTo>
                <a:cubicBezTo>
                  <a:pt x="18468" y="1571"/>
                  <a:pt x="18474" y="1577"/>
                  <a:pt x="18468" y="1577"/>
                </a:cubicBezTo>
                <a:cubicBezTo>
                  <a:pt x="18468" y="1583"/>
                  <a:pt x="18462" y="1589"/>
                  <a:pt x="18462" y="1589"/>
                </a:cubicBezTo>
                <a:cubicBezTo>
                  <a:pt x="18462" y="1595"/>
                  <a:pt x="18456" y="1601"/>
                  <a:pt x="18456" y="1601"/>
                </a:cubicBezTo>
                <a:cubicBezTo>
                  <a:pt x="18450" y="1607"/>
                  <a:pt x="18450" y="1607"/>
                  <a:pt x="18444" y="1613"/>
                </a:cubicBezTo>
                <a:cubicBezTo>
                  <a:pt x="18450" y="1613"/>
                  <a:pt x="18450" y="1613"/>
                  <a:pt x="18456" y="1619"/>
                </a:cubicBezTo>
                <a:cubicBezTo>
                  <a:pt x="18462" y="1619"/>
                  <a:pt x="18462" y="1625"/>
                  <a:pt x="18468" y="1625"/>
                </a:cubicBezTo>
                <a:cubicBezTo>
                  <a:pt x="18468" y="1631"/>
                  <a:pt x="18474" y="1631"/>
                  <a:pt x="18480" y="1631"/>
                </a:cubicBezTo>
                <a:cubicBezTo>
                  <a:pt x="18486" y="1636"/>
                  <a:pt x="18486" y="1648"/>
                  <a:pt x="18486" y="1654"/>
                </a:cubicBezTo>
                <a:cubicBezTo>
                  <a:pt x="18486" y="1660"/>
                  <a:pt x="18486" y="1660"/>
                  <a:pt x="18486" y="1666"/>
                </a:cubicBezTo>
                <a:cubicBezTo>
                  <a:pt x="18480" y="1672"/>
                  <a:pt x="18474" y="1672"/>
                  <a:pt x="18474" y="1678"/>
                </a:cubicBezTo>
                <a:cubicBezTo>
                  <a:pt x="18468" y="1678"/>
                  <a:pt x="18468" y="1684"/>
                  <a:pt x="18468" y="1690"/>
                </a:cubicBezTo>
                <a:cubicBezTo>
                  <a:pt x="18462" y="1690"/>
                  <a:pt x="18462" y="1696"/>
                  <a:pt x="18456" y="1696"/>
                </a:cubicBezTo>
                <a:cubicBezTo>
                  <a:pt x="18409" y="1696"/>
                  <a:pt x="18409" y="1696"/>
                  <a:pt x="18409" y="1696"/>
                </a:cubicBezTo>
                <a:cubicBezTo>
                  <a:pt x="18409" y="1654"/>
                  <a:pt x="18409" y="1654"/>
                  <a:pt x="18409" y="1654"/>
                </a:cubicBezTo>
                <a:cubicBezTo>
                  <a:pt x="18349" y="1654"/>
                  <a:pt x="18349" y="1654"/>
                  <a:pt x="18349" y="1654"/>
                </a:cubicBezTo>
                <a:cubicBezTo>
                  <a:pt x="18349" y="1613"/>
                  <a:pt x="18349" y="1613"/>
                  <a:pt x="18349" y="1613"/>
                </a:cubicBezTo>
                <a:cubicBezTo>
                  <a:pt x="18356" y="1613"/>
                  <a:pt x="18356" y="1613"/>
                  <a:pt x="18356" y="1613"/>
                </a:cubicBezTo>
                <a:cubicBezTo>
                  <a:pt x="18373" y="1613"/>
                  <a:pt x="18379" y="1613"/>
                  <a:pt x="18391" y="1613"/>
                </a:cubicBezTo>
                <a:cubicBezTo>
                  <a:pt x="18403" y="1607"/>
                  <a:pt x="18409" y="1601"/>
                  <a:pt x="18415" y="1595"/>
                </a:cubicBezTo>
                <a:cubicBezTo>
                  <a:pt x="18415" y="1583"/>
                  <a:pt x="18415" y="1583"/>
                  <a:pt x="18415" y="1583"/>
                </a:cubicBezTo>
                <a:cubicBezTo>
                  <a:pt x="18409" y="1583"/>
                  <a:pt x="18403" y="1583"/>
                  <a:pt x="18403" y="1583"/>
                </a:cubicBezTo>
                <a:cubicBezTo>
                  <a:pt x="18397" y="1583"/>
                  <a:pt x="18397" y="1577"/>
                  <a:pt x="18391" y="1577"/>
                </a:cubicBezTo>
                <a:cubicBezTo>
                  <a:pt x="18314" y="1577"/>
                  <a:pt x="18314" y="1577"/>
                  <a:pt x="18314" y="1577"/>
                </a:cubicBezTo>
                <a:cubicBezTo>
                  <a:pt x="18314" y="1589"/>
                  <a:pt x="18314" y="1595"/>
                  <a:pt x="18314" y="1601"/>
                </a:cubicBezTo>
                <a:cubicBezTo>
                  <a:pt x="18314" y="1607"/>
                  <a:pt x="18314" y="1613"/>
                  <a:pt x="18314" y="1613"/>
                </a:cubicBezTo>
                <a:cubicBezTo>
                  <a:pt x="18314" y="1619"/>
                  <a:pt x="18308" y="1625"/>
                  <a:pt x="18308" y="1625"/>
                </a:cubicBezTo>
                <a:cubicBezTo>
                  <a:pt x="18302" y="1631"/>
                  <a:pt x="18296" y="1625"/>
                  <a:pt x="18296" y="1631"/>
                </a:cubicBezTo>
                <a:cubicBezTo>
                  <a:pt x="18290" y="1631"/>
                  <a:pt x="18284" y="1636"/>
                  <a:pt x="18278" y="1636"/>
                </a:cubicBezTo>
                <a:cubicBezTo>
                  <a:pt x="18272" y="1636"/>
                  <a:pt x="18272" y="1636"/>
                  <a:pt x="18272" y="1636"/>
                </a:cubicBezTo>
                <a:cubicBezTo>
                  <a:pt x="18267" y="1631"/>
                  <a:pt x="18260" y="1631"/>
                  <a:pt x="18260" y="1625"/>
                </a:cubicBezTo>
                <a:cubicBezTo>
                  <a:pt x="18249" y="1625"/>
                  <a:pt x="18243" y="1619"/>
                  <a:pt x="18237" y="1619"/>
                </a:cubicBezTo>
                <a:cubicBezTo>
                  <a:pt x="18213" y="1613"/>
                  <a:pt x="18195" y="1619"/>
                  <a:pt x="18172" y="1619"/>
                </a:cubicBezTo>
                <a:cubicBezTo>
                  <a:pt x="18124" y="1619"/>
                  <a:pt x="18124" y="1619"/>
                  <a:pt x="18124" y="1619"/>
                </a:cubicBezTo>
                <a:cubicBezTo>
                  <a:pt x="18118" y="1619"/>
                  <a:pt x="18112" y="1619"/>
                  <a:pt x="18106" y="1619"/>
                </a:cubicBezTo>
                <a:cubicBezTo>
                  <a:pt x="18095" y="1619"/>
                  <a:pt x="18089" y="1631"/>
                  <a:pt x="18077" y="1631"/>
                </a:cubicBezTo>
                <a:cubicBezTo>
                  <a:pt x="18071" y="1631"/>
                  <a:pt x="18071" y="1631"/>
                  <a:pt x="18059" y="1631"/>
                </a:cubicBezTo>
                <a:cubicBezTo>
                  <a:pt x="18053" y="1631"/>
                  <a:pt x="18053" y="1631"/>
                  <a:pt x="18047" y="1631"/>
                </a:cubicBezTo>
                <a:cubicBezTo>
                  <a:pt x="18041" y="1631"/>
                  <a:pt x="18035" y="1631"/>
                  <a:pt x="18029" y="1625"/>
                </a:cubicBezTo>
                <a:cubicBezTo>
                  <a:pt x="18024" y="1619"/>
                  <a:pt x="18024" y="1613"/>
                  <a:pt x="18017" y="1613"/>
                </a:cubicBezTo>
                <a:cubicBezTo>
                  <a:pt x="18017" y="1607"/>
                  <a:pt x="18012" y="1607"/>
                  <a:pt x="18006" y="1607"/>
                </a:cubicBezTo>
                <a:cubicBezTo>
                  <a:pt x="17982" y="1607"/>
                  <a:pt x="17982" y="1607"/>
                  <a:pt x="17982" y="1607"/>
                </a:cubicBezTo>
                <a:cubicBezTo>
                  <a:pt x="17982" y="1613"/>
                  <a:pt x="17982" y="1619"/>
                  <a:pt x="17982" y="1625"/>
                </a:cubicBezTo>
                <a:cubicBezTo>
                  <a:pt x="17982" y="1631"/>
                  <a:pt x="17982" y="1631"/>
                  <a:pt x="17982" y="1636"/>
                </a:cubicBezTo>
                <a:cubicBezTo>
                  <a:pt x="17982" y="1672"/>
                  <a:pt x="17982" y="1672"/>
                  <a:pt x="17982" y="1672"/>
                </a:cubicBezTo>
                <a:cubicBezTo>
                  <a:pt x="17970" y="1678"/>
                  <a:pt x="17970" y="1678"/>
                  <a:pt x="17970" y="1678"/>
                </a:cubicBezTo>
                <a:cubicBezTo>
                  <a:pt x="17958" y="1672"/>
                  <a:pt x="17958" y="1672"/>
                  <a:pt x="17958" y="1672"/>
                </a:cubicBezTo>
                <a:cubicBezTo>
                  <a:pt x="17958" y="1648"/>
                  <a:pt x="17958" y="1648"/>
                  <a:pt x="17958" y="1648"/>
                </a:cubicBezTo>
                <a:cubicBezTo>
                  <a:pt x="17958" y="1642"/>
                  <a:pt x="17958" y="1631"/>
                  <a:pt x="17952" y="1625"/>
                </a:cubicBezTo>
                <a:cubicBezTo>
                  <a:pt x="17952" y="1619"/>
                  <a:pt x="17946" y="1619"/>
                  <a:pt x="17940" y="1619"/>
                </a:cubicBezTo>
                <a:cubicBezTo>
                  <a:pt x="17940" y="1613"/>
                  <a:pt x="17935" y="1613"/>
                  <a:pt x="17929" y="1613"/>
                </a:cubicBezTo>
                <a:cubicBezTo>
                  <a:pt x="17929" y="1613"/>
                  <a:pt x="17923" y="1607"/>
                  <a:pt x="17917" y="1607"/>
                </a:cubicBezTo>
                <a:cubicBezTo>
                  <a:pt x="17917" y="1607"/>
                  <a:pt x="17911" y="1607"/>
                  <a:pt x="17905" y="1601"/>
                </a:cubicBezTo>
                <a:cubicBezTo>
                  <a:pt x="17905" y="1601"/>
                  <a:pt x="17899" y="1595"/>
                  <a:pt x="17893" y="1589"/>
                </a:cubicBezTo>
                <a:cubicBezTo>
                  <a:pt x="17893" y="1583"/>
                  <a:pt x="17887" y="1577"/>
                  <a:pt x="17887" y="1571"/>
                </a:cubicBezTo>
                <a:cubicBezTo>
                  <a:pt x="17887" y="1559"/>
                  <a:pt x="17893" y="1554"/>
                  <a:pt x="17893" y="1542"/>
                </a:cubicBezTo>
                <a:cubicBezTo>
                  <a:pt x="17893" y="1542"/>
                  <a:pt x="17899" y="1536"/>
                  <a:pt x="17899" y="1530"/>
                </a:cubicBezTo>
                <a:cubicBezTo>
                  <a:pt x="17899" y="1524"/>
                  <a:pt x="17893" y="1524"/>
                  <a:pt x="17893" y="1518"/>
                </a:cubicBezTo>
                <a:cubicBezTo>
                  <a:pt x="17893" y="1512"/>
                  <a:pt x="17887" y="1512"/>
                  <a:pt x="17887" y="1506"/>
                </a:cubicBezTo>
                <a:cubicBezTo>
                  <a:pt x="17881" y="1506"/>
                  <a:pt x="17881" y="1500"/>
                  <a:pt x="17881" y="1494"/>
                </a:cubicBezTo>
                <a:cubicBezTo>
                  <a:pt x="17875" y="1494"/>
                  <a:pt x="17869" y="1494"/>
                  <a:pt x="17869" y="1494"/>
                </a:cubicBezTo>
                <a:cubicBezTo>
                  <a:pt x="17863" y="1488"/>
                  <a:pt x="17858" y="1488"/>
                  <a:pt x="17858" y="1488"/>
                </a:cubicBezTo>
                <a:cubicBezTo>
                  <a:pt x="17851" y="1482"/>
                  <a:pt x="17858" y="1476"/>
                  <a:pt x="17851" y="1476"/>
                </a:cubicBezTo>
                <a:cubicBezTo>
                  <a:pt x="17851" y="1470"/>
                  <a:pt x="17846" y="1470"/>
                  <a:pt x="17840" y="1470"/>
                </a:cubicBezTo>
                <a:cubicBezTo>
                  <a:pt x="17840" y="1470"/>
                  <a:pt x="17834" y="1470"/>
                  <a:pt x="17828" y="1470"/>
                </a:cubicBezTo>
                <a:cubicBezTo>
                  <a:pt x="17828" y="1470"/>
                  <a:pt x="17822" y="1465"/>
                  <a:pt x="17816" y="1465"/>
                </a:cubicBezTo>
                <a:cubicBezTo>
                  <a:pt x="17816" y="1465"/>
                  <a:pt x="17810" y="1465"/>
                  <a:pt x="17804" y="1465"/>
                </a:cubicBezTo>
                <a:cubicBezTo>
                  <a:pt x="17798" y="1465"/>
                  <a:pt x="17798" y="1459"/>
                  <a:pt x="17792" y="1459"/>
                </a:cubicBezTo>
                <a:cubicBezTo>
                  <a:pt x="17786" y="1459"/>
                  <a:pt x="17780" y="1459"/>
                  <a:pt x="17769" y="1459"/>
                </a:cubicBezTo>
                <a:cubicBezTo>
                  <a:pt x="17763" y="1459"/>
                  <a:pt x="17757" y="1459"/>
                  <a:pt x="17745" y="1459"/>
                </a:cubicBezTo>
                <a:cubicBezTo>
                  <a:pt x="17739" y="1459"/>
                  <a:pt x="17739" y="1459"/>
                  <a:pt x="17733" y="1459"/>
                </a:cubicBezTo>
                <a:cubicBezTo>
                  <a:pt x="17727" y="1459"/>
                  <a:pt x="17727" y="1459"/>
                  <a:pt x="17721" y="1465"/>
                </a:cubicBezTo>
                <a:cubicBezTo>
                  <a:pt x="17715" y="1465"/>
                  <a:pt x="17715" y="1465"/>
                  <a:pt x="17709" y="1470"/>
                </a:cubicBezTo>
                <a:cubicBezTo>
                  <a:pt x="17703" y="1470"/>
                  <a:pt x="17709" y="1476"/>
                  <a:pt x="17703" y="1482"/>
                </a:cubicBezTo>
                <a:cubicBezTo>
                  <a:pt x="17697" y="1482"/>
                  <a:pt x="17691" y="1482"/>
                  <a:pt x="17685" y="1482"/>
                </a:cubicBezTo>
                <a:cubicBezTo>
                  <a:pt x="17685" y="1482"/>
                  <a:pt x="17680" y="1488"/>
                  <a:pt x="17674" y="1488"/>
                </a:cubicBezTo>
                <a:cubicBezTo>
                  <a:pt x="17650" y="1488"/>
                  <a:pt x="17650" y="1488"/>
                  <a:pt x="17650" y="1488"/>
                </a:cubicBezTo>
                <a:cubicBezTo>
                  <a:pt x="17644" y="1488"/>
                  <a:pt x="17638" y="1488"/>
                  <a:pt x="17638" y="1488"/>
                </a:cubicBezTo>
                <a:cubicBezTo>
                  <a:pt x="17620" y="1488"/>
                  <a:pt x="17614" y="1488"/>
                  <a:pt x="17597" y="1488"/>
                </a:cubicBezTo>
                <a:cubicBezTo>
                  <a:pt x="17585" y="1488"/>
                  <a:pt x="17579" y="1488"/>
                  <a:pt x="17573" y="1494"/>
                </a:cubicBezTo>
                <a:cubicBezTo>
                  <a:pt x="17567" y="1494"/>
                  <a:pt x="17567" y="1500"/>
                  <a:pt x="17561" y="1500"/>
                </a:cubicBezTo>
                <a:cubicBezTo>
                  <a:pt x="17549" y="1500"/>
                  <a:pt x="17549" y="1500"/>
                  <a:pt x="17549" y="1500"/>
                </a:cubicBezTo>
                <a:cubicBezTo>
                  <a:pt x="17543" y="1500"/>
                  <a:pt x="17537" y="1500"/>
                  <a:pt x="17537" y="1500"/>
                </a:cubicBezTo>
                <a:cubicBezTo>
                  <a:pt x="17531" y="1500"/>
                  <a:pt x="17531" y="1494"/>
                  <a:pt x="17525" y="1494"/>
                </a:cubicBezTo>
                <a:cubicBezTo>
                  <a:pt x="17519" y="1494"/>
                  <a:pt x="17519" y="1494"/>
                  <a:pt x="17514" y="1494"/>
                </a:cubicBezTo>
                <a:cubicBezTo>
                  <a:pt x="17508" y="1488"/>
                  <a:pt x="17508" y="1482"/>
                  <a:pt x="17502" y="1482"/>
                </a:cubicBezTo>
                <a:cubicBezTo>
                  <a:pt x="17496" y="1476"/>
                  <a:pt x="17496" y="1470"/>
                  <a:pt x="17490" y="1470"/>
                </a:cubicBezTo>
                <a:cubicBezTo>
                  <a:pt x="17484" y="1470"/>
                  <a:pt x="17478" y="1470"/>
                  <a:pt x="17478" y="1470"/>
                </a:cubicBezTo>
                <a:cubicBezTo>
                  <a:pt x="17448" y="1470"/>
                  <a:pt x="17448" y="1470"/>
                  <a:pt x="17448" y="1470"/>
                </a:cubicBezTo>
                <a:cubicBezTo>
                  <a:pt x="17442" y="1470"/>
                  <a:pt x="17442" y="1465"/>
                  <a:pt x="17436" y="1465"/>
                </a:cubicBezTo>
                <a:cubicBezTo>
                  <a:pt x="17431" y="1465"/>
                  <a:pt x="17425" y="1465"/>
                  <a:pt x="17419" y="1465"/>
                </a:cubicBezTo>
                <a:cubicBezTo>
                  <a:pt x="17413" y="1465"/>
                  <a:pt x="17407" y="1459"/>
                  <a:pt x="17401" y="1459"/>
                </a:cubicBezTo>
                <a:cubicBezTo>
                  <a:pt x="17395" y="1459"/>
                  <a:pt x="17395" y="1453"/>
                  <a:pt x="17389" y="1453"/>
                </a:cubicBezTo>
                <a:cubicBezTo>
                  <a:pt x="17401" y="1441"/>
                  <a:pt x="17401" y="1441"/>
                  <a:pt x="17401" y="1441"/>
                </a:cubicBezTo>
                <a:cubicBezTo>
                  <a:pt x="17389" y="1435"/>
                  <a:pt x="17383" y="1435"/>
                  <a:pt x="17377" y="1429"/>
                </a:cubicBezTo>
                <a:cubicBezTo>
                  <a:pt x="17371" y="1423"/>
                  <a:pt x="17371" y="1423"/>
                  <a:pt x="17365" y="1417"/>
                </a:cubicBezTo>
                <a:cubicBezTo>
                  <a:pt x="17359" y="1417"/>
                  <a:pt x="17365" y="1411"/>
                  <a:pt x="17359" y="1411"/>
                </a:cubicBezTo>
                <a:cubicBezTo>
                  <a:pt x="17353" y="1405"/>
                  <a:pt x="17348" y="1405"/>
                  <a:pt x="17336" y="1405"/>
                </a:cubicBezTo>
                <a:cubicBezTo>
                  <a:pt x="17312" y="1405"/>
                  <a:pt x="17312" y="1405"/>
                  <a:pt x="17312" y="1405"/>
                </a:cubicBezTo>
                <a:cubicBezTo>
                  <a:pt x="17306" y="1393"/>
                  <a:pt x="17306" y="1393"/>
                  <a:pt x="17306" y="1393"/>
                </a:cubicBezTo>
                <a:cubicBezTo>
                  <a:pt x="17312" y="1393"/>
                  <a:pt x="17312" y="1387"/>
                  <a:pt x="17318" y="1382"/>
                </a:cubicBezTo>
                <a:cubicBezTo>
                  <a:pt x="17324" y="1376"/>
                  <a:pt x="17330" y="1376"/>
                  <a:pt x="17342" y="1370"/>
                </a:cubicBezTo>
                <a:cubicBezTo>
                  <a:pt x="17336" y="1358"/>
                  <a:pt x="17336" y="1358"/>
                  <a:pt x="17336" y="1358"/>
                </a:cubicBezTo>
                <a:cubicBezTo>
                  <a:pt x="17330" y="1358"/>
                  <a:pt x="17324" y="1358"/>
                  <a:pt x="17324" y="1358"/>
                </a:cubicBezTo>
                <a:cubicBezTo>
                  <a:pt x="17318" y="1358"/>
                  <a:pt x="17312" y="1352"/>
                  <a:pt x="17306" y="1352"/>
                </a:cubicBezTo>
                <a:cubicBezTo>
                  <a:pt x="17164" y="1352"/>
                  <a:pt x="17164" y="1352"/>
                  <a:pt x="17164" y="1352"/>
                </a:cubicBezTo>
                <a:cubicBezTo>
                  <a:pt x="17164" y="1364"/>
                  <a:pt x="17164" y="1364"/>
                  <a:pt x="17164" y="1376"/>
                </a:cubicBezTo>
                <a:cubicBezTo>
                  <a:pt x="17164" y="1382"/>
                  <a:pt x="17158" y="1382"/>
                  <a:pt x="17152" y="1387"/>
                </a:cubicBezTo>
                <a:cubicBezTo>
                  <a:pt x="17146" y="1393"/>
                  <a:pt x="17146" y="1399"/>
                  <a:pt x="17134" y="1405"/>
                </a:cubicBezTo>
                <a:cubicBezTo>
                  <a:pt x="17128" y="1405"/>
                  <a:pt x="17128" y="1405"/>
                  <a:pt x="17122" y="1405"/>
                </a:cubicBezTo>
                <a:cubicBezTo>
                  <a:pt x="17110" y="1405"/>
                  <a:pt x="17110" y="1405"/>
                  <a:pt x="17110" y="1405"/>
                </a:cubicBezTo>
                <a:cubicBezTo>
                  <a:pt x="17104" y="1405"/>
                  <a:pt x="17104" y="1399"/>
                  <a:pt x="17099" y="1399"/>
                </a:cubicBezTo>
                <a:cubicBezTo>
                  <a:pt x="17104" y="1393"/>
                  <a:pt x="17104" y="1387"/>
                  <a:pt x="17104" y="1387"/>
                </a:cubicBezTo>
                <a:cubicBezTo>
                  <a:pt x="17104" y="1382"/>
                  <a:pt x="17110" y="1376"/>
                  <a:pt x="17110" y="1370"/>
                </a:cubicBezTo>
                <a:cubicBezTo>
                  <a:pt x="17110" y="1370"/>
                  <a:pt x="17110" y="1364"/>
                  <a:pt x="17110" y="1358"/>
                </a:cubicBezTo>
                <a:cubicBezTo>
                  <a:pt x="17110" y="1358"/>
                  <a:pt x="17116" y="1352"/>
                  <a:pt x="17122" y="1346"/>
                </a:cubicBezTo>
                <a:lnTo>
                  <a:pt x="17128" y="1346"/>
                </a:lnTo>
                <a:cubicBezTo>
                  <a:pt x="17134" y="1346"/>
                  <a:pt x="17128" y="1340"/>
                  <a:pt x="17128" y="1334"/>
                </a:cubicBezTo>
                <a:cubicBezTo>
                  <a:pt x="17122" y="1334"/>
                  <a:pt x="17116" y="1334"/>
                  <a:pt x="17110" y="1334"/>
                </a:cubicBezTo>
                <a:cubicBezTo>
                  <a:pt x="17104" y="1334"/>
                  <a:pt x="17099" y="1328"/>
                  <a:pt x="17093" y="1328"/>
                </a:cubicBezTo>
                <a:cubicBezTo>
                  <a:pt x="17087" y="1328"/>
                  <a:pt x="17087" y="1322"/>
                  <a:pt x="17081" y="1322"/>
                </a:cubicBezTo>
                <a:cubicBezTo>
                  <a:pt x="17075" y="1322"/>
                  <a:pt x="17075" y="1322"/>
                  <a:pt x="17069" y="1322"/>
                </a:cubicBezTo>
                <a:cubicBezTo>
                  <a:pt x="17057" y="1316"/>
                  <a:pt x="17057" y="1310"/>
                  <a:pt x="17045" y="1310"/>
                </a:cubicBezTo>
                <a:cubicBezTo>
                  <a:pt x="17039" y="1310"/>
                  <a:pt x="17039" y="1310"/>
                  <a:pt x="17033" y="1310"/>
                </a:cubicBezTo>
                <a:cubicBezTo>
                  <a:pt x="17027" y="1310"/>
                  <a:pt x="17027" y="1310"/>
                  <a:pt x="17021" y="1310"/>
                </a:cubicBezTo>
                <a:cubicBezTo>
                  <a:pt x="17010" y="1310"/>
                  <a:pt x="17004" y="1310"/>
                  <a:pt x="16992" y="1310"/>
                </a:cubicBezTo>
                <a:cubicBezTo>
                  <a:pt x="16986" y="1310"/>
                  <a:pt x="16980" y="1310"/>
                  <a:pt x="16968" y="1310"/>
                </a:cubicBezTo>
                <a:cubicBezTo>
                  <a:pt x="16962" y="1304"/>
                  <a:pt x="16962" y="1299"/>
                  <a:pt x="16956" y="1299"/>
                </a:cubicBezTo>
                <a:cubicBezTo>
                  <a:pt x="16950" y="1299"/>
                  <a:pt x="16944" y="1299"/>
                  <a:pt x="16938" y="1299"/>
                </a:cubicBezTo>
                <a:cubicBezTo>
                  <a:pt x="16933" y="1299"/>
                  <a:pt x="16926" y="1293"/>
                  <a:pt x="16915" y="1293"/>
                </a:cubicBezTo>
                <a:cubicBezTo>
                  <a:pt x="16903" y="1287"/>
                  <a:pt x="16891" y="1293"/>
                  <a:pt x="16879" y="1293"/>
                </a:cubicBezTo>
                <a:cubicBezTo>
                  <a:pt x="16873" y="1293"/>
                  <a:pt x="16867" y="1287"/>
                  <a:pt x="16855" y="1287"/>
                </a:cubicBezTo>
                <a:cubicBezTo>
                  <a:pt x="16855" y="1287"/>
                  <a:pt x="16849" y="1281"/>
                  <a:pt x="16844" y="1281"/>
                </a:cubicBezTo>
                <a:cubicBezTo>
                  <a:pt x="16838" y="1281"/>
                  <a:pt x="16838" y="1287"/>
                  <a:pt x="16832" y="1293"/>
                </a:cubicBezTo>
                <a:cubicBezTo>
                  <a:pt x="16832" y="1293"/>
                  <a:pt x="16838" y="1299"/>
                  <a:pt x="16832" y="1304"/>
                </a:cubicBezTo>
                <a:cubicBezTo>
                  <a:pt x="16832" y="1310"/>
                  <a:pt x="16832" y="1316"/>
                  <a:pt x="16832" y="1328"/>
                </a:cubicBezTo>
                <a:cubicBezTo>
                  <a:pt x="16767" y="1328"/>
                  <a:pt x="16767" y="1328"/>
                  <a:pt x="16767" y="1328"/>
                </a:cubicBezTo>
                <a:cubicBezTo>
                  <a:pt x="16760" y="1328"/>
                  <a:pt x="16755" y="1334"/>
                  <a:pt x="16743" y="1334"/>
                </a:cubicBezTo>
                <a:cubicBezTo>
                  <a:pt x="16743" y="1340"/>
                  <a:pt x="16743" y="1340"/>
                  <a:pt x="16743" y="1346"/>
                </a:cubicBezTo>
                <a:cubicBezTo>
                  <a:pt x="16743" y="1352"/>
                  <a:pt x="16743" y="1358"/>
                  <a:pt x="16749" y="1358"/>
                </a:cubicBezTo>
                <a:cubicBezTo>
                  <a:pt x="16749" y="1364"/>
                  <a:pt x="16755" y="1370"/>
                  <a:pt x="16755" y="1370"/>
                </a:cubicBezTo>
                <a:cubicBezTo>
                  <a:pt x="16760" y="1376"/>
                  <a:pt x="16767" y="1376"/>
                  <a:pt x="16767" y="1376"/>
                </a:cubicBezTo>
                <a:cubicBezTo>
                  <a:pt x="16772" y="1382"/>
                  <a:pt x="16778" y="1376"/>
                  <a:pt x="16778" y="1382"/>
                </a:cubicBezTo>
                <a:cubicBezTo>
                  <a:pt x="16784" y="1382"/>
                  <a:pt x="16784" y="1387"/>
                  <a:pt x="16784" y="1393"/>
                </a:cubicBezTo>
                <a:cubicBezTo>
                  <a:pt x="16790" y="1393"/>
                  <a:pt x="16796" y="1393"/>
                  <a:pt x="16796" y="1399"/>
                </a:cubicBezTo>
                <a:cubicBezTo>
                  <a:pt x="16796" y="1405"/>
                  <a:pt x="16796" y="1405"/>
                  <a:pt x="16802" y="1411"/>
                </a:cubicBezTo>
                <a:cubicBezTo>
                  <a:pt x="16802" y="1417"/>
                  <a:pt x="16802" y="1417"/>
                  <a:pt x="16802" y="1423"/>
                </a:cubicBezTo>
                <a:cubicBezTo>
                  <a:pt x="16802" y="1429"/>
                  <a:pt x="16802" y="1429"/>
                  <a:pt x="16802" y="1435"/>
                </a:cubicBezTo>
                <a:cubicBezTo>
                  <a:pt x="16790" y="1435"/>
                  <a:pt x="16790" y="1435"/>
                  <a:pt x="16790" y="1435"/>
                </a:cubicBezTo>
                <a:cubicBezTo>
                  <a:pt x="16778" y="1435"/>
                  <a:pt x="16772" y="1429"/>
                  <a:pt x="16767" y="1429"/>
                </a:cubicBezTo>
                <a:cubicBezTo>
                  <a:pt x="16760" y="1429"/>
                  <a:pt x="16760" y="1423"/>
                  <a:pt x="16755" y="1423"/>
                </a:cubicBezTo>
                <a:cubicBezTo>
                  <a:pt x="16749" y="1423"/>
                  <a:pt x="16743" y="1429"/>
                  <a:pt x="16737" y="1423"/>
                </a:cubicBezTo>
                <a:lnTo>
                  <a:pt x="16731" y="1423"/>
                </a:lnTo>
                <a:cubicBezTo>
                  <a:pt x="16725" y="1423"/>
                  <a:pt x="16719" y="1417"/>
                  <a:pt x="16719" y="1417"/>
                </a:cubicBezTo>
                <a:cubicBezTo>
                  <a:pt x="16713" y="1411"/>
                  <a:pt x="16707" y="1411"/>
                  <a:pt x="16707" y="1411"/>
                </a:cubicBezTo>
                <a:cubicBezTo>
                  <a:pt x="16701" y="1411"/>
                  <a:pt x="16701" y="1417"/>
                  <a:pt x="16695" y="1417"/>
                </a:cubicBezTo>
                <a:cubicBezTo>
                  <a:pt x="16683" y="1417"/>
                  <a:pt x="16678" y="1411"/>
                  <a:pt x="16666" y="1411"/>
                </a:cubicBezTo>
                <a:cubicBezTo>
                  <a:pt x="16666" y="1429"/>
                  <a:pt x="16666" y="1429"/>
                  <a:pt x="16666" y="1429"/>
                </a:cubicBezTo>
                <a:cubicBezTo>
                  <a:pt x="16678" y="1435"/>
                  <a:pt x="16678" y="1435"/>
                  <a:pt x="16678" y="1435"/>
                </a:cubicBezTo>
                <a:cubicBezTo>
                  <a:pt x="16683" y="1435"/>
                  <a:pt x="16683" y="1435"/>
                  <a:pt x="16689" y="1441"/>
                </a:cubicBezTo>
                <a:cubicBezTo>
                  <a:pt x="16695" y="1441"/>
                  <a:pt x="16701" y="1447"/>
                  <a:pt x="16701" y="1453"/>
                </a:cubicBezTo>
                <a:cubicBezTo>
                  <a:pt x="16701" y="1465"/>
                  <a:pt x="16695" y="1465"/>
                  <a:pt x="16695" y="1476"/>
                </a:cubicBezTo>
                <a:cubicBezTo>
                  <a:pt x="16683" y="1470"/>
                  <a:pt x="16678" y="1470"/>
                  <a:pt x="16666" y="1465"/>
                </a:cubicBezTo>
                <a:cubicBezTo>
                  <a:pt x="16666" y="1459"/>
                  <a:pt x="16660" y="1459"/>
                  <a:pt x="16660" y="1453"/>
                </a:cubicBezTo>
                <a:cubicBezTo>
                  <a:pt x="16654" y="1453"/>
                  <a:pt x="16648" y="1447"/>
                  <a:pt x="16648" y="1441"/>
                </a:cubicBezTo>
                <a:cubicBezTo>
                  <a:pt x="16642" y="1441"/>
                  <a:pt x="16636" y="1441"/>
                  <a:pt x="16636" y="1435"/>
                </a:cubicBezTo>
                <a:cubicBezTo>
                  <a:pt x="16630" y="1435"/>
                  <a:pt x="16630" y="1429"/>
                  <a:pt x="16624" y="1423"/>
                </a:cubicBezTo>
                <a:cubicBezTo>
                  <a:pt x="16624" y="1423"/>
                  <a:pt x="16630" y="1417"/>
                  <a:pt x="16624" y="1417"/>
                </a:cubicBezTo>
                <a:cubicBezTo>
                  <a:pt x="16624" y="1411"/>
                  <a:pt x="16618" y="1411"/>
                  <a:pt x="16612" y="1411"/>
                </a:cubicBezTo>
                <a:cubicBezTo>
                  <a:pt x="16606" y="1411"/>
                  <a:pt x="16601" y="1411"/>
                  <a:pt x="16589" y="1411"/>
                </a:cubicBezTo>
                <a:cubicBezTo>
                  <a:pt x="16583" y="1411"/>
                  <a:pt x="16583" y="1411"/>
                  <a:pt x="16577" y="1411"/>
                </a:cubicBezTo>
                <a:cubicBezTo>
                  <a:pt x="16571" y="1411"/>
                  <a:pt x="16571" y="1411"/>
                  <a:pt x="16565" y="1411"/>
                </a:cubicBezTo>
                <a:cubicBezTo>
                  <a:pt x="16565" y="1411"/>
                  <a:pt x="16565" y="1417"/>
                  <a:pt x="16565" y="1423"/>
                </a:cubicBezTo>
                <a:cubicBezTo>
                  <a:pt x="16565" y="1429"/>
                  <a:pt x="16559" y="1429"/>
                  <a:pt x="16553" y="1429"/>
                </a:cubicBezTo>
                <a:cubicBezTo>
                  <a:pt x="16547" y="1441"/>
                  <a:pt x="16535" y="1441"/>
                  <a:pt x="16517" y="1441"/>
                </a:cubicBezTo>
                <a:cubicBezTo>
                  <a:pt x="16506" y="1441"/>
                  <a:pt x="16500" y="1435"/>
                  <a:pt x="16488" y="1429"/>
                </a:cubicBezTo>
                <a:cubicBezTo>
                  <a:pt x="16476" y="1429"/>
                  <a:pt x="16470" y="1429"/>
                  <a:pt x="16458" y="1423"/>
                </a:cubicBezTo>
                <a:cubicBezTo>
                  <a:pt x="16458" y="1423"/>
                  <a:pt x="16452" y="1429"/>
                  <a:pt x="16446" y="1423"/>
                </a:cubicBezTo>
                <a:cubicBezTo>
                  <a:pt x="16446" y="1423"/>
                  <a:pt x="16446" y="1417"/>
                  <a:pt x="16440" y="1417"/>
                </a:cubicBezTo>
                <a:cubicBezTo>
                  <a:pt x="16435" y="1411"/>
                  <a:pt x="16435" y="1411"/>
                  <a:pt x="16428" y="1411"/>
                </a:cubicBezTo>
                <a:cubicBezTo>
                  <a:pt x="16423" y="1411"/>
                  <a:pt x="16423" y="1411"/>
                  <a:pt x="16417" y="1417"/>
                </a:cubicBezTo>
                <a:cubicBezTo>
                  <a:pt x="16411" y="1417"/>
                  <a:pt x="16417" y="1423"/>
                  <a:pt x="16411" y="1423"/>
                </a:cubicBezTo>
                <a:cubicBezTo>
                  <a:pt x="16393" y="1423"/>
                  <a:pt x="16393" y="1417"/>
                  <a:pt x="16375" y="1417"/>
                </a:cubicBezTo>
                <a:cubicBezTo>
                  <a:pt x="16369" y="1417"/>
                  <a:pt x="16363" y="1417"/>
                  <a:pt x="16357" y="1423"/>
                </a:cubicBezTo>
                <a:cubicBezTo>
                  <a:pt x="16357" y="1429"/>
                  <a:pt x="16363" y="1441"/>
                  <a:pt x="16363" y="1447"/>
                </a:cubicBezTo>
                <a:cubicBezTo>
                  <a:pt x="16363" y="1465"/>
                  <a:pt x="16363" y="1470"/>
                  <a:pt x="16363" y="1482"/>
                </a:cubicBezTo>
                <a:cubicBezTo>
                  <a:pt x="16363" y="1494"/>
                  <a:pt x="16363" y="1494"/>
                  <a:pt x="16357" y="1506"/>
                </a:cubicBezTo>
                <a:cubicBezTo>
                  <a:pt x="16298" y="1506"/>
                  <a:pt x="16298" y="1506"/>
                  <a:pt x="16298" y="1506"/>
                </a:cubicBezTo>
                <a:cubicBezTo>
                  <a:pt x="16298" y="1494"/>
                  <a:pt x="16304" y="1482"/>
                  <a:pt x="16292" y="1470"/>
                </a:cubicBezTo>
                <a:cubicBezTo>
                  <a:pt x="16292" y="1465"/>
                  <a:pt x="16286" y="1465"/>
                  <a:pt x="16280" y="1465"/>
                </a:cubicBezTo>
                <a:cubicBezTo>
                  <a:pt x="16280" y="1459"/>
                  <a:pt x="16274" y="1453"/>
                  <a:pt x="16269" y="1453"/>
                </a:cubicBezTo>
                <a:cubicBezTo>
                  <a:pt x="16262" y="1453"/>
                  <a:pt x="16262" y="1453"/>
                  <a:pt x="16257" y="1447"/>
                </a:cubicBezTo>
                <a:cubicBezTo>
                  <a:pt x="16251" y="1447"/>
                  <a:pt x="16251" y="1441"/>
                  <a:pt x="16245" y="1441"/>
                </a:cubicBezTo>
                <a:cubicBezTo>
                  <a:pt x="16239" y="1435"/>
                  <a:pt x="16239" y="1435"/>
                  <a:pt x="16233" y="1429"/>
                </a:cubicBezTo>
                <a:cubicBezTo>
                  <a:pt x="16227" y="1429"/>
                  <a:pt x="16227" y="1423"/>
                  <a:pt x="16221" y="1417"/>
                </a:cubicBezTo>
                <a:cubicBezTo>
                  <a:pt x="16209" y="1411"/>
                  <a:pt x="16203" y="1405"/>
                  <a:pt x="16203" y="1393"/>
                </a:cubicBezTo>
                <a:cubicBezTo>
                  <a:pt x="16203" y="1387"/>
                  <a:pt x="16203" y="1387"/>
                  <a:pt x="16203" y="1387"/>
                </a:cubicBezTo>
                <a:cubicBezTo>
                  <a:pt x="16203" y="1382"/>
                  <a:pt x="16203" y="1382"/>
                  <a:pt x="16203" y="1376"/>
                </a:cubicBezTo>
                <a:cubicBezTo>
                  <a:pt x="16203" y="1376"/>
                  <a:pt x="16215" y="1376"/>
                  <a:pt x="16215" y="1370"/>
                </a:cubicBezTo>
                <a:cubicBezTo>
                  <a:pt x="16215" y="1364"/>
                  <a:pt x="16209" y="1364"/>
                  <a:pt x="16209" y="1358"/>
                </a:cubicBezTo>
                <a:cubicBezTo>
                  <a:pt x="16209" y="1346"/>
                  <a:pt x="16209" y="1340"/>
                  <a:pt x="16209" y="1334"/>
                </a:cubicBezTo>
                <a:cubicBezTo>
                  <a:pt x="16209" y="1322"/>
                  <a:pt x="16209" y="1316"/>
                  <a:pt x="16209" y="1310"/>
                </a:cubicBezTo>
                <a:cubicBezTo>
                  <a:pt x="16209" y="1299"/>
                  <a:pt x="16203" y="1293"/>
                  <a:pt x="16203" y="1281"/>
                </a:cubicBezTo>
                <a:cubicBezTo>
                  <a:pt x="16203" y="1275"/>
                  <a:pt x="16209" y="1269"/>
                  <a:pt x="16203" y="1263"/>
                </a:cubicBezTo>
                <a:cubicBezTo>
                  <a:pt x="16203" y="1257"/>
                  <a:pt x="16203" y="1251"/>
                  <a:pt x="16203" y="1251"/>
                </a:cubicBezTo>
                <a:cubicBezTo>
                  <a:pt x="16197" y="1245"/>
                  <a:pt x="16191" y="1245"/>
                  <a:pt x="16191" y="1239"/>
                </a:cubicBezTo>
                <a:cubicBezTo>
                  <a:pt x="16185" y="1233"/>
                  <a:pt x="16180" y="1233"/>
                  <a:pt x="16174" y="1227"/>
                </a:cubicBezTo>
                <a:cubicBezTo>
                  <a:pt x="16168" y="1227"/>
                  <a:pt x="16168" y="1221"/>
                  <a:pt x="16162" y="1221"/>
                </a:cubicBezTo>
                <a:cubicBezTo>
                  <a:pt x="16156" y="1221"/>
                  <a:pt x="16150" y="1221"/>
                  <a:pt x="16138" y="1221"/>
                </a:cubicBezTo>
                <a:cubicBezTo>
                  <a:pt x="16132" y="1221"/>
                  <a:pt x="16126" y="1221"/>
                  <a:pt x="16120" y="1227"/>
                </a:cubicBezTo>
                <a:cubicBezTo>
                  <a:pt x="16120" y="1227"/>
                  <a:pt x="16120" y="1233"/>
                  <a:pt x="16114" y="1239"/>
                </a:cubicBezTo>
                <a:cubicBezTo>
                  <a:pt x="16114" y="1239"/>
                  <a:pt x="16114" y="1245"/>
                  <a:pt x="16114" y="1251"/>
                </a:cubicBezTo>
                <a:cubicBezTo>
                  <a:pt x="16108" y="1251"/>
                  <a:pt x="16102" y="1251"/>
                  <a:pt x="16091" y="1251"/>
                </a:cubicBezTo>
                <a:cubicBezTo>
                  <a:pt x="16079" y="1251"/>
                  <a:pt x="16067" y="1251"/>
                  <a:pt x="16061" y="1239"/>
                </a:cubicBezTo>
                <a:cubicBezTo>
                  <a:pt x="16061" y="1233"/>
                  <a:pt x="16061" y="1227"/>
                  <a:pt x="16055" y="1227"/>
                </a:cubicBezTo>
                <a:cubicBezTo>
                  <a:pt x="16055" y="1221"/>
                  <a:pt x="16049" y="1215"/>
                  <a:pt x="16049" y="1215"/>
                </a:cubicBezTo>
                <a:cubicBezTo>
                  <a:pt x="16043" y="1210"/>
                  <a:pt x="16043" y="1204"/>
                  <a:pt x="16037" y="1204"/>
                </a:cubicBezTo>
                <a:cubicBezTo>
                  <a:pt x="16031" y="1204"/>
                  <a:pt x="16031" y="1204"/>
                  <a:pt x="16025" y="1204"/>
                </a:cubicBezTo>
                <a:cubicBezTo>
                  <a:pt x="16014" y="1204"/>
                  <a:pt x="16008" y="1204"/>
                  <a:pt x="15996" y="1198"/>
                </a:cubicBezTo>
                <a:cubicBezTo>
                  <a:pt x="15990" y="1198"/>
                  <a:pt x="15996" y="1192"/>
                  <a:pt x="15990" y="1186"/>
                </a:cubicBezTo>
                <a:cubicBezTo>
                  <a:pt x="15978" y="1180"/>
                  <a:pt x="15972" y="1180"/>
                  <a:pt x="15960" y="1180"/>
                </a:cubicBezTo>
                <a:cubicBezTo>
                  <a:pt x="15954" y="1180"/>
                  <a:pt x="15948" y="1180"/>
                  <a:pt x="15942" y="1186"/>
                </a:cubicBezTo>
                <a:cubicBezTo>
                  <a:pt x="15936" y="1186"/>
                  <a:pt x="15930" y="1186"/>
                  <a:pt x="15925" y="1186"/>
                </a:cubicBezTo>
                <a:cubicBezTo>
                  <a:pt x="15919" y="1192"/>
                  <a:pt x="15919" y="1192"/>
                  <a:pt x="15913" y="1198"/>
                </a:cubicBezTo>
                <a:cubicBezTo>
                  <a:pt x="15907" y="1198"/>
                  <a:pt x="15901" y="1204"/>
                  <a:pt x="15895" y="1204"/>
                </a:cubicBezTo>
                <a:cubicBezTo>
                  <a:pt x="15889" y="1204"/>
                  <a:pt x="15889" y="1210"/>
                  <a:pt x="15883" y="1215"/>
                </a:cubicBezTo>
                <a:cubicBezTo>
                  <a:pt x="15895" y="1239"/>
                  <a:pt x="15895" y="1239"/>
                  <a:pt x="15895" y="1239"/>
                </a:cubicBezTo>
                <a:cubicBezTo>
                  <a:pt x="15895" y="1245"/>
                  <a:pt x="15901" y="1245"/>
                  <a:pt x="15901" y="1251"/>
                </a:cubicBezTo>
                <a:cubicBezTo>
                  <a:pt x="15907" y="1251"/>
                  <a:pt x="15913" y="1257"/>
                  <a:pt x="15913" y="1263"/>
                </a:cubicBezTo>
                <a:cubicBezTo>
                  <a:pt x="15913" y="1263"/>
                  <a:pt x="15913" y="1269"/>
                  <a:pt x="15913" y="1275"/>
                </a:cubicBezTo>
                <a:cubicBezTo>
                  <a:pt x="15913" y="1281"/>
                  <a:pt x="15913" y="1281"/>
                  <a:pt x="15913" y="1287"/>
                </a:cubicBezTo>
                <a:cubicBezTo>
                  <a:pt x="15836" y="1287"/>
                  <a:pt x="15836" y="1287"/>
                  <a:pt x="15836" y="1287"/>
                </a:cubicBezTo>
                <a:cubicBezTo>
                  <a:pt x="15830" y="1287"/>
                  <a:pt x="15830" y="1293"/>
                  <a:pt x="15824" y="1293"/>
                </a:cubicBezTo>
                <a:cubicBezTo>
                  <a:pt x="15812" y="1299"/>
                  <a:pt x="15806" y="1304"/>
                  <a:pt x="15788" y="1304"/>
                </a:cubicBezTo>
                <a:cubicBezTo>
                  <a:pt x="15776" y="1304"/>
                  <a:pt x="15770" y="1299"/>
                  <a:pt x="15759" y="1293"/>
                </a:cubicBezTo>
                <a:cubicBezTo>
                  <a:pt x="15753" y="1293"/>
                  <a:pt x="15747" y="1287"/>
                  <a:pt x="15741" y="1287"/>
                </a:cubicBezTo>
                <a:cubicBezTo>
                  <a:pt x="15729" y="1281"/>
                  <a:pt x="15723" y="1281"/>
                  <a:pt x="15717" y="1281"/>
                </a:cubicBezTo>
                <a:cubicBezTo>
                  <a:pt x="15711" y="1281"/>
                  <a:pt x="15711" y="1269"/>
                  <a:pt x="15705" y="1269"/>
                </a:cubicBezTo>
                <a:cubicBezTo>
                  <a:pt x="15699" y="1263"/>
                  <a:pt x="15693" y="1263"/>
                  <a:pt x="15687" y="1263"/>
                </a:cubicBezTo>
                <a:cubicBezTo>
                  <a:pt x="15681" y="1263"/>
                  <a:pt x="15681" y="1269"/>
                  <a:pt x="15676" y="1269"/>
                </a:cubicBezTo>
                <a:cubicBezTo>
                  <a:pt x="15670" y="1269"/>
                  <a:pt x="15670" y="1281"/>
                  <a:pt x="15664" y="1281"/>
                </a:cubicBezTo>
                <a:cubicBezTo>
                  <a:pt x="15658" y="1281"/>
                  <a:pt x="15652" y="1275"/>
                  <a:pt x="15646" y="1269"/>
                </a:cubicBezTo>
                <a:cubicBezTo>
                  <a:pt x="15640" y="1263"/>
                  <a:pt x="15646" y="1257"/>
                  <a:pt x="15646" y="1251"/>
                </a:cubicBezTo>
                <a:cubicBezTo>
                  <a:pt x="15646" y="1227"/>
                  <a:pt x="15646" y="1227"/>
                  <a:pt x="15646" y="1227"/>
                </a:cubicBezTo>
                <a:cubicBezTo>
                  <a:pt x="15640" y="1221"/>
                  <a:pt x="15634" y="1215"/>
                  <a:pt x="15628" y="1215"/>
                </a:cubicBezTo>
                <a:cubicBezTo>
                  <a:pt x="15622" y="1210"/>
                  <a:pt x="15622" y="1204"/>
                  <a:pt x="15616" y="1204"/>
                </a:cubicBezTo>
                <a:cubicBezTo>
                  <a:pt x="15616" y="1204"/>
                  <a:pt x="15610" y="1204"/>
                  <a:pt x="15604" y="1204"/>
                </a:cubicBezTo>
                <a:cubicBezTo>
                  <a:pt x="15604" y="1204"/>
                  <a:pt x="15598" y="1204"/>
                  <a:pt x="15592" y="1204"/>
                </a:cubicBezTo>
                <a:cubicBezTo>
                  <a:pt x="15592" y="1204"/>
                  <a:pt x="15587" y="1204"/>
                  <a:pt x="15581" y="1210"/>
                </a:cubicBezTo>
                <a:cubicBezTo>
                  <a:pt x="15581" y="1210"/>
                  <a:pt x="15581" y="1221"/>
                  <a:pt x="15575" y="1221"/>
                </a:cubicBezTo>
                <a:cubicBezTo>
                  <a:pt x="15569" y="1221"/>
                  <a:pt x="15563" y="1215"/>
                  <a:pt x="15557" y="1215"/>
                </a:cubicBezTo>
                <a:cubicBezTo>
                  <a:pt x="15545" y="1215"/>
                  <a:pt x="15545" y="1215"/>
                  <a:pt x="15545" y="1215"/>
                </a:cubicBezTo>
                <a:cubicBezTo>
                  <a:pt x="15539" y="1215"/>
                  <a:pt x="15539" y="1210"/>
                  <a:pt x="15533" y="1210"/>
                </a:cubicBezTo>
                <a:cubicBezTo>
                  <a:pt x="15474" y="1210"/>
                  <a:pt x="15474" y="1210"/>
                  <a:pt x="15474" y="1210"/>
                </a:cubicBezTo>
                <a:cubicBezTo>
                  <a:pt x="15450" y="1215"/>
                  <a:pt x="15450" y="1215"/>
                  <a:pt x="15450" y="1215"/>
                </a:cubicBezTo>
                <a:cubicBezTo>
                  <a:pt x="15438" y="1215"/>
                  <a:pt x="15432" y="1210"/>
                  <a:pt x="15421" y="1210"/>
                </a:cubicBezTo>
                <a:cubicBezTo>
                  <a:pt x="15415" y="1210"/>
                  <a:pt x="15415" y="1210"/>
                  <a:pt x="15409" y="1210"/>
                </a:cubicBezTo>
                <a:lnTo>
                  <a:pt x="15409" y="1221"/>
                </a:lnTo>
                <a:cubicBezTo>
                  <a:pt x="15403" y="1227"/>
                  <a:pt x="15397" y="1221"/>
                  <a:pt x="15385" y="1221"/>
                </a:cubicBezTo>
                <a:cubicBezTo>
                  <a:pt x="15367" y="1221"/>
                  <a:pt x="15367" y="1221"/>
                  <a:pt x="15367" y="1221"/>
                </a:cubicBezTo>
                <a:cubicBezTo>
                  <a:pt x="15367" y="1221"/>
                  <a:pt x="15361" y="1221"/>
                  <a:pt x="15355" y="1221"/>
                </a:cubicBezTo>
                <a:cubicBezTo>
                  <a:pt x="15355" y="1221"/>
                  <a:pt x="15349" y="1221"/>
                  <a:pt x="15344" y="1221"/>
                </a:cubicBezTo>
                <a:cubicBezTo>
                  <a:pt x="15344" y="1215"/>
                  <a:pt x="15349" y="1210"/>
                  <a:pt x="15349" y="1198"/>
                </a:cubicBezTo>
                <a:cubicBezTo>
                  <a:pt x="15349" y="1198"/>
                  <a:pt x="15344" y="1192"/>
                  <a:pt x="15344" y="1186"/>
                </a:cubicBezTo>
                <a:lnTo>
                  <a:pt x="15344" y="1180"/>
                </a:lnTo>
                <a:cubicBezTo>
                  <a:pt x="15326" y="1174"/>
                  <a:pt x="15326" y="1174"/>
                  <a:pt x="15326" y="1174"/>
                </a:cubicBezTo>
                <a:cubicBezTo>
                  <a:pt x="15326" y="1174"/>
                  <a:pt x="15320" y="1174"/>
                  <a:pt x="15314" y="1180"/>
                </a:cubicBezTo>
                <a:cubicBezTo>
                  <a:pt x="15314" y="1180"/>
                  <a:pt x="15314" y="1186"/>
                  <a:pt x="15308" y="1186"/>
                </a:cubicBezTo>
                <a:cubicBezTo>
                  <a:pt x="15302" y="1198"/>
                  <a:pt x="15296" y="1204"/>
                  <a:pt x="15278" y="1204"/>
                </a:cubicBezTo>
                <a:cubicBezTo>
                  <a:pt x="15272" y="1204"/>
                  <a:pt x="15272" y="1204"/>
                  <a:pt x="15266" y="1198"/>
                </a:cubicBezTo>
                <a:cubicBezTo>
                  <a:pt x="15260" y="1198"/>
                  <a:pt x="15255" y="1192"/>
                  <a:pt x="15255" y="1186"/>
                </a:cubicBezTo>
                <a:cubicBezTo>
                  <a:pt x="15255" y="1180"/>
                  <a:pt x="15255" y="1180"/>
                  <a:pt x="15255" y="1180"/>
                </a:cubicBezTo>
                <a:cubicBezTo>
                  <a:pt x="15266" y="1180"/>
                  <a:pt x="15272" y="1180"/>
                  <a:pt x="15278" y="1180"/>
                </a:cubicBezTo>
                <a:cubicBezTo>
                  <a:pt x="15284" y="1180"/>
                  <a:pt x="15284" y="1180"/>
                  <a:pt x="15290" y="1180"/>
                </a:cubicBezTo>
                <a:cubicBezTo>
                  <a:pt x="15296" y="1174"/>
                  <a:pt x="15296" y="1174"/>
                  <a:pt x="15302" y="1168"/>
                </a:cubicBezTo>
                <a:cubicBezTo>
                  <a:pt x="15302" y="1168"/>
                  <a:pt x="15302" y="1162"/>
                  <a:pt x="15308" y="1156"/>
                </a:cubicBezTo>
                <a:cubicBezTo>
                  <a:pt x="15308" y="1156"/>
                  <a:pt x="15314" y="1156"/>
                  <a:pt x="15320" y="1156"/>
                </a:cubicBezTo>
                <a:cubicBezTo>
                  <a:pt x="15320" y="1150"/>
                  <a:pt x="15326" y="1150"/>
                  <a:pt x="15332" y="1150"/>
                </a:cubicBezTo>
                <a:cubicBezTo>
                  <a:pt x="15337" y="1144"/>
                  <a:pt x="15337" y="1138"/>
                  <a:pt x="15337" y="1132"/>
                </a:cubicBezTo>
                <a:cubicBezTo>
                  <a:pt x="15337" y="1127"/>
                  <a:pt x="15337" y="1127"/>
                  <a:pt x="15337" y="1127"/>
                </a:cubicBezTo>
                <a:cubicBezTo>
                  <a:pt x="15337" y="1121"/>
                  <a:pt x="15337" y="1121"/>
                  <a:pt x="15332" y="1115"/>
                </a:cubicBezTo>
                <a:cubicBezTo>
                  <a:pt x="15326" y="1109"/>
                  <a:pt x="15320" y="1115"/>
                  <a:pt x="15314" y="1115"/>
                </a:cubicBezTo>
                <a:cubicBezTo>
                  <a:pt x="15302" y="1115"/>
                  <a:pt x="15296" y="1115"/>
                  <a:pt x="15284" y="1115"/>
                </a:cubicBezTo>
                <a:cubicBezTo>
                  <a:pt x="15284" y="1121"/>
                  <a:pt x="15278" y="1121"/>
                  <a:pt x="15278" y="1127"/>
                </a:cubicBezTo>
                <a:cubicBezTo>
                  <a:pt x="15272" y="1127"/>
                  <a:pt x="15266" y="1127"/>
                  <a:pt x="15266" y="1132"/>
                </a:cubicBezTo>
                <a:cubicBezTo>
                  <a:pt x="15260" y="1132"/>
                  <a:pt x="15260" y="1144"/>
                  <a:pt x="15260" y="1144"/>
                </a:cubicBezTo>
                <a:cubicBezTo>
                  <a:pt x="15255" y="1150"/>
                  <a:pt x="15255" y="1156"/>
                  <a:pt x="15249" y="1156"/>
                </a:cubicBezTo>
                <a:cubicBezTo>
                  <a:pt x="15249" y="1162"/>
                  <a:pt x="15243" y="1162"/>
                  <a:pt x="15237" y="1168"/>
                </a:cubicBezTo>
                <a:cubicBezTo>
                  <a:pt x="15231" y="1168"/>
                  <a:pt x="15231" y="1180"/>
                  <a:pt x="15225" y="1180"/>
                </a:cubicBezTo>
                <a:cubicBezTo>
                  <a:pt x="15154" y="1180"/>
                  <a:pt x="15154" y="1180"/>
                  <a:pt x="15154" y="1180"/>
                </a:cubicBezTo>
                <a:cubicBezTo>
                  <a:pt x="15142" y="1186"/>
                  <a:pt x="15142" y="1186"/>
                  <a:pt x="15142" y="1186"/>
                </a:cubicBezTo>
                <a:lnTo>
                  <a:pt x="15142" y="1192"/>
                </a:lnTo>
                <a:cubicBezTo>
                  <a:pt x="15148" y="1204"/>
                  <a:pt x="15154" y="1204"/>
                  <a:pt x="15154" y="1210"/>
                </a:cubicBezTo>
                <a:cubicBezTo>
                  <a:pt x="15154" y="1215"/>
                  <a:pt x="15154" y="1215"/>
                  <a:pt x="15154" y="1215"/>
                </a:cubicBezTo>
                <a:cubicBezTo>
                  <a:pt x="15154" y="1221"/>
                  <a:pt x="15142" y="1221"/>
                  <a:pt x="15142" y="1221"/>
                </a:cubicBezTo>
                <a:cubicBezTo>
                  <a:pt x="15136" y="1227"/>
                  <a:pt x="15136" y="1233"/>
                  <a:pt x="15130" y="1233"/>
                </a:cubicBezTo>
                <a:cubicBezTo>
                  <a:pt x="15124" y="1239"/>
                  <a:pt x="15118" y="1239"/>
                  <a:pt x="15112" y="1239"/>
                </a:cubicBezTo>
                <a:cubicBezTo>
                  <a:pt x="15106" y="1239"/>
                  <a:pt x="15106" y="1239"/>
                  <a:pt x="15106" y="1239"/>
                </a:cubicBezTo>
                <a:cubicBezTo>
                  <a:pt x="15100" y="1239"/>
                  <a:pt x="15100" y="1233"/>
                  <a:pt x="15094" y="1233"/>
                </a:cubicBezTo>
                <a:cubicBezTo>
                  <a:pt x="15089" y="1233"/>
                  <a:pt x="15083" y="1233"/>
                  <a:pt x="15071" y="1233"/>
                </a:cubicBezTo>
                <a:cubicBezTo>
                  <a:pt x="15065" y="1233"/>
                  <a:pt x="15065" y="1239"/>
                  <a:pt x="15059" y="1239"/>
                </a:cubicBezTo>
                <a:cubicBezTo>
                  <a:pt x="15053" y="1245"/>
                  <a:pt x="15053" y="1245"/>
                  <a:pt x="15047" y="1251"/>
                </a:cubicBezTo>
                <a:cubicBezTo>
                  <a:pt x="15041" y="1251"/>
                  <a:pt x="15035" y="1251"/>
                  <a:pt x="15023" y="1251"/>
                </a:cubicBezTo>
                <a:cubicBezTo>
                  <a:pt x="15000" y="1251"/>
                  <a:pt x="15000" y="1251"/>
                  <a:pt x="15000" y="1251"/>
                </a:cubicBezTo>
                <a:cubicBezTo>
                  <a:pt x="14988" y="1251"/>
                  <a:pt x="14982" y="1257"/>
                  <a:pt x="14970" y="1257"/>
                </a:cubicBezTo>
                <a:cubicBezTo>
                  <a:pt x="14964" y="1257"/>
                  <a:pt x="14964" y="1257"/>
                  <a:pt x="14964" y="1257"/>
                </a:cubicBezTo>
                <a:lnTo>
                  <a:pt x="14964" y="1251"/>
                </a:lnTo>
                <a:cubicBezTo>
                  <a:pt x="14970" y="1251"/>
                  <a:pt x="14976" y="1251"/>
                  <a:pt x="14976" y="1251"/>
                </a:cubicBezTo>
                <a:cubicBezTo>
                  <a:pt x="14982" y="1245"/>
                  <a:pt x="14982" y="1239"/>
                  <a:pt x="14988" y="1239"/>
                </a:cubicBezTo>
                <a:cubicBezTo>
                  <a:pt x="14988" y="1233"/>
                  <a:pt x="14994" y="1233"/>
                  <a:pt x="15000" y="1227"/>
                </a:cubicBezTo>
                <a:cubicBezTo>
                  <a:pt x="15000" y="1227"/>
                  <a:pt x="15005" y="1221"/>
                  <a:pt x="15005" y="1215"/>
                </a:cubicBezTo>
                <a:cubicBezTo>
                  <a:pt x="15012" y="1215"/>
                  <a:pt x="15012" y="1215"/>
                  <a:pt x="15017" y="1210"/>
                </a:cubicBezTo>
                <a:cubicBezTo>
                  <a:pt x="15023" y="1210"/>
                  <a:pt x="15035" y="1215"/>
                  <a:pt x="15041" y="1210"/>
                </a:cubicBezTo>
                <a:cubicBezTo>
                  <a:pt x="15047" y="1210"/>
                  <a:pt x="15047" y="1215"/>
                  <a:pt x="15053" y="1210"/>
                </a:cubicBezTo>
                <a:cubicBezTo>
                  <a:pt x="15059" y="1210"/>
                  <a:pt x="15053" y="1204"/>
                  <a:pt x="15059" y="1198"/>
                </a:cubicBezTo>
                <a:cubicBezTo>
                  <a:pt x="15065" y="1198"/>
                  <a:pt x="15065" y="1192"/>
                  <a:pt x="15071" y="1192"/>
                </a:cubicBezTo>
                <a:cubicBezTo>
                  <a:pt x="15077" y="1186"/>
                  <a:pt x="15089" y="1186"/>
                  <a:pt x="15094" y="1174"/>
                </a:cubicBezTo>
                <a:cubicBezTo>
                  <a:pt x="15100" y="1168"/>
                  <a:pt x="15100" y="1156"/>
                  <a:pt x="15106" y="1150"/>
                </a:cubicBezTo>
                <a:cubicBezTo>
                  <a:pt x="15112" y="1144"/>
                  <a:pt x="15118" y="1144"/>
                  <a:pt x="15130" y="1144"/>
                </a:cubicBezTo>
                <a:cubicBezTo>
                  <a:pt x="15142" y="1144"/>
                  <a:pt x="15142" y="1144"/>
                  <a:pt x="15142" y="1144"/>
                </a:cubicBezTo>
                <a:cubicBezTo>
                  <a:pt x="15148" y="1144"/>
                  <a:pt x="15148" y="1144"/>
                  <a:pt x="15154" y="1144"/>
                </a:cubicBezTo>
                <a:cubicBezTo>
                  <a:pt x="15154" y="1144"/>
                  <a:pt x="15160" y="1144"/>
                  <a:pt x="15166" y="1144"/>
                </a:cubicBezTo>
                <a:cubicBezTo>
                  <a:pt x="15166" y="1144"/>
                  <a:pt x="15171" y="1138"/>
                  <a:pt x="15178" y="1138"/>
                </a:cubicBezTo>
                <a:cubicBezTo>
                  <a:pt x="15178" y="1132"/>
                  <a:pt x="15178" y="1127"/>
                  <a:pt x="15178" y="1127"/>
                </a:cubicBezTo>
                <a:cubicBezTo>
                  <a:pt x="15183" y="1121"/>
                  <a:pt x="15183" y="1121"/>
                  <a:pt x="15189" y="1115"/>
                </a:cubicBezTo>
                <a:cubicBezTo>
                  <a:pt x="15195" y="1109"/>
                  <a:pt x="15201" y="1109"/>
                  <a:pt x="15207" y="1109"/>
                </a:cubicBezTo>
                <a:cubicBezTo>
                  <a:pt x="15219" y="1109"/>
                  <a:pt x="15219" y="1109"/>
                  <a:pt x="15219" y="1109"/>
                </a:cubicBezTo>
                <a:cubicBezTo>
                  <a:pt x="15225" y="1109"/>
                  <a:pt x="15231" y="1109"/>
                  <a:pt x="15231" y="1109"/>
                </a:cubicBezTo>
                <a:cubicBezTo>
                  <a:pt x="15237" y="1109"/>
                  <a:pt x="15243" y="1109"/>
                  <a:pt x="15249" y="1109"/>
                </a:cubicBezTo>
                <a:cubicBezTo>
                  <a:pt x="15249" y="1103"/>
                  <a:pt x="15255" y="1103"/>
                  <a:pt x="15260" y="1103"/>
                </a:cubicBezTo>
                <a:cubicBezTo>
                  <a:pt x="15260" y="1103"/>
                  <a:pt x="15266" y="1097"/>
                  <a:pt x="15272" y="1097"/>
                </a:cubicBezTo>
                <a:cubicBezTo>
                  <a:pt x="15272" y="1091"/>
                  <a:pt x="15278" y="1091"/>
                  <a:pt x="15278" y="1085"/>
                </a:cubicBezTo>
                <a:cubicBezTo>
                  <a:pt x="15284" y="1085"/>
                  <a:pt x="15278" y="1079"/>
                  <a:pt x="15278" y="1073"/>
                </a:cubicBezTo>
                <a:cubicBezTo>
                  <a:pt x="15284" y="1067"/>
                  <a:pt x="15284" y="1061"/>
                  <a:pt x="15284" y="1050"/>
                </a:cubicBezTo>
                <a:cubicBezTo>
                  <a:pt x="15344" y="1050"/>
                  <a:pt x="15344" y="1050"/>
                  <a:pt x="15344" y="1050"/>
                </a:cubicBezTo>
                <a:cubicBezTo>
                  <a:pt x="15344" y="1044"/>
                  <a:pt x="15344" y="1044"/>
                  <a:pt x="15349" y="1032"/>
                </a:cubicBezTo>
                <a:cubicBezTo>
                  <a:pt x="15349" y="1032"/>
                  <a:pt x="15344" y="1026"/>
                  <a:pt x="15349" y="1026"/>
                </a:cubicBezTo>
                <a:cubicBezTo>
                  <a:pt x="15349" y="1020"/>
                  <a:pt x="15349" y="1014"/>
                  <a:pt x="15349" y="1014"/>
                </a:cubicBezTo>
                <a:cubicBezTo>
                  <a:pt x="15355" y="1008"/>
                  <a:pt x="15361" y="1014"/>
                  <a:pt x="15361" y="1014"/>
                </a:cubicBezTo>
                <a:cubicBezTo>
                  <a:pt x="15367" y="1008"/>
                  <a:pt x="15367" y="1008"/>
                  <a:pt x="15367" y="1002"/>
                </a:cubicBezTo>
                <a:cubicBezTo>
                  <a:pt x="15367" y="996"/>
                  <a:pt x="15367" y="990"/>
                  <a:pt x="15367" y="990"/>
                </a:cubicBezTo>
                <a:cubicBezTo>
                  <a:pt x="15367" y="984"/>
                  <a:pt x="15367" y="978"/>
                  <a:pt x="15361" y="978"/>
                </a:cubicBezTo>
                <a:cubicBezTo>
                  <a:pt x="15361" y="972"/>
                  <a:pt x="15355" y="978"/>
                  <a:pt x="15349" y="972"/>
                </a:cubicBezTo>
                <a:cubicBezTo>
                  <a:pt x="15349" y="972"/>
                  <a:pt x="15355" y="966"/>
                  <a:pt x="15349" y="961"/>
                </a:cubicBezTo>
                <a:lnTo>
                  <a:pt x="15349" y="955"/>
                </a:lnTo>
                <a:cubicBezTo>
                  <a:pt x="15344" y="949"/>
                  <a:pt x="15337" y="955"/>
                  <a:pt x="15337" y="955"/>
                </a:cubicBezTo>
                <a:cubicBezTo>
                  <a:pt x="15332" y="949"/>
                  <a:pt x="15337" y="943"/>
                  <a:pt x="15337" y="943"/>
                </a:cubicBezTo>
                <a:cubicBezTo>
                  <a:pt x="15332" y="937"/>
                  <a:pt x="15332" y="931"/>
                  <a:pt x="15332" y="925"/>
                </a:cubicBezTo>
                <a:cubicBezTo>
                  <a:pt x="15326" y="919"/>
                  <a:pt x="15320" y="919"/>
                  <a:pt x="15314" y="913"/>
                </a:cubicBezTo>
                <a:cubicBezTo>
                  <a:pt x="15308" y="913"/>
                  <a:pt x="15308" y="907"/>
                  <a:pt x="15302" y="907"/>
                </a:cubicBezTo>
                <a:cubicBezTo>
                  <a:pt x="15296" y="907"/>
                  <a:pt x="15296" y="907"/>
                  <a:pt x="15290" y="907"/>
                </a:cubicBezTo>
                <a:cubicBezTo>
                  <a:pt x="15284" y="907"/>
                  <a:pt x="15284" y="901"/>
                  <a:pt x="15278" y="901"/>
                </a:cubicBezTo>
                <a:cubicBezTo>
                  <a:pt x="15278" y="889"/>
                  <a:pt x="15278" y="884"/>
                  <a:pt x="15278" y="872"/>
                </a:cubicBezTo>
                <a:cubicBezTo>
                  <a:pt x="15195" y="872"/>
                  <a:pt x="15195" y="872"/>
                  <a:pt x="15195" y="872"/>
                </a:cubicBezTo>
                <a:cubicBezTo>
                  <a:pt x="15183" y="872"/>
                  <a:pt x="15178" y="866"/>
                  <a:pt x="15171" y="866"/>
                </a:cubicBezTo>
                <a:cubicBezTo>
                  <a:pt x="15160" y="860"/>
                  <a:pt x="15154" y="860"/>
                  <a:pt x="15142" y="860"/>
                </a:cubicBezTo>
                <a:cubicBezTo>
                  <a:pt x="15142" y="860"/>
                  <a:pt x="15136" y="860"/>
                  <a:pt x="15130" y="860"/>
                </a:cubicBezTo>
                <a:cubicBezTo>
                  <a:pt x="15130" y="860"/>
                  <a:pt x="15124" y="866"/>
                  <a:pt x="15118" y="866"/>
                </a:cubicBezTo>
                <a:cubicBezTo>
                  <a:pt x="15118" y="866"/>
                  <a:pt x="15118" y="877"/>
                  <a:pt x="15112" y="877"/>
                </a:cubicBezTo>
                <a:cubicBezTo>
                  <a:pt x="15112" y="877"/>
                  <a:pt x="15106" y="877"/>
                  <a:pt x="15100" y="877"/>
                </a:cubicBezTo>
                <a:cubicBezTo>
                  <a:pt x="15094" y="872"/>
                  <a:pt x="15089" y="866"/>
                  <a:pt x="15083" y="860"/>
                </a:cubicBezTo>
                <a:cubicBezTo>
                  <a:pt x="15077" y="860"/>
                  <a:pt x="15071" y="860"/>
                  <a:pt x="15071" y="860"/>
                </a:cubicBezTo>
                <a:cubicBezTo>
                  <a:pt x="15065" y="854"/>
                  <a:pt x="15059" y="854"/>
                  <a:pt x="15053" y="854"/>
                </a:cubicBezTo>
                <a:cubicBezTo>
                  <a:pt x="15047" y="854"/>
                  <a:pt x="15041" y="860"/>
                  <a:pt x="15035" y="860"/>
                </a:cubicBezTo>
                <a:cubicBezTo>
                  <a:pt x="15035" y="889"/>
                  <a:pt x="15035" y="889"/>
                  <a:pt x="15035" y="889"/>
                </a:cubicBezTo>
                <a:cubicBezTo>
                  <a:pt x="15000" y="889"/>
                  <a:pt x="15000" y="889"/>
                  <a:pt x="15000" y="889"/>
                </a:cubicBezTo>
                <a:cubicBezTo>
                  <a:pt x="14988" y="884"/>
                  <a:pt x="14988" y="884"/>
                  <a:pt x="14988" y="884"/>
                </a:cubicBezTo>
                <a:cubicBezTo>
                  <a:pt x="14994" y="877"/>
                  <a:pt x="14994" y="872"/>
                  <a:pt x="14994" y="872"/>
                </a:cubicBezTo>
                <a:cubicBezTo>
                  <a:pt x="15000" y="872"/>
                  <a:pt x="15005" y="872"/>
                  <a:pt x="15005" y="872"/>
                </a:cubicBezTo>
                <a:cubicBezTo>
                  <a:pt x="15012" y="860"/>
                  <a:pt x="15017" y="854"/>
                  <a:pt x="15017" y="848"/>
                </a:cubicBezTo>
                <a:cubicBezTo>
                  <a:pt x="15017" y="842"/>
                  <a:pt x="15017" y="842"/>
                  <a:pt x="15017" y="836"/>
                </a:cubicBezTo>
                <a:cubicBezTo>
                  <a:pt x="14952" y="836"/>
                  <a:pt x="14952" y="836"/>
                  <a:pt x="14952" y="836"/>
                </a:cubicBezTo>
                <a:cubicBezTo>
                  <a:pt x="14946" y="836"/>
                  <a:pt x="14940" y="830"/>
                  <a:pt x="14928" y="830"/>
                </a:cubicBezTo>
                <a:cubicBezTo>
                  <a:pt x="14917" y="830"/>
                  <a:pt x="14911" y="830"/>
                  <a:pt x="14899" y="830"/>
                </a:cubicBezTo>
                <a:lnTo>
                  <a:pt x="14893" y="824"/>
                </a:lnTo>
                <a:cubicBezTo>
                  <a:pt x="14893" y="824"/>
                  <a:pt x="14893" y="818"/>
                  <a:pt x="14893" y="812"/>
                </a:cubicBezTo>
                <a:cubicBezTo>
                  <a:pt x="14899" y="806"/>
                  <a:pt x="14905" y="800"/>
                  <a:pt x="14917" y="795"/>
                </a:cubicBezTo>
                <a:cubicBezTo>
                  <a:pt x="14917" y="795"/>
                  <a:pt x="14923" y="795"/>
                  <a:pt x="14928" y="795"/>
                </a:cubicBezTo>
                <a:cubicBezTo>
                  <a:pt x="14934" y="795"/>
                  <a:pt x="14934" y="789"/>
                  <a:pt x="14940" y="789"/>
                </a:cubicBezTo>
                <a:cubicBezTo>
                  <a:pt x="14940" y="765"/>
                  <a:pt x="14940" y="765"/>
                  <a:pt x="14940" y="765"/>
                </a:cubicBezTo>
                <a:cubicBezTo>
                  <a:pt x="14810" y="765"/>
                  <a:pt x="14810" y="765"/>
                  <a:pt x="14810" y="765"/>
                </a:cubicBezTo>
                <a:cubicBezTo>
                  <a:pt x="14804" y="765"/>
                  <a:pt x="14798" y="765"/>
                  <a:pt x="14798" y="771"/>
                </a:cubicBezTo>
                <a:cubicBezTo>
                  <a:pt x="14786" y="771"/>
                  <a:pt x="14780" y="777"/>
                  <a:pt x="14774" y="777"/>
                </a:cubicBezTo>
                <a:cubicBezTo>
                  <a:pt x="14768" y="777"/>
                  <a:pt x="14762" y="777"/>
                  <a:pt x="14762" y="777"/>
                </a:cubicBezTo>
                <a:cubicBezTo>
                  <a:pt x="14751" y="783"/>
                  <a:pt x="14739" y="783"/>
                  <a:pt x="14727" y="789"/>
                </a:cubicBezTo>
                <a:cubicBezTo>
                  <a:pt x="14721" y="789"/>
                  <a:pt x="14721" y="789"/>
                  <a:pt x="14715" y="795"/>
                </a:cubicBezTo>
                <a:cubicBezTo>
                  <a:pt x="14709" y="795"/>
                  <a:pt x="14709" y="800"/>
                  <a:pt x="14703" y="800"/>
                </a:cubicBezTo>
                <a:cubicBezTo>
                  <a:pt x="14697" y="806"/>
                  <a:pt x="14697" y="806"/>
                  <a:pt x="14697" y="812"/>
                </a:cubicBezTo>
                <a:cubicBezTo>
                  <a:pt x="14697" y="818"/>
                  <a:pt x="14697" y="824"/>
                  <a:pt x="14697" y="824"/>
                </a:cubicBezTo>
                <a:cubicBezTo>
                  <a:pt x="14697" y="830"/>
                  <a:pt x="14697" y="836"/>
                  <a:pt x="14697" y="836"/>
                </a:cubicBezTo>
                <a:cubicBezTo>
                  <a:pt x="14691" y="842"/>
                  <a:pt x="14691" y="848"/>
                  <a:pt x="14685" y="848"/>
                </a:cubicBezTo>
                <a:cubicBezTo>
                  <a:pt x="14679" y="854"/>
                  <a:pt x="14673" y="854"/>
                  <a:pt x="14662" y="860"/>
                </a:cubicBezTo>
                <a:cubicBezTo>
                  <a:pt x="14668" y="866"/>
                  <a:pt x="14668" y="866"/>
                  <a:pt x="14668" y="872"/>
                </a:cubicBezTo>
                <a:cubicBezTo>
                  <a:pt x="14673" y="877"/>
                  <a:pt x="14679" y="877"/>
                  <a:pt x="14679" y="877"/>
                </a:cubicBezTo>
                <a:cubicBezTo>
                  <a:pt x="14679" y="889"/>
                  <a:pt x="14679" y="889"/>
                  <a:pt x="14679" y="889"/>
                </a:cubicBezTo>
                <a:cubicBezTo>
                  <a:pt x="14567" y="889"/>
                  <a:pt x="14567" y="889"/>
                  <a:pt x="14567" y="889"/>
                </a:cubicBezTo>
                <a:cubicBezTo>
                  <a:pt x="14561" y="901"/>
                  <a:pt x="14567" y="907"/>
                  <a:pt x="14561" y="913"/>
                </a:cubicBezTo>
                <a:cubicBezTo>
                  <a:pt x="14549" y="919"/>
                  <a:pt x="14543" y="913"/>
                  <a:pt x="14531" y="919"/>
                </a:cubicBezTo>
                <a:cubicBezTo>
                  <a:pt x="14531" y="925"/>
                  <a:pt x="14537" y="931"/>
                  <a:pt x="14531" y="931"/>
                </a:cubicBezTo>
                <a:cubicBezTo>
                  <a:pt x="14531" y="937"/>
                  <a:pt x="14525" y="943"/>
                  <a:pt x="14525" y="943"/>
                </a:cubicBezTo>
                <a:cubicBezTo>
                  <a:pt x="14519" y="949"/>
                  <a:pt x="14519" y="949"/>
                  <a:pt x="14513" y="949"/>
                </a:cubicBezTo>
                <a:cubicBezTo>
                  <a:pt x="14502" y="955"/>
                  <a:pt x="14496" y="955"/>
                  <a:pt x="14484" y="955"/>
                </a:cubicBezTo>
                <a:cubicBezTo>
                  <a:pt x="14472" y="955"/>
                  <a:pt x="14466" y="955"/>
                  <a:pt x="14460" y="955"/>
                </a:cubicBezTo>
                <a:cubicBezTo>
                  <a:pt x="14460" y="949"/>
                  <a:pt x="14454" y="949"/>
                  <a:pt x="14448" y="949"/>
                </a:cubicBezTo>
                <a:cubicBezTo>
                  <a:pt x="14448" y="943"/>
                  <a:pt x="14442" y="943"/>
                  <a:pt x="14436" y="937"/>
                </a:cubicBezTo>
                <a:cubicBezTo>
                  <a:pt x="14436" y="937"/>
                  <a:pt x="14436" y="931"/>
                  <a:pt x="14430" y="925"/>
                </a:cubicBezTo>
                <a:cubicBezTo>
                  <a:pt x="14424" y="925"/>
                  <a:pt x="14424" y="925"/>
                  <a:pt x="14419" y="925"/>
                </a:cubicBezTo>
                <a:cubicBezTo>
                  <a:pt x="14413" y="925"/>
                  <a:pt x="14413" y="925"/>
                  <a:pt x="14407" y="925"/>
                </a:cubicBezTo>
                <a:cubicBezTo>
                  <a:pt x="14395" y="925"/>
                  <a:pt x="14389" y="925"/>
                  <a:pt x="14377" y="925"/>
                </a:cubicBezTo>
                <a:cubicBezTo>
                  <a:pt x="14365" y="925"/>
                  <a:pt x="14365" y="925"/>
                  <a:pt x="14365" y="925"/>
                </a:cubicBezTo>
                <a:cubicBezTo>
                  <a:pt x="14359" y="925"/>
                  <a:pt x="14353" y="913"/>
                  <a:pt x="14341" y="913"/>
                </a:cubicBezTo>
                <a:cubicBezTo>
                  <a:pt x="14336" y="913"/>
                  <a:pt x="14330" y="919"/>
                  <a:pt x="14330" y="919"/>
                </a:cubicBezTo>
                <a:cubicBezTo>
                  <a:pt x="14324" y="919"/>
                  <a:pt x="14318" y="913"/>
                  <a:pt x="14312" y="919"/>
                </a:cubicBezTo>
                <a:cubicBezTo>
                  <a:pt x="14312" y="925"/>
                  <a:pt x="14306" y="925"/>
                  <a:pt x="14306" y="931"/>
                </a:cubicBezTo>
                <a:cubicBezTo>
                  <a:pt x="14300" y="937"/>
                  <a:pt x="14312" y="943"/>
                  <a:pt x="14306" y="949"/>
                </a:cubicBezTo>
                <a:lnTo>
                  <a:pt x="14306" y="955"/>
                </a:lnTo>
                <a:cubicBezTo>
                  <a:pt x="14306" y="961"/>
                  <a:pt x="14294" y="961"/>
                  <a:pt x="14294" y="961"/>
                </a:cubicBezTo>
                <a:cubicBezTo>
                  <a:pt x="14288" y="966"/>
                  <a:pt x="14282" y="966"/>
                  <a:pt x="14276" y="966"/>
                </a:cubicBezTo>
                <a:cubicBezTo>
                  <a:pt x="14217" y="966"/>
                  <a:pt x="14217" y="966"/>
                  <a:pt x="14217" y="966"/>
                </a:cubicBezTo>
                <a:cubicBezTo>
                  <a:pt x="14205" y="966"/>
                  <a:pt x="14199" y="972"/>
                  <a:pt x="14187" y="978"/>
                </a:cubicBezTo>
                <a:cubicBezTo>
                  <a:pt x="14181" y="984"/>
                  <a:pt x="14175" y="984"/>
                  <a:pt x="14175" y="984"/>
                </a:cubicBezTo>
                <a:cubicBezTo>
                  <a:pt x="14164" y="990"/>
                  <a:pt x="14158" y="996"/>
                  <a:pt x="14152" y="996"/>
                </a:cubicBezTo>
                <a:cubicBezTo>
                  <a:pt x="14146" y="996"/>
                  <a:pt x="14140" y="996"/>
                  <a:pt x="14140" y="1002"/>
                </a:cubicBezTo>
                <a:cubicBezTo>
                  <a:pt x="14134" y="1002"/>
                  <a:pt x="14134" y="1014"/>
                  <a:pt x="14122" y="1014"/>
                </a:cubicBezTo>
                <a:lnTo>
                  <a:pt x="14116" y="1008"/>
                </a:lnTo>
                <a:cubicBezTo>
                  <a:pt x="14110" y="1008"/>
                  <a:pt x="14110" y="996"/>
                  <a:pt x="14110" y="996"/>
                </a:cubicBezTo>
                <a:cubicBezTo>
                  <a:pt x="14104" y="996"/>
                  <a:pt x="14098" y="996"/>
                  <a:pt x="14092" y="996"/>
                </a:cubicBezTo>
                <a:cubicBezTo>
                  <a:pt x="14087" y="996"/>
                  <a:pt x="14081" y="996"/>
                  <a:pt x="14069" y="1002"/>
                </a:cubicBezTo>
                <a:cubicBezTo>
                  <a:pt x="14063" y="1002"/>
                  <a:pt x="14063" y="1008"/>
                  <a:pt x="14057" y="1008"/>
                </a:cubicBezTo>
                <a:cubicBezTo>
                  <a:pt x="14051" y="1014"/>
                  <a:pt x="14045" y="1014"/>
                  <a:pt x="14039" y="1020"/>
                </a:cubicBezTo>
                <a:cubicBezTo>
                  <a:pt x="14033" y="1026"/>
                  <a:pt x="14033" y="1032"/>
                  <a:pt x="14027" y="1032"/>
                </a:cubicBezTo>
                <a:cubicBezTo>
                  <a:pt x="14021" y="1032"/>
                  <a:pt x="14015" y="1032"/>
                  <a:pt x="14015" y="1032"/>
                </a:cubicBezTo>
                <a:cubicBezTo>
                  <a:pt x="14009" y="1038"/>
                  <a:pt x="14003" y="1032"/>
                  <a:pt x="13998" y="1032"/>
                </a:cubicBezTo>
                <a:cubicBezTo>
                  <a:pt x="13986" y="1032"/>
                  <a:pt x="13980" y="1032"/>
                  <a:pt x="13968" y="1038"/>
                </a:cubicBezTo>
                <a:cubicBezTo>
                  <a:pt x="13962" y="1038"/>
                  <a:pt x="13956" y="1044"/>
                  <a:pt x="13950" y="1050"/>
                </a:cubicBezTo>
                <a:cubicBezTo>
                  <a:pt x="13944" y="1050"/>
                  <a:pt x="13944" y="1055"/>
                  <a:pt x="13938" y="1061"/>
                </a:cubicBezTo>
                <a:cubicBezTo>
                  <a:pt x="13938" y="1067"/>
                  <a:pt x="13938" y="1073"/>
                  <a:pt x="13938" y="1073"/>
                </a:cubicBezTo>
                <a:cubicBezTo>
                  <a:pt x="13932" y="1079"/>
                  <a:pt x="13932" y="1085"/>
                  <a:pt x="13932" y="1085"/>
                </a:cubicBezTo>
                <a:cubicBezTo>
                  <a:pt x="13926" y="1085"/>
                  <a:pt x="13921" y="1085"/>
                  <a:pt x="13921" y="1085"/>
                </a:cubicBezTo>
                <a:cubicBezTo>
                  <a:pt x="13915" y="1085"/>
                  <a:pt x="13909" y="1085"/>
                  <a:pt x="13903" y="1085"/>
                </a:cubicBezTo>
                <a:cubicBezTo>
                  <a:pt x="13903" y="1085"/>
                  <a:pt x="13897" y="1091"/>
                  <a:pt x="13891" y="1091"/>
                </a:cubicBezTo>
                <a:lnTo>
                  <a:pt x="13885" y="1091"/>
                </a:lnTo>
                <a:cubicBezTo>
                  <a:pt x="13879" y="1091"/>
                  <a:pt x="13873" y="1091"/>
                  <a:pt x="13873" y="1097"/>
                </a:cubicBezTo>
                <a:cubicBezTo>
                  <a:pt x="13867" y="1097"/>
                  <a:pt x="13861" y="1097"/>
                  <a:pt x="13861" y="1109"/>
                </a:cubicBezTo>
                <a:cubicBezTo>
                  <a:pt x="13861" y="1115"/>
                  <a:pt x="13867" y="1121"/>
                  <a:pt x="13873" y="1127"/>
                </a:cubicBezTo>
                <a:cubicBezTo>
                  <a:pt x="13873" y="1132"/>
                  <a:pt x="13879" y="1132"/>
                  <a:pt x="13885" y="1132"/>
                </a:cubicBezTo>
                <a:cubicBezTo>
                  <a:pt x="13891" y="1138"/>
                  <a:pt x="13897" y="1138"/>
                  <a:pt x="13909" y="1144"/>
                </a:cubicBezTo>
                <a:cubicBezTo>
                  <a:pt x="13915" y="1144"/>
                  <a:pt x="13915" y="1144"/>
                  <a:pt x="13921" y="1150"/>
                </a:cubicBezTo>
                <a:cubicBezTo>
                  <a:pt x="13921" y="1150"/>
                  <a:pt x="13921" y="1156"/>
                  <a:pt x="13921" y="1162"/>
                </a:cubicBezTo>
                <a:cubicBezTo>
                  <a:pt x="13921" y="1174"/>
                  <a:pt x="13921" y="1174"/>
                  <a:pt x="13921" y="1174"/>
                </a:cubicBezTo>
                <a:cubicBezTo>
                  <a:pt x="13921" y="1174"/>
                  <a:pt x="13915" y="1180"/>
                  <a:pt x="13909" y="1186"/>
                </a:cubicBezTo>
                <a:cubicBezTo>
                  <a:pt x="13909" y="1180"/>
                  <a:pt x="13903" y="1180"/>
                  <a:pt x="13897" y="1180"/>
                </a:cubicBezTo>
                <a:cubicBezTo>
                  <a:pt x="13885" y="1180"/>
                  <a:pt x="13879" y="1174"/>
                  <a:pt x="13861" y="1174"/>
                </a:cubicBezTo>
                <a:cubicBezTo>
                  <a:pt x="13855" y="1174"/>
                  <a:pt x="13849" y="1174"/>
                  <a:pt x="13837" y="1180"/>
                </a:cubicBezTo>
                <a:cubicBezTo>
                  <a:pt x="13837" y="1180"/>
                  <a:pt x="13832" y="1180"/>
                  <a:pt x="13826" y="1180"/>
                </a:cubicBezTo>
                <a:cubicBezTo>
                  <a:pt x="13826" y="1180"/>
                  <a:pt x="13826" y="1186"/>
                  <a:pt x="13820" y="1192"/>
                </a:cubicBezTo>
                <a:cubicBezTo>
                  <a:pt x="13814" y="1192"/>
                  <a:pt x="13814" y="1198"/>
                  <a:pt x="13808" y="1198"/>
                </a:cubicBezTo>
                <a:cubicBezTo>
                  <a:pt x="13802" y="1204"/>
                  <a:pt x="13802" y="1198"/>
                  <a:pt x="13796" y="1198"/>
                </a:cubicBezTo>
                <a:cubicBezTo>
                  <a:pt x="13790" y="1198"/>
                  <a:pt x="13790" y="1204"/>
                  <a:pt x="13784" y="1198"/>
                </a:cubicBezTo>
                <a:cubicBezTo>
                  <a:pt x="13778" y="1198"/>
                  <a:pt x="13778" y="1186"/>
                  <a:pt x="13772" y="1186"/>
                </a:cubicBezTo>
                <a:cubicBezTo>
                  <a:pt x="13760" y="1186"/>
                  <a:pt x="13755" y="1192"/>
                  <a:pt x="13737" y="1192"/>
                </a:cubicBezTo>
                <a:cubicBezTo>
                  <a:pt x="13731" y="1192"/>
                  <a:pt x="13725" y="1192"/>
                  <a:pt x="13719" y="1192"/>
                </a:cubicBezTo>
                <a:cubicBezTo>
                  <a:pt x="13713" y="1192"/>
                  <a:pt x="13707" y="1192"/>
                  <a:pt x="13707" y="1192"/>
                </a:cubicBezTo>
                <a:cubicBezTo>
                  <a:pt x="13701" y="1198"/>
                  <a:pt x="13695" y="1198"/>
                  <a:pt x="13695" y="1198"/>
                </a:cubicBezTo>
                <a:cubicBezTo>
                  <a:pt x="13642" y="1198"/>
                  <a:pt x="13642" y="1198"/>
                  <a:pt x="13642" y="1198"/>
                </a:cubicBezTo>
                <a:cubicBezTo>
                  <a:pt x="13636" y="1198"/>
                  <a:pt x="13630" y="1198"/>
                  <a:pt x="13630" y="1198"/>
                </a:cubicBezTo>
                <a:cubicBezTo>
                  <a:pt x="13624" y="1198"/>
                  <a:pt x="13618" y="1198"/>
                  <a:pt x="13618" y="1198"/>
                </a:cubicBezTo>
                <a:cubicBezTo>
                  <a:pt x="13612" y="1204"/>
                  <a:pt x="13618" y="1210"/>
                  <a:pt x="13612" y="1210"/>
                </a:cubicBezTo>
                <a:cubicBezTo>
                  <a:pt x="13612" y="1215"/>
                  <a:pt x="13606" y="1221"/>
                  <a:pt x="13606" y="1221"/>
                </a:cubicBezTo>
                <a:cubicBezTo>
                  <a:pt x="13547" y="1221"/>
                  <a:pt x="13547" y="1221"/>
                  <a:pt x="13547" y="1221"/>
                </a:cubicBezTo>
                <a:cubicBezTo>
                  <a:pt x="13535" y="1221"/>
                  <a:pt x="13535" y="1233"/>
                  <a:pt x="13523" y="1239"/>
                </a:cubicBezTo>
                <a:cubicBezTo>
                  <a:pt x="13529" y="1245"/>
                  <a:pt x="13529" y="1245"/>
                  <a:pt x="13529" y="1251"/>
                </a:cubicBezTo>
                <a:cubicBezTo>
                  <a:pt x="13535" y="1257"/>
                  <a:pt x="13541" y="1257"/>
                  <a:pt x="13541" y="1263"/>
                </a:cubicBezTo>
                <a:cubicBezTo>
                  <a:pt x="13547" y="1269"/>
                  <a:pt x="13553" y="1269"/>
                  <a:pt x="13553" y="1275"/>
                </a:cubicBezTo>
                <a:cubicBezTo>
                  <a:pt x="13559" y="1281"/>
                  <a:pt x="13565" y="1281"/>
                  <a:pt x="13565" y="1281"/>
                </a:cubicBezTo>
                <a:cubicBezTo>
                  <a:pt x="13565" y="1293"/>
                  <a:pt x="13565" y="1299"/>
                  <a:pt x="13565" y="1304"/>
                </a:cubicBezTo>
                <a:cubicBezTo>
                  <a:pt x="13565" y="1310"/>
                  <a:pt x="13565" y="1316"/>
                  <a:pt x="13565" y="1316"/>
                </a:cubicBezTo>
                <a:cubicBezTo>
                  <a:pt x="13565" y="1322"/>
                  <a:pt x="13571" y="1322"/>
                  <a:pt x="13571" y="1328"/>
                </a:cubicBezTo>
                <a:cubicBezTo>
                  <a:pt x="13571" y="1334"/>
                  <a:pt x="13571" y="1340"/>
                  <a:pt x="13577" y="1340"/>
                </a:cubicBezTo>
                <a:cubicBezTo>
                  <a:pt x="13582" y="1346"/>
                  <a:pt x="13589" y="1340"/>
                  <a:pt x="13600" y="1340"/>
                </a:cubicBezTo>
                <a:cubicBezTo>
                  <a:pt x="13618" y="1340"/>
                  <a:pt x="13618" y="1340"/>
                  <a:pt x="13618" y="1340"/>
                </a:cubicBezTo>
                <a:cubicBezTo>
                  <a:pt x="13624" y="1340"/>
                  <a:pt x="13630" y="1340"/>
                  <a:pt x="13636" y="1340"/>
                </a:cubicBezTo>
                <a:cubicBezTo>
                  <a:pt x="13636" y="1340"/>
                  <a:pt x="13642" y="1346"/>
                  <a:pt x="13648" y="1346"/>
                </a:cubicBezTo>
                <a:cubicBezTo>
                  <a:pt x="13648" y="1346"/>
                  <a:pt x="13648" y="1352"/>
                  <a:pt x="13654" y="1358"/>
                </a:cubicBezTo>
                <a:cubicBezTo>
                  <a:pt x="13660" y="1364"/>
                  <a:pt x="13666" y="1364"/>
                  <a:pt x="13666" y="1370"/>
                </a:cubicBezTo>
                <a:cubicBezTo>
                  <a:pt x="13666" y="1370"/>
                  <a:pt x="13666" y="1376"/>
                  <a:pt x="13666" y="1382"/>
                </a:cubicBezTo>
                <a:cubicBezTo>
                  <a:pt x="13666" y="1393"/>
                  <a:pt x="13666" y="1393"/>
                  <a:pt x="13666" y="1393"/>
                </a:cubicBezTo>
                <a:cubicBezTo>
                  <a:pt x="13666" y="1405"/>
                  <a:pt x="13654" y="1411"/>
                  <a:pt x="13642" y="1411"/>
                </a:cubicBezTo>
                <a:cubicBezTo>
                  <a:pt x="13630" y="1411"/>
                  <a:pt x="13630" y="1405"/>
                  <a:pt x="13624" y="1405"/>
                </a:cubicBezTo>
                <a:cubicBezTo>
                  <a:pt x="13618" y="1399"/>
                  <a:pt x="13612" y="1399"/>
                  <a:pt x="13612" y="1399"/>
                </a:cubicBezTo>
                <a:cubicBezTo>
                  <a:pt x="13606" y="1393"/>
                  <a:pt x="13612" y="1387"/>
                  <a:pt x="13606" y="1387"/>
                </a:cubicBezTo>
                <a:cubicBezTo>
                  <a:pt x="13600" y="1382"/>
                  <a:pt x="13600" y="1387"/>
                  <a:pt x="13594" y="1387"/>
                </a:cubicBezTo>
                <a:cubicBezTo>
                  <a:pt x="13589" y="1382"/>
                  <a:pt x="13582" y="1382"/>
                  <a:pt x="13582" y="1382"/>
                </a:cubicBezTo>
                <a:cubicBezTo>
                  <a:pt x="13577" y="1382"/>
                  <a:pt x="13571" y="1382"/>
                  <a:pt x="13571" y="1376"/>
                </a:cubicBezTo>
                <a:cubicBezTo>
                  <a:pt x="13565" y="1376"/>
                  <a:pt x="13559" y="1376"/>
                  <a:pt x="13559" y="1376"/>
                </a:cubicBezTo>
                <a:cubicBezTo>
                  <a:pt x="13553" y="1370"/>
                  <a:pt x="13559" y="1364"/>
                  <a:pt x="13553" y="1364"/>
                </a:cubicBezTo>
                <a:cubicBezTo>
                  <a:pt x="13553" y="1358"/>
                  <a:pt x="13553" y="1358"/>
                  <a:pt x="13553" y="1352"/>
                </a:cubicBezTo>
                <a:cubicBezTo>
                  <a:pt x="13547" y="1346"/>
                  <a:pt x="13541" y="1346"/>
                  <a:pt x="13541" y="1346"/>
                </a:cubicBezTo>
                <a:cubicBezTo>
                  <a:pt x="13470" y="1346"/>
                  <a:pt x="13470" y="1346"/>
                  <a:pt x="13470" y="1346"/>
                </a:cubicBezTo>
                <a:cubicBezTo>
                  <a:pt x="13464" y="1346"/>
                  <a:pt x="13458" y="1340"/>
                  <a:pt x="13446" y="1334"/>
                </a:cubicBezTo>
                <a:lnTo>
                  <a:pt x="13446" y="1322"/>
                </a:lnTo>
                <a:cubicBezTo>
                  <a:pt x="13440" y="1316"/>
                  <a:pt x="13428" y="1316"/>
                  <a:pt x="13423" y="1316"/>
                </a:cubicBezTo>
                <a:cubicBezTo>
                  <a:pt x="13416" y="1316"/>
                  <a:pt x="13416" y="1316"/>
                  <a:pt x="13411" y="1316"/>
                </a:cubicBezTo>
                <a:cubicBezTo>
                  <a:pt x="13405" y="1316"/>
                  <a:pt x="13405" y="1322"/>
                  <a:pt x="13399" y="1328"/>
                </a:cubicBezTo>
                <a:cubicBezTo>
                  <a:pt x="13399" y="1328"/>
                  <a:pt x="13393" y="1328"/>
                  <a:pt x="13387" y="1328"/>
                </a:cubicBezTo>
                <a:cubicBezTo>
                  <a:pt x="13375" y="1334"/>
                  <a:pt x="13369" y="1334"/>
                  <a:pt x="13351" y="1340"/>
                </a:cubicBezTo>
                <a:cubicBezTo>
                  <a:pt x="13357" y="1346"/>
                  <a:pt x="13357" y="1346"/>
                  <a:pt x="13357" y="1346"/>
                </a:cubicBezTo>
                <a:cubicBezTo>
                  <a:pt x="13363" y="1352"/>
                  <a:pt x="13363" y="1352"/>
                  <a:pt x="13369" y="1352"/>
                </a:cubicBezTo>
                <a:cubicBezTo>
                  <a:pt x="13375" y="1352"/>
                  <a:pt x="13381" y="1352"/>
                  <a:pt x="13393" y="1352"/>
                </a:cubicBezTo>
                <a:cubicBezTo>
                  <a:pt x="13393" y="1352"/>
                  <a:pt x="13399" y="1352"/>
                  <a:pt x="13405" y="1352"/>
                </a:cubicBezTo>
                <a:cubicBezTo>
                  <a:pt x="13405" y="1352"/>
                  <a:pt x="13411" y="1358"/>
                  <a:pt x="13411" y="1364"/>
                </a:cubicBezTo>
                <a:cubicBezTo>
                  <a:pt x="13416" y="1370"/>
                  <a:pt x="13423" y="1370"/>
                  <a:pt x="13423" y="1376"/>
                </a:cubicBezTo>
                <a:cubicBezTo>
                  <a:pt x="13423" y="1382"/>
                  <a:pt x="13416" y="1382"/>
                  <a:pt x="13416" y="1387"/>
                </a:cubicBezTo>
                <a:cubicBezTo>
                  <a:pt x="13405" y="1387"/>
                  <a:pt x="13399" y="1387"/>
                  <a:pt x="13387" y="1382"/>
                </a:cubicBezTo>
                <a:cubicBezTo>
                  <a:pt x="13387" y="1382"/>
                  <a:pt x="13381" y="1382"/>
                  <a:pt x="13375" y="1382"/>
                </a:cubicBezTo>
                <a:cubicBezTo>
                  <a:pt x="13369" y="1376"/>
                  <a:pt x="13375" y="1370"/>
                  <a:pt x="13369" y="1370"/>
                </a:cubicBezTo>
                <a:cubicBezTo>
                  <a:pt x="13363" y="1364"/>
                  <a:pt x="13357" y="1370"/>
                  <a:pt x="13351" y="1370"/>
                </a:cubicBezTo>
                <a:cubicBezTo>
                  <a:pt x="13345" y="1370"/>
                  <a:pt x="13345" y="1370"/>
                  <a:pt x="13345" y="1370"/>
                </a:cubicBezTo>
                <a:cubicBezTo>
                  <a:pt x="13339" y="1370"/>
                  <a:pt x="13334" y="1364"/>
                  <a:pt x="13334" y="1370"/>
                </a:cubicBezTo>
                <a:cubicBezTo>
                  <a:pt x="13328" y="1370"/>
                  <a:pt x="13328" y="1376"/>
                  <a:pt x="13328" y="1382"/>
                </a:cubicBezTo>
                <a:cubicBezTo>
                  <a:pt x="13322" y="1382"/>
                  <a:pt x="13322" y="1387"/>
                  <a:pt x="13322" y="1393"/>
                </a:cubicBezTo>
                <a:cubicBezTo>
                  <a:pt x="13322" y="1399"/>
                  <a:pt x="13310" y="1399"/>
                  <a:pt x="13310" y="1405"/>
                </a:cubicBezTo>
                <a:cubicBezTo>
                  <a:pt x="13310" y="1417"/>
                  <a:pt x="13328" y="1429"/>
                  <a:pt x="13339" y="1429"/>
                </a:cubicBezTo>
                <a:cubicBezTo>
                  <a:pt x="13345" y="1429"/>
                  <a:pt x="13351" y="1429"/>
                  <a:pt x="13363" y="1429"/>
                </a:cubicBezTo>
                <a:cubicBezTo>
                  <a:pt x="13369" y="1429"/>
                  <a:pt x="13369" y="1429"/>
                  <a:pt x="13375" y="1429"/>
                </a:cubicBezTo>
                <a:cubicBezTo>
                  <a:pt x="13387" y="1435"/>
                  <a:pt x="13399" y="1441"/>
                  <a:pt x="13411" y="1447"/>
                </a:cubicBezTo>
                <a:cubicBezTo>
                  <a:pt x="13411" y="1447"/>
                  <a:pt x="13411" y="1453"/>
                  <a:pt x="13416" y="1459"/>
                </a:cubicBezTo>
                <a:cubicBezTo>
                  <a:pt x="13423" y="1459"/>
                  <a:pt x="13423" y="1459"/>
                  <a:pt x="13428" y="1459"/>
                </a:cubicBezTo>
                <a:cubicBezTo>
                  <a:pt x="13434" y="1465"/>
                  <a:pt x="13434" y="1465"/>
                  <a:pt x="13440" y="1465"/>
                </a:cubicBezTo>
                <a:cubicBezTo>
                  <a:pt x="13440" y="1470"/>
                  <a:pt x="13446" y="1470"/>
                  <a:pt x="13446" y="1476"/>
                </a:cubicBezTo>
                <a:cubicBezTo>
                  <a:pt x="13446" y="1482"/>
                  <a:pt x="13440" y="1482"/>
                  <a:pt x="13440" y="1488"/>
                </a:cubicBezTo>
                <a:cubicBezTo>
                  <a:pt x="13434" y="1482"/>
                  <a:pt x="13434" y="1476"/>
                  <a:pt x="13428" y="1470"/>
                </a:cubicBezTo>
                <a:cubicBezTo>
                  <a:pt x="13423" y="1470"/>
                  <a:pt x="13411" y="1470"/>
                  <a:pt x="13405" y="1470"/>
                </a:cubicBezTo>
                <a:cubicBezTo>
                  <a:pt x="13399" y="1465"/>
                  <a:pt x="13399" y="1459"/>
                  <a:pt x="13393" y="1459"/>
                </a:cubicBezTo>
                <a:cubicBezTo>
                  <a:pt x="13393" y="1459"/>
                  <a:pt x="13387" y="1459"/>
                  <a:pt x="13381" y="1459"/>
                </a:cubicBezTo>
                <a:cubicBezTo>
                  <a:pt x="13381" y="1459"/>
                  <a:pt x="13375" y="1459"/>
                  <a:pt x="13369" y="1459"/>
                </a:cubicBezTo>
                <a:cubicBezTo>
                  <a:pt x="13369" y="1459"/>
                  <a:pt x="13363" y="1453"/>
                  <a:pt x="13357" y="1453"/>
                </a:cubicBezTo>
                <a:lnTo>
                  <a:pt x="13351" y="1447"/>
                </a:lnTo>
                <a:cubicBezTo>
                  <a:pt x="13334" y="1447"/>
                  <a:pt x="13328" y="1453"/>
                  <a:pt x="13316" y="1447"/>
                </a:cubicBezTo>
                <a:cubicBezTo>
                  <a:pt x="13304" y="1447"/>
                  <a:pt x="13298" y="1447"/>
                  <a:pt x="13292" y="1441"/>
                </a:cubicBezTo>
                <a:cubicBezTo>
                  <a:pt x="13286" y="1435"/>
                  <a:pt x="13280" y="1435"/>
                  <a:pt x="13280" y="1429"/>
                </a:cubicBezTo>
                <a:cubicBezTo>
                  <a:pt x="13280" y="1423"/>
                  <a:pt x="13274" y="1423"/>
                  <a:pt x="13274" y="1417"/>
                </a:cubicBezTo>
                <a:cubicBezTo>
                  <a:pt x="13274" y="1411"/>
                  <a:pt x="13274" y="1411"/>
                  <a:pt x="13274" y="1405"/>
                </a:cubicBezTo>
                <a:cubicBezTo>
                  <a:pt x="13274" y="1382"/>
                  <a:pt x="13274" y="1382"/>
                  <a:pt x="13274" y="1382"/>
                </a:cubicBezTo>
                <a:cubicBezTo>
                  <a:pt x="13274" y="1376"/>
                  <a:pt x="13274" y="1370"/>
                  <a:pt x="13274" y="1358"/>
                </a:cubicBezTo>
                <a:cubicBezTo>
                  <a:pt x="13274" y="1358"/>
                  <a:pt x="13280" y="1352"/>
                  <a:pt x="13280" y="1346"/>
                </a:cubicBezTo>
                <a:cubicBezTo>
                  <a:pt x="13286" y="1346"/>
                  <a:pt x="13280" y="1340"/>
                  <a:pt x="13280" y="1340"/>
                </a:cubicBezTo>
                <a:cubicBezTo>
                  <a:pt x="13280" y="1334"/>
                  <a:pt x="13286" y="1328"/>
                  <a:pt x="13280" y="1328"/>
                </a:cubicBezTo>
                <a:cubicBezTo>
                  <a:pt x="13280" y="1322"/>
                  <a:pt x="13280" y="1316"/>
                  <a:pt x="13280" y="1316"/>
                </a:cubicBezTo>
                <a:cubicBezTo>
                  <a:pt x="13280" y="1310"/>
                  <a:pt x="13268" y="1310"/>
                  <a:pt x="13268" y="1310"/>
                </a:cubicBezTo>
                <a:cubicBezTo>
                  <a:pt x="13268" y="1304"/>
                  <a:pt x="13268" y="1299"/>
                  <a:pt x="13268" y="1299"/>
                </a:cubicBezTo>
                <a:cubicBezTo>
                  <a:pt x="13262" y="1287"/>
                  <a:pt x="13262" y="1281"/>
                  <a:pt x="13257" y="1275"/>
                </a:cubicBezTo>
                <a:cubicBezTo>
                  <a:pt x="13250" y="1275"/>
                  <a:pt x="13250" y="1281"/>
                  <a:pt x="13245" y="1281"/>
                </a:cubicBezTo>
                <a:cubicBezTo>
                  <a:pt x="13239" y="1281"/>
                  <a:pt x="13239" y="1281"/>
                  <a:pt x="13233" y="1281"/>
                </a:cubicBezTo>
                <a:cubicBezTo>
                  <a:pt x="13233" y="1287"/>
                  <a:pt x="13233" y="1293"/>
                  <a:pt x="13233" y="1299"/>
                </a:cubicBezTo>
                <a:cubicBezTo>
                  <a:pt x="13233" y="1299"/>
                  <a:pt x="13239" y="1304"/>
                  <a:pt x="13239" y="1310"/>
                </a:cubicBezTo>
                <a:cubicBezTo>
                  <a:pt x="13239" y="1322"/>
                  <a:pt x="13239" y="1328"/>
                  <a:pt x="13239" y="1340"/>
                </a:cubicBezTo>
                <a:cubicBezTo>
                  <a:pt x="13239" y="1346"/>
                  <a:pt x="13233" y="1352"/>
                  <a:pt x="13233" y="1352"/>
                </a:cubicBezTo>
                <a:cubicBezTo>
                  <a:pt x="13233" y="1370"/>
                  <a:pt x="13233" y="1370"/>
                  <a:pt x="13233" y="1370"/>
                </a:cubicBezTo>
                <a:cubicBezTo>
                  <a:pt x="13227" y="1370"/>
                  <a:pt x="13221" y="1364"/>
                  <a:pt x="13209" y="1364"/>
                </a:cubicBezTo>
                <a:cubicBezTo>
                  <a:pt x="13203" y="1364"/>
                  <a:pt x="13203" y="1370"/>
                  <a:pt x="13197" y="1370"/>
                </a:cubicBezTo>
                <a:cubicBezTo>
                  <a:pt x="13191" y="1370"/>
                  <a:pt x="13191" y="1370"/>
                  <a:pt x="13185" y="1370"/>
                </a:cubicBezTo>
                <a:cubicBezTo>
                  <a:pt x="13185" y="1376"/>
                  <a:pt x="13185" y="1382"/>
                  <a:pt x="13185" y="1387"/>
                </a:cubicBezTo>
                <a:cubicBezTo>
                  <a:pt x="13185" y="1387"/>
                  <a:pt x="13185" y="1393"/>
                  <a:pt x="13185" y="1399"/>
                </a:cubicBezTo>
                <a:cubicBezTo>
                  <a:pt x="13179" y="1399"/>
                  <a:pt x="13173" y="1399"/>
                  <a:pt x="13173" y="1405"/>
                </a:cubicBezTo>
                <a:cubicBezTo>
                  <a:pt x="13168" y="1405"/>
                  <a:pt x="13162" y="1405"/>
                  <a:pt x="13162" y="1405"/>
                </a:cubicBezTo>
                <a:cubicBezTo>
                  <a:pt x="13150" y="1411"/>
                  <a:pt x="13144" y="1417"/>
                  <a:pt x="13144" y="1429"/>
                </a:cubicBezTo>
                <a:cubicBezTo>
                  <a:pt x="13144" y="1435"/>
                  <a:pt x="13144" y="1435"/>
                  <a:pt x="13144" y="1435"/>
                </a:cubicBezTo>
                <a:cubicBezTo>
                  <a:pt x="13150" y="1453"/>
                  <a:pt x="13162" y="1459"/>
                  <a:pt x="13173" y="1470"/>
                </a:cubicBezTo>
                <a:cubicBezTo>
                  <a:pt x="13179" y="1476"/>
                  <a:pt x="13185" y="1476"/>
                  <a:pt x="13191" y="1488"/>
                </a:cubicBezTo>
                <a:cubicBezTo>
                  <a:pt x="13191" y="1494"/>
                  <a:pt x="13191" y="1494"/>
                  <a:pt x="13191" y="1500"/>
                </a:cubicBezTo>
                <a:cubicBezTo>
                  <a:pt x="13191" y="1506"/>
                  <a:pt x="13197" y="1512"/>
                  <a:pt x="13197" y="1524"/>
                </a:cubicBezTo>
                <a:cubicBezTo>
                  <a:pt x="13197" y="1530"/>
                  <a:pt x="13197" y="1530"/>
                  <a:pt x="13197" y="1536"/>
                </a:cubicBezTo>
                <a:cubicBezTo>
                  <a:pt x="13191" y="1536"/>
                  <a:pt x="13191" y="1542"/>
                  <a:pt x="13191" y="1548"/>
                </a:cubicBezTo>
                <a:cubicBezTo>
                  <a:pt x="13185" y="1554"/>
                  <a:pt x="13173" y="1554"/>
                  <a:pt x="13173" y="1565"/>
                </a:cubicBezTo>
                <a:cubicBezTo>
                  <a:pt x="13173" y="1571"/>
                  <a:pt x="13173" y="1571"/>
                  <a:pt x="13173" y="1571"/>
                </a:cubicBezTo>
                <a:lnTo>
                  <a:pt x="13179" y="1577"/>
                </a:lnTo>
                <a:cubicBezTo>
                  <a:pt x="13179" y="1583"/>
                  <a:pt x="13179" y="1589"/>
                  <a:pt x="13185" y="1595"/>
                </a:cubicBezTo>
                <a:cubicBezTo>
                  <a:pt x="13185" y="1595"/>
                  <a:pt x="13185" y="1601"/>
                  <a:pt x="13185" y="1607"/>
                </a:cubicBezTo>
                <a:cubicBezTo>
                  <a:pt x="13185" y="1613"/>
                  <a:pt x="13179" y="1613"/>
                  <a:pt x="13179" y="1619"/>
                </a:cubicBezTo>
                <a:cubicBezTo>
                  <a:pt x="13179" y="1619"/>
                  <a:pt x="13179" y="1625"/>
                  <a:pt x="13185" y="1631"/>
                </a:cubicBezTo>
                <a:cubicBezTo>
                  <a:pt x="13185" y="1636"/>
                  <a:pt x="13191" y="1642"/>
                  <a:pt x="13197" y="1648"/>
                </a:cubicBezTo>
                <a:cubicBezTo>
                  <a:pt x="13197" y="1654"/>
                  <a:pt x="13203" y="1654"/>
                  <a:pt x="13209" y="1654"/>
                </a:cubicBezTo>
                <a:cubicBezTo>
                  <a:pt x="13262" y="1654"/>
                  <a:pt x="13262" y="1654"/>
                  <a:pt x="13262" y="1654"/>
                </a:cubicBezTo>
                <a:cubicBezTo>
                  <a:pt x="13268" y="1654"/>
                  <a:pt x="13268" y="1648"/>
                  <a:pt x="13274" y="1648"/>
                </a:cubicBezTo>
                <a:cubicBezTo>
                  <a:pt x="13274" y="1642"/>
                  <a:pt x="13280" y="1642"/>
                  <a:pt x="13280" y="1636"/>
                </a:cubicBezTo>
                <a:cubicBezTo>
                  <a:pt x="13286" y="1631"/>
                  <a:pt x="13286" y="1625"/>
                  <a:pt x="13292" y="1625"/>
                </a:cubicBezTo>
                <a:cubicBezTo>
                  <a:pt x="13298" y="1625"/>
                  <a:pt x="13298" y="1625"/>
                  <a:pt x="13298" y="1625"/>
                </a:cubicBezTo>
                <a:cubicBezTo>
                  <a:pt x="13304" y="1625"/>
                  <a:pt x="13310" y="1625"/>
                  <a:pt x="13310" y="1631"/>
                </a:cubicBezTo>
                <a:cubicBezTo>
                  <a:pt x="13316" y="1631"/>
                  <a:pt x="13316" y="1636"/>
                  <a:pt x="13322" y="1642"/>
                </a:cubicBezTo>
                <a:cubicBezTo>
                  <a:pt x="13328" y="1648"/>
                  <a:pt x="13334" y="1648"/>
                  <a:pt x="13345" y="1654"/>
                </a:cubicBezTo>
                <a:lnTo>
                  <a:pt x="13351" y="1654"/>
                </a:lnTo>
                <a:cubicBezTo>
                  <a:pt x="13357" y="1660"/>
                  <a:pt x="13363" y="1660"/>
                  <a:pt x="13363" y="1666"/>
                </a:cubicBezTo>
                <a:cubicBezTo>
                  <a:pt x="13369" y="1672"/>
                  <a:pt x="13369" y="1678"/>
                  <a:pt x="13375" y="1690"/>
                </a:cubicBezTo>
                <a:cubicBezTo>
                  <a:pt x="13381" y="1696"/>
                  <a:pt x="13387" y="1702"/>
                  <a:pt x="13399" y="1708"/>
                </a:cubicBezTo>
                <a:cubicBezTo>
                  <a:pt x="13399" y="1714"/>
                  <a:pt x="13405" y="1714"/>
                  <a:pt x="13411" y="1720"/>
                </a:cubicBezTo>
                <a:lnTo>
                  <a:pt x="13416" y="1725"/>
                </a:lnTo>
                <a:cubicBezTo>
                  <a:pt x="13416" y="1737"/>
                  <a:pt x="13411" y="1743"/>
                  <a:pt x="13411" y="1749"/>
                </a:cubicBezTo>
                <a:cubicBezTo>
                  <a:pt x="13405" y="1755"/>
                  <a:pt x="13405" y="1761"/>
                  <a:pt x="13399" y="1761"/>
                </a:cubicBezTo>
                <a:cubicBezTo>
                  <a:pt x="13399" y="1767"/>
                  <a:pt x="13387" y="1767"/>
                  <a:pt x="13387" y="1773"/>
                </a:cubicBezTo>
                <a:cubicBezTo>
                  <a:pt x="13387" y="1779"/>
                  <a:pt x="13393" y="1779"/>
                  <a:pt x="13393" y="1785"/>
                </a:cubicBezTo>
                <a:cubicBezTo>
                  <a:pt x="13399" y="1785"/>
                  <a:pt x="13405" y="1779"/>
                  <a:pt x="13405" y="1785"/>
                </a:cubicBezTo>
                <a:cubicBezTo>
                  <a:pt x="13416" y="1791"/>
                  <a:pt x="13416" y="1791"/>
                  <a:pt x="13416" y="1791"/>
                </a:cubicBezTo>
                <a:cubicBezTo>
                  <a:pt x="13423" y="1791"/>
                  <a:pt x="13423" y="1797"/>
                  <a:pt x="13428" y="1802"/>
                </a:cubicBezTo>
                <a:cubicBezTo>
                  <a:pt x="13434" y="1802"/>
                  <a:pt x="13446" y="1802"/>
                  <a:pt x="13458" y="1802"/>
                </a:cubicBezTo>
                <a:cubicBezTo>
                  <a:pt x="13464" y="1802"/>
                  <a:pt x="13464" y="1802"/>
                  <a:pt x="13470" y="1802"/>
                </a:cubicBezTo>
                <a:cubicBezTo>
                  <a:pt x="13464" y="1814"/>
                  <a:pt x="13464" y="1814"/>
                  <a:pt x="13464" y="1814"/>
                </a:cubicBezTo>
                <a:cubicBezTo>
                  <a:pt x="13458" y="1820"/>
                  <a:pt x="13458" y="1820"/>
                  <a:pt x="13452" y="1820"/>
                </a:cubicBezTo>
                <a:cubicBezTo>
                  <a:pt x="13446" y="1826"/>
                  <a:pt x="13434" y="1826"/>
                  <a:pt x="13428" y="1826"/>
                </a:cubicBezTo>
                <a:cubicBezTo>
                  <a:pt x="13416" y="1826"/>
                  <a:pt x="13416" y="1826"/>
                  <a:pt x="13416" y="1826"/>
                </a:cubicBezTo>
                <a:cubicBezTo>
                  <a:pt x="13411" y="1826"/>
                  <a:pt x="13411" y="1820"/>
                  <a:pt x="13405" y="1814"/>
                </a:cubicBezTo>
                <a:cubicBezTo>
                  <a:pt x="13399" y="1814"/>
                  <a:pt x="13399" y="1809"/>
                  <a:pt x="13393" y="1809"/>
                </a:cubicBezTo>
                <a:cubicBezTo>
                  <a:pt x="13393" y="1809"/>
                  <a:pt x="13387" y="1809"/>
                  <a:pt x="13381" y="1802"/>
                </a:cubicBezTo>
                <a:cubicBezTo>
                  <a:pt x="13375" y="1802"/>
                  <a:pt x="13375" y="1791"/>
                  <a:pt x="13375" y="1779"/>
                </a:cubicBezTo>
                <a:cubicBezTo>
                  <a:pt x="13375" y="1761"/>
                  <a:pt x="13375" y="1761"/>
                  <a:pt x="13375" y="1761"/>
                </a:cubicBezTo>
                <a:cubicBezTo>
                  <a:pt x="13375" y="1755"/>
                  <a:pt x="13381" y="1755"/>
                  <a:pt x="13381" y="1749"/>
                </a:cubicBezTo>
                <a:cubicBezTo>
                  <a:pt x="13381" y="1737"/>
                  <a:pt x="13369" y="1731"/>
                  <a:pt x="13363" y="1725"/>
                </a:cubicBezTo>
                <a:cubicBezTo>
                  <a:pt x="13357" y="1720"/>
                  <a:pt x="13351" y="1725"/>
                  <a:pt x="13351" y="1720"/>
                </a:cubicBezTo>
                <a:cubicBezTo>
                  <a:pt x="13351" y="1714"/>
                  <a:pt x="13351" y="1714"/>
                  <a:pt x="13351" y="1708"/>
                </a:cubicBezTo>
                <a:cubicBezTo>
                  <a:pt x="13351" y="1702"/>
                  <a:pt x="13345" y="1702"/>
                  <a:pt x="13345" y="1696"/>
                </a:cubicBezTo>
                <a:cubicBezTo>
                  <a:pt x="13339" y="1696"/>
                  <a:pt x="13334" y="1696"/>
                  <a:pt x="13334" y="1696"/>
                </a:cubicBezTo>
                <a:cubicBezTo>
                  <a:pt x="13328" y="1690"/>
                  <a:pt x="13322" y="1690"/>
                  <a:pt x="13316" y="1690"/>
                </a:cubicBezTo>
                <a:cubicBezTo>
                  <a:pt x="13310" y="1690"/>
                  <a:pt x="13304" y="1690"/>
                  <a:pt x="13292" y="1690"/>
                </a:cubicBezTo>
                <a:cubicBezTo>
                  <a:pt x="13280" y="1690"/>
                  <a:pt x="13274" y="1690"/>
                  <a:pt x="13262" y="1690"/>
                </a:cubicBezTo>
                <a:cubicBezTo>
                  <a:pt x="13257" y="1690"/>
                  <a:pt x="13250" y="1690"/>
                  <a:pt x="13250" y="1690"/>
                </a:cubicBezTo>
                <a:cubicBezTo>
                  <a:pt x="13245" y="1690"/>
                  <a:pt x="13239" y="1696"/>
                  <a:pt x="13239" y="1696"/>
                </a:cubicBezTo>
                <a:cubicBezTo>
                  <a:pt x="13233" y="1696"/>
                  <a:pt x="13227" y="1702"/>
                  <a:pt x="13227" y="1702"/>
                </a:cubicBezTo>
                <a:cubicBezTo>
                  <a:pt x="13221" y="1708"/>
                  <a:pt x="13215" y="1708"/>
                  <a:pt x="13215" y="1714"/>
                </a:cubicBezTo>
                <a:cubicBezTo>
                  <a:pt x="13215" y="1720"/>
                  <a:pt x="13215" y="1720"/>
                  <a:pt x="13215" y="1725"/>
                </a:cubicBezTo>
                <a:cubicBezTo>
                  <a:pt x="13215" y="1731"/>
                  <a:pt x="13221" y="1731"/>
                  <a:pt x="13221" y="1737"/>
                </a:cubicBezTo>
                <a:cubicBezTo>
                  <a:pt x="13221" y="1749"/>
                  <a:pt x="13227" y="1755"/>
                  <a:pt x="13227" y="1767"/>
                </a:cubicBezTo>
                <a:cubicBezTo>
                  <a:pt x="13227" y="1779"/>
                  <a:pt x="13227" y="1785"/>
                  <a:pt x="13221" y="1797"/>
                </a:cubicBezTo>
                <a:lnTo>
                  <a:pt x="13221" y="1802"/>
                </a:lnTo>
                <a:cubicBezTo>
                  <a:pt x="13215" y="1809"/>
                  <a:pt x="13215" y="1814"/>
                  <a:pt x="13209" y="1814"/>
                </a:cubicBezTo>
                <a:cubicBezTo>
                  <a:pt x="13203" y="1820"/>
                  <a:pt x="13203" y="1820"/>
                  <a:pt x="13197" y="1826"/>
                </a:cubicBezTo>
                <a:cubicBezTo>
                  <a:pt x="13191" y="1832"/>
                  <a:pt x="13185" y="1832"/>
                  <a:pt x="13185" y="1838"/>
                </a:cubicBezTo>
                <a:cubicBezTo>
                  <a:pt x="13179" y="1838"/>
                  <a:pt x="13173" y="1838"/>
                  <a:pt x="13173" y="1844"/>
                </a:cubicBezTo>
                <a:cubicBezTo>
                  <a:pt x="13168" y="1856"/>
                  <a:pt x="13173" y="1862"/>
                  <a:pt x="13173" y="1874"/>
                </a:cubicBezTo>
                <a:cubicBezTo>
                  <a:pt x="13162" y="1874"/>
                  <a:pt x="13156" y="1874"/>
                  <a:pt x="13150" y="1874"/>
                </a:cubicBezTo>
                <a:cubicBezTo>
                  <a:pt x="13132" y="1880"/>
                  <a:pt x="13126" y="1886"/>
                  <a:pt x="13114" y="1891"/>
                </a:cubicBezTo>
                <a:cubicBezTo>
                  <a:pt x="13108" y="1897"/>
                  <a:pt x="13096" y="1897"/>
                  <a:pt x="13090" y="1909"/>
                </a:cubicBezTo>
                <a:cubicBezTo>
                  <a:pt x="13090" y="1909"/>
                  <a:pt x="13090" y="1915"/>
                  <a:pt x="13090" y="1921"/>
                </a:cubicBezTo>
                <a:cubicBezTo>
                  <a:pt x="13090" y="1921"/>
                  <a:pt x="13084" y="1927"/>
                  <a:pt x="13084" y="1933"/>
                </a:cubicBezTo>
                <a:cubicBezTo>
                  <a:pt x="13079" y="1933"/>
                  <a:pt x="13079" y="1933"/>
                  <a:pt x="13073" y="1933"/>
                </a:cubicBezTo>
                <a:cubicBezTo>
                  <a:pt x="13061" y="1933"/>
                  <a:pt x="13055" y="1933"/>
                  <a:pt x="13049" y="1927"/>
                </a:cubicBezTo>
                <a:cubicBezTo>
                  <a:pt x="13043" y="1927"/>
                  <a:pt x="13043" y="1921"/>
                  <a:pt x="13037" y="1921"/>
                </a:cubicBezTo>
                <a:cubicBezTo>
                  <a:pt x="13031" y="1921"/>
                  <a:pt x="13031" y="1921"/>
                  <a:pt x="13025" y="1921"/>
                </a:cubicBezTo>
                <a:cubicBezTo>
                  <a:pt x="13019" y="1915"/>
                  <a:pt x="13019" y="1909"/>
                  <a:pt x="13013" y="1909"/>
                </a:cubicBezTo>
                <a:cubicBezTo>
                  <a:pt x="12948" y="1909"/>
                  <a:pt x="12948" y="1909"/>
                  <a:pt x="12948" y="1909"/>
                </a:cubicBezTo>
                <a:cubicBezTo>
                  <a:pt x="12936" y="1903"/>
                  <a:pt x="12936" y="1903"/>
                  <a:pt x="12936" y="1903"/>
                </a:cubicBezTo>
                <a:cubicBezTo>
                  <a:pt x="12936" y="1903"/>
                  <a:pt x="12942" y="1897"/>
                  <a:pt x="12942" y="1891"/>
                </a:cubicBezTo>
                <a:cubicBezTo>
                  <a:pt x="12948" y="1891"/>
                  <a:pt x="12948" y="1886"/>
                  <a:pt x="12954" y="1880"/>
                </a:cubicBezTo>
                <a:cubicBezTo>
                  <a:pt x="12960" y="1880"/>
                  <a:pt x="12960" y="1880"/>
                  <a:pt x="12966" y="1880"/>
                </a:cubicBezTo>
                <a:cubicBezTo>
                  <a:pt x="12978" y="1880"/>
                  <a:pt x="12978" y="1880"/>
                  <a:pt x="12984" y="1880"/>
                </a:cubicBezTo>
                <a:cubicBezTo>
                  <a:pt x="12990" y="1886"/>
                  <a:pt x="12996" y="1886"/>
                  <a:pt x="12996" y="1886"/>
                </a:cubicBezTo>
                <a:cubicBezTo>
                  <a:pt x="13007" y="1891"/>
                  <a:pt x="13013" y="1886"/>
                  <a:pt x="13019" y="1886"/>
                </a:cubicBezTo>
                <a:cubicBezTo>
                  <a:pt x="13031" y="1886"/>
                  <a:pt x="13037" y="1891"/>
                  <a:pt x="13043" y="1886"/>
                </a:cubicBezTo>
                <a:cubicBezTo>
                  <a:pt x="13049" y="1886"/>
                  <a:pt x="13049" y="1880"/>
                  <a:pt x="13055" y="1880"/>
                </a:cubicBezTo>
                <a:cubicBezTo>
                  <a:pt x="13061" y="1880"/>
                  <a:pt x="13061" y="1874"/>
                  <a:pt x="13067" y="1874"/>
                </a:cubicBezTo>
                <a:cubicBezTo>
                  <a:pt x="13067" y="1868"/>
                  <a:pt x="13073" y="1868"/>
                  <a:pt x="13079" y="1862"/>
                </a:cubicBezTo>
                <a:cubicBezTo>
                  <a:pt x="13084" y="1856"/>
                  <a:pt x="13084" y="1844"/>
                  <a:pt x="13090" y="1838"/>
                </a:cubicBezTo>
                <a:cubicBezTo>
                  <a:pt x="13090" y="1838"/>
                  <a:pt x="13096" y="1838"/>
                  <a:pt x="13102" y="1832"/>
                </a:cubicBezTo>
                <a:cubicBezTo>
                  <a:pt x="13108" y="1826"/>
                  <a:pt x="13114" y="1820"/>
                  <a:pt x="13120" y="1814"/>
                </a:cubicBezTo>
                <a:cubicBezTo>
                  <a:pt x="13120" y="1809"/>
                  <a:pt x="13120" y="1802"/>
                  <a:pt x="13120" y="1802"/>
                </a:cubicBezTo>
                <a:cubicBezTo>
                  <a:pt x="13126" y="1797"/>
                  <a:pt x="13132" y="1802"/>
                  <a:pt x="13132" y="1797"/>
                </a:cubicBezTo>
                <a:cubicBezTo>
                  <a:pt x="13138" y="1797"/>
                  <a:pt x="13144" y="1797"/>
                  <a:pt x="13144" y="1791"/>
                </a:cubicBezTo>
                <a:cubicBezTo>
                  <a:pt x="13150" y="1791"/>
                  <a:pt x="13144" y="1785"/>
                  <a:pt x="13144" y="1779"/>
                </a:cubicBezTo>
                <a:cubicBezTo>
                  <a:pt x="13144" y="1779"/>
                  <a:pt x="13150" y="1773"/>
                  <a:pt x="13150" y="1767"/>
                </a:cubicBezTo>
                <a:cubicBezTo>
                  <a:pt x="13150" y="1761"/>
                  <a:pt x="13156" y="1755"/>
                  <a:pt x="13156" y="1743"/>
                </a:cubicBezTo>
                <a:cubicBezTo>
                  <a:pt x="13156" y="1743"/>
                  <a:pt x="13162" y="1737"/>
                  <a:pt x="13162" y="1731"/>
                </a:cubicBezTo>
                <a:lnTo>
                  <a:pt x="13162" y="1725"/>
                </a:lnTo>
                <a:cubicBezTo>
                  <a:pt x="13162" y="1720"/>
                  <a:pt x="13168" y="1720"/>
                  <a:pt x="13168" y="1714"/>
                </a:cubicBezTo>
                <a:cubicBezTo>
                  <a:pt x="13168" y="1708"/>
                  <a:pt x="13168" y="1702"/>
                  <a:pt x="13168" y="1696"/>
                </a:cubicBezTo>
                <a:cubicBezTo>
                  <a:pt x="13156" y="1696"/>
                  <a:pt x="13150" y="1702"/>
                  <a:pt x="13144" y="1702"/>
                </a:cubicBezTo>
                <a:cubicBezTo>
                  <a:pt x="13138" y="1702"/>
                  <a:pt x="13132" y="1696"/>
                  <a:pt x="13126" y="1696"/>
                </a:cubicBezTo>
                <a:cubicBezTo>
                  <a:pt x="13126" y="1696"/>
                  <a:pt x="13120" y="1690"/>
                  <a:pt x="13114" y="1690"/>
                </a:cubicBezTo>
                <a:cubicBezTo>
                  <a:pt x="13108" y="1690"/>
                  <a:pt x="13108" y="1684"/>
                  <a:pt x="13108" y="1678"/>
                </a:cubicBezTo>
                <a:cubicBezTo>
                  <a:pt x="13102" y="1672"/>
                  <a:pt x="13102" y="1666"/>
                  <a:pt x="13102" y="1660"/>
                </a:cubicBezTo>
                <a:cubicBezTo>
                  <a:pt x="13102" y="1648"/>
                  <a:pt x="13108" y="1648"/>
                  <a:pt x="13108" y="1636"/>
                </a:cubicBezTo>
                <a:cubicBezTo>
                  <a:pt x="13108" y="1619"/>
                  <a:pt x="13108" y="1613"/>
                  <a:pt x="13108" y="1601"/>
                </a:cubicBezTo>
                <a:cubicBezTo>
                  <a:pt x="13108" y="1589"/>
                  <a:pt x="13108" y="1589"/>
                  <a:pt x="13108" y="1589"/>
                </a:cubicBezTo>
                <a:cubicBezTo>
                  <a:pt x="13108" y="1577"/>
                  <a:pt x="13114" y="1571"/>
                  <a:pt x="13114" y="1565"/>
                </a:cubicBezTo>
                <a:cubicBezTo>
                  <a:pt x="13120" y="1554"/>
                  <a:pt x="13120" y="1548"/>
                  <a:pt x="13120" y="1530"/>
                </a:cubicBezTo>
                <a:cubicBezTo>
                  <a:pt x="13120" y="1530"/>
                  <a:pt x="13120" y="1524"/>
                  <a:pt x="13120" y="1518"/>
                </a:cubicBezTo>
                <a:cubicBezTo>
                  <a:pt x="13120" y="1512"/>
                  <a:pt x="13114" y="1506"/>
                  <a:pt x="13108" y="1494"/>
                </a:cubicBezTo>
                <a:lnTo>
                  <a:pt x="13108" y="1488"/>
                </a:lnTo>
                <a:cubicBezTo>
                  <a:pt x="13102" y="1476"/>
                  <a:pt x="13102" y="1470"/>
                  <a:pt x="13096" y="1465"/>
                </a:cubicBezTo>
                <a:cubicBezTo>
                  <a:pt x="13096" y="1459"/>
                  <a:pt x="13090" y="1453"/>
                  <a:pt x="13090" y="1453"/>
                </a:cubicBezTo>
                <a:cubicBezTo>
                  <a:pt x="13084" y="1447"/>
                  <a:pt x="13084" y="1447"/>
                  <a:pt x="13084" y="1441"/>
                </a:cubicBezTo>
                <a:cubicBezTo>
                  <a:pt x="13084" y="1370"/>
                  <a:pt x="13084" y="1370"/>
                  <a:pt x="13084" y="1370"/>
                </a:cubicBezTo>
                <a:cubicBezTo>
                  <a:pt x="13090" y="1370"/>
                  <a:pt x="13096" y="1370"/>
                  <a:pt x="13108" y="1370"/>
                </a:cubicBezTo>
                <a:cubicBezTo>
                  <a:pt x="13108" y="1370"/>
                  <a:pt x="13114" y="1370"/>
                  <a:pt x="13120" y="1370"/>
                </a:cubicBezTo>
                <a:lnTo>
                  <a:pt x="13120" y="1370"/>
                </a:lnTo>
                <a:cubicBezTo>
                  <a:pt x="13120" y="1299"/>
                  <a:pt x="13120" y="1299"/>
                  <a:pt x="13120" y="1299"/>
                </a:cubicBezTo>
                <a:cubicBezTo>
                  <a:pt x="13108" y="1299"/>
                  <a:pt x="13102" y="1299"/>
                  <a:pt x="13090" y="1299"/>
                </a:cubicBezTo>
                <a:cubicBezTo>
                  <a:pt x="13084" y="1299"/>
                  <a:pt x="13084" y="1287"/>
                  <a:pt x="13079" y="1287"/>
                </a:cubicBezTo>
                <a:cubicBezTo>
                  <a:pt x="13079" y="1287"/>
                  <a:pt x="13073" y="1281"/>
                  <a:pt x="13067" y="1281"/>
                </a:cubicBezTo>
                <a:cubicBezTo>
                  <a:pt x="13061" y="1281"/>
                  <a:pt x="13055" y="1281"/>
                  <a:pt x="13043" y="1281"/>
                </a:cubicBezTo>
                <a:cubicBezTo>
                  <a:pt x="13025" y="1281"/>
                  <a:pt x="13025" y="1281"/>
                  <a:pt x="13025" y="1281"/>
                </a:cubicBezTo>
                <a:cubicBezTo>
                  <a:pt x="13019" y="1281"/>
                  <a:pt x="13013" y="1281"/>
                  <a:pt x="13007" y="1281"/>
                </a:cubicBezTo>
                <a:cubicBezTo>
                  <a:pt x="12996" y="1281"/>
                  <a:pt x="12990" y="1281"/>
                  <a:pt x="12978" y="1287"/>
                </a:cubicBezTo>
                <a:cubicBezTo>
                  <a:pt x="12972" y="1287"/>
                  <a:pt x="12972" y="1293"/>
                  <a:pt x="12966" y="1293"/>
                </a:cubicBezTo>
                <a:cubicBezTo>
                  <a:pt x="12960" y="1299"/>
                  <a:pt x="12960" y="1299"/>
                  <a:pt x="12954" y="1299"/>
                </a:cubicBezTo>
                <a:cubicBezTo>
                  <a:pt x="12948" y="1299"/>
                  <a:pt x="12948" y="1299"/>
                  <a:pt x="12942" y="1299"/>
                </a:cubicBezTo>
                <a:cubicBezTo>
                  <a:pt x="12936" y="1299"/>
                  <a:pt x="12930" y="1299"/>
                  <a:pt x="12918" y="1299"/>
                </a:cubicBezTo>
                <a:cubicBezTo>
                  <a:pt x="12918" y="1299"/>
                  <a:pt x="12913" y="1304"/>
                  <a:pt x="12907" y="1304"/>
                </a:cubicBezTo>
                <a:cubicBezTo>
                  <a:pt x="12907" y="1316"/>
                  <a:pt x="12907" y="1322"/>
                  <a:pt x="12907" y="1340"/>
                </a:cubicBezTo>
                <a:cubicBezTo>
                  <a:pt x="12907" y="1340"/>
                  <a:pt x="12907" y="1346"/>
                  <a:pt x="12907" y="1352"/>
                </a:cubicBezTo>
                <a:cubicBezTo>
                  <a:pt x="12907" y="1358"/>
                  <a:pt x="12901" y="1364"/>
                  <a:pt x="12895" y="1376"/>
                </a:cubicBezTo>
                <a:cubicBezTo>
                  <a:pt x="12889" y="1382"/>
                  <a:pt x="12889" y="1382"/>
                  <a:pt x="12889" y="1387"/>
                </a:cubicBezTo>
                <a:cubicBezTo>
                  <a:pt x="12877" y="1393"/>
                  <a:pt x="12871" y="1399"/>
                  <a:pt x="12865" y="1411"/>
                </a:cubicBezTo>
                <a:cubicBezTo>
                  <a:pt x="12865" y="1417"/>
                  <a:pt x="12865" y="1423"/>
                  <a:pt x="12859" y="1429"/>
                </a:cubicBezTo>
                <a:cubicBezTo>
                  <a:pt x="12859" y="1435"/>
                  <a:pt x="12859" y="1441"/>
                  <a:pt x="12853" y="1447"/>
                </a:cubicBezTo>
                <a:cubicBezTo>
                  <a:pt x="12853" y="1447"/>
                  <a:pt x="12847" y="1447"/>
                  <a:pt x="12841" y="1447"/>
                </a:cubicBezTo>
                <a:cubicBezTo>
                  <a:pt x="12835" y="1453"/>
                  <a:pt x="12830" y="1447"/>
                  <a:pt x="12818" y="1447"/>
                </a:cubicBezTo>
                <a:cubicBezTo>
                  <a:pt x="12812" y="1447"/>
                  <a:pt x="12812" y="1447"/>
                  <a:pt x="12812" y="1447"/>
                </a:cubicBezTo>
                <a:cubicBezTo>
                  <a:pt x="12806" y="1447"/>
                  <a:pt x="12800" y="1453"/>
                  <a:pt x="12800" y="1453"/>
                </a:cubicBezTo>
                <a:cubicBezTo>
                  <a:pt x="12794" y="1459"/>
                  <a:pt x="12794" y="1465"/>
                  <a:pt x="12794" y="1470"/>
                </a:cubicBezTo>
                <a:cubicBezTo>
                  <a:pt x="12794" y="1476"/>
                  <a:pt x="12794" y="1476"/>
                  <a:pt x="12794" y="1476"/>
                </a:cubicBezTo>
                <a:cubicBezTo>
                  <a:pt x="12794" y="1482"/>
                  <a:pt x="12794" y="1488"/>
                  <a:pt x="12794" y="1494"/>
                </a:cubicBezTo>
                <a:cubicBezTo>
                  <a:pt x="12794" y="1494"/>
                  <a:pt x="12806" y="1488"/>
                  <a:pt x="12806" y="1494"/>
                </a:cubicBezTo>
                <a:cubicBezTo>
                  <a:pt x="12812" y="1500"/>
                  <a:pt x="12824" y="1500"/>
                  <a:pt x="12824" y="1512"/>
                </a:cubicBezTo>
                <a:cubicBezTo>
                  <a:pt x="12830" y="1518"/>
                  <a:pt x="12830" y="1524"/>
                  <a:pt x="12830" y="1536"/>
                </a:cubicBezTo>
                <a:cubicBezTo>
                  <a:pt x="12830" y="1542"/>
                  <a:pt x="12830" y="1554"/>
                  <a:pt x="12824" y="1559"/>
                </a:cubicBezTo>
                <a:cubicBezTo>
                  <a:pt x="12818" y="1559"/>
                  <a:pt x="12812" y="1559"/>
                  <a:pt x="12812" y="1559"/>
                </a:cubicBezTo>
                <a:cubicBezTo>
                  <a:pt x="12806" y="1565"/>
                  <a:pt x="12806" y="1565"/>
                  <a:pt x="12800" y="1565"/>
                </a:cubicBezTo>
                <a:cubicBezTo>
                  <a:pt x="12794" y="1571"/>
                  <a:pt x="12800" y="1577"/>
                  <a:pt x="12800" y="1583"/>
                </a:cubicBezTo>
                <a:cubicBezTo>
                  <a:pt x="12800" y="1589"/>
                  <a:pt x="12800" y="1595"/>
                  <a:pt x="12800" y="1607"/>
                </a:cubicBezTo>
                <a:cubicBezTo>
                  <a:pt x="12812" y="1607"/>
                  <a:pt x="12812" y="1607"/>
                  <a:pt x="12824" y="1607"/>
                </a:cubicBezTo>
                <a:cubicBezTo>
                  <a:pt x="12830" y="1607"/>
                  <a:pt x="12830" y="1601"/>
                  <a:pt x="12835" y="1607"/>
                </a:cubicBezTo>
                <a:cubicBezTo>
                  <a:pt x="12841" y="1607"/>
                  <a:pt x="12841" y="1613"/>
                  <a:pt x="12847" y="1613"/>
                </a:cubicBezTo>
                <a:cubicBezTo>
                  <a:pt x="12847" y="1619"/>
                  <a:pt x="12853" y="1619"/>
                  <a:pt x="12853" y="1625"/>
                </a:cubicBezTo>
                <a:cubicBezTo>
                  <a:pt x="12853" y="1631"/>
                  <a:pt x="12853" y="1631"/>
                  <a:pt x="12853" y="1636"/>
                </a:cubicBezTo>
                <a:cubicBezTo>
                  <a:pt x="12859" y="1642"/>
                  <a:pt x="12859" y="1642"/>
                  <a:pt x="12859" y="1648"/>
                </a:cubicBezTo>
                <a:cubicBezTo>
                  <a:pt x="12865" y="1654"/>
                  <a:pt x="12871" y="1648"/>
                  <a:pt x="12871" y="1654"/>
                </a:cubicBezTo>
                <a:cubicBezTo>
                  <a:pt x="12877" y="1660"/>
                  <a:pt x="12877" y="1660"/>
                  <a:pt x="12883" y="1666"/>
                </a:cubicBezTo>
                <a:lnTo>
                  <a:pt x="12889" y="1666"/>
                </a:lnTo>
                <a:cubicBezTo>
                  <a:pt x="12901" y="1672"/>
                  <a:pt x="12907" y="1684"/>
                  <a:pt x="12913" y="1690"/>
                </a:cubicBezTo>
                <a:cubicBezTo>
                  <a:pt x="12913" y="1690"/>
                  <a:pt x="12918" y="1690"/>
                  <a:pt x="12924" y="1696"/>
                </a:cubicBezTo>
                <a:cubicBezTo>
                  <a:pt x="12924" y="1696"/>
                  <a:pt x="12924" y="1702"/>
                  <a:pt x="12924" y="1708"/>
                </a:cubicBezTo>
                <a:cubicBezTo>
                  <a:pt x="12924" y="1708"/>
                  <a:pt x="12924" y="1714"/>
                  <a:pt x="12924" y="1720"/>
                </a:cubicBezTo>
                <a:cubicBezTo>
                  <a:pt x="12924" y="1725"/>
                  <a:pt x="12913" y="1725"/>
                  <a:pt x="12913" y="1725"/>
                </a:cubicBezTo>
                <a:cubicBezTo>
                  <a:pt x="12907" y="1731"/>
                  <a:pt x="12913" y="1737"/>
                  <a:pt x="12907" y="1737"/>
                </a:cubicBezTo>
                <a:cubicBezTo>
                  <a:pt x="12907" y="1743"/>
                  <a:pt x="12901" y="1737"/>
                  <a:pt x="12895" y="1737"/>
                </a:cubicBezTo>
                <a:cubicBezTo>
                  <a:pt x="12889" y="1737"/>
                  <a:pt x="12889" y="1737"/>
                  <a:pt x="12889" y="1737"/>
                </a:cubicBezTo>
                <a:cubicBezTo>
                  <a:pt x="12877" y="1737"/>
                  <a:pt x="12871" y="1743"/>
                  <a:pt x="12865" y="1737"/>
                </a:cubicBezTo>
                <a:cubicBezTo>
                  <a:pt x="12853" y="1737"/>
                  <a:pt x="12847" y="1731"/>
                  <a:pt x="12841" y="1725"/>
                </a:cubicBezTo>
                <a:cubicBezTo>
                  <a:pt x="12830" y="1720"/>
                  <a:pt x="12824" y="1708"/>
                  <a:pt x="12824" y="1690"/>
                </a:cubicBezTo>
                <a:cubicBezTo>
                  <a:pt x="12818" y="1690"/>
                  <a:pt x="12812" y="1684"/>
                  <a:pt x="12806" y="1684"/>
                </a:cubicBezTo>
                <a:cubicBezTo>
                  <a:pt x="12788" y="1684"/>
                  <a:pt x="12782" y="1684"/>
                  <a:pt x="12770" y="1678"/>
                </a:cubicBezTo>
                <a:cubicBezTo>
                  <a:pt x="12764" y="1678"/>
                  <a:pt x="12764" y="1672"/>
                  <a:pt x="12758" y="1666"/>
                </a:cubicBezTo>
                <a:cubicBezTo>
                  <a:pt x="12758" y="1666"/>
                  <a:pt x="12752" y="1660"/>
                  <a:pt x="12747" y="1660"/>
                </a:cubicBezTo>
                <a:cubicBezTo>
                  <a:pt x="12741" y="1654"/>
                  <a:pt x="12735" y="1660"/>
                  <a:pt x="12729" y="1660"/>
                </a:cubicBezTo>
                <a:cubicBezTo>
                  <a:pt x="12723" y="1660"/>
                  <a:pt x="12717" y="1654"/>
                  <a:pt x="12717" y="1654"/>
                </a:cubicBezTo>
                <a:cubicBezTo>
                  <a:pt x="12705" y="1654"/>
                  <a:pt x="12699" y="1654"/>
                  <a:pt x="12693" y="1654"/>
                </a:cubicBezTo>
                <a:cubicBezTo>
                  <a:pt x="12687" y="1654"/>
                  <a:pt x="12681" y="1648"/>
                  <a:pt x="12681" y="1642"/>
                </a:cubicBezTo>
                <a:cubicBezTo>
                  <a:pt x="12675" y="1636"/>
                  <a:pt x="12681" y="1631"/>
                  <a:pt x="12675" y="1631"/>
                </a:cubicBezTo>
                <a:cubicBezTo>
                  <a:pt x="12669" y="1625"/>
                  <a:pt x="12669" y="1625"/>
                  <a:pt x="12664" y="1625"/>
                </a:cubicBezTo>
                <a:cubicBezTo>
                  <a:pt x="12658" y="1625"/>
                  <a:pt x="12658" y="1625"/>
                  <a:pt x="12652" y="1625"/>
                </a:cubicBezTo>
                <a:cubicBezTo>
                  <a:pt x="12646" y="1619"/>
                  <a:pt x="12640" y="1619"/>
                  <a:pt x="12640" y="1613"/>
                </a:cubicBezTo>
                <a:cubicBezTo>
                  <a:pt x="12634" y="1613"/>
                  <a:pt x="12628" y="1607"/>
                  <a:pt x="12628" y="1607"/>
                </a:cubicBezTo>
                <a:cubicBezTo>
                  <a:pt x="12569" y="1607"/>
                  <a:pt x="12569" y="1607"/>
                  <a:pt x="12569" y="1607"/>
                </a:cubicBezTo>
                <a:cubicBezTo>
                  <a:pt x="12563" y="1607"/>
                  <a:pt x="12563" y="1607"/>
                  <a:pt x="12557" y="1601"/>
                </a:cubicBezTo>
                <a:cubicBezTo>
                  <a:pt x="12557" y="1601"/>
                  <a:pt x="12557" y="1595"/>
                  <a:pt x="12551" y="1589"/>
                </a:cubicBezTo>
                <a:cubicBezTo>
                  <a:pt x="12551" y="1589"/>
                  <a:pt x="12545" y="1583"/>
                  <a:pt x="12539" y="1583"/>
                </a:cubicBezTo>
                <a:cubicBezTo>
                  <a:pt x="12480" y="1583"/>
                  <a:pt x="12480" y="1583"/>
                  <a:pt x="12480" y="1583"/>
                </a:cubicBezTo>
                <a:cubicBezTo>
                  <a:pt x="12468" y="1583"/>
                  <a:pt x="12468" y="1577"/>
                  <a:pt x="12456" y="1571"/>
                </a:cubicBezTo>
                <a:cubicBezTo>
                  <a:pt x="12450" y="1565"/>
                  <a:pt x="12444" y="1559"/>
                  <a:pt x="12432" y="1559"/>
                </a:cubicBezTo>
                <a:cubicBezTo>
                  <a:pt x="12432" y="1554"/>
                  <a:pt x="12426" y="1554"/>
                  <a:pt x="12426" y="1554"/>
                </a:cubicBezTo>
                <a:cubicBezTo>
                  <a:pt x="12420" y="1554"/>
                  <a:pt x="12420" y="1548"/>
                  <a:pt x="12420" y="1542"/>
                </a:cubicBezTo>
                <a:cubicBezTo>
                  <a:pt x="12414" y="1542"/>
                  <a:pt x="12409" y="1542"/>
                  <a:pt x="12409" y="1542"/>
                </a:cubicBezTo>
                <a:cubicBezTo>
                  <a:pt x="12403" y="1536"/>
                  <a:pt x="12397" y="1536"/>
                  <a:pt x="12397" y="1530"/>
                </a:cubicBezTo>
                <a:cubicBezTo>
                  <a:pt x="12391" y="1530"/>
                  <a:pt x="12397" y="1524"/>
                  <a:pt x="12391" y="1518"/>
                </a:cubicBezTo>
                <a:cubicBezTo>
                  <a:pt x="12391" y="1518"/>
                  <a:pt x="12385" y="1518"/>
                  <a:pt x="12379" y="1518"/>
                </a:cubicBezTo>
                <a:cubicBezTo>
                  <a:pt x="12373" y="1518"/>
                  <a:pt x="12367" y="1518"/>
                  <a:pt x="12361" y="1518"/>
                </a:cubicBezTo>
                <a:cubicBezTo>
                  <a:pt x="12355" y="1518"/>
                  <a:pt x="12355" y="1518"/>
                  <a:pt x="12355" y="1518"/>
                </a:cubicBezTo>
                <a:cubicBezTo>
                  <a:pt x="12355" y="1518"/>
                  <a:pt x="12349" y="1518"/>
                  <a:pt x="12349" y="1524"/>
                </a:cubicBezTo>
                <a:cubicBezTo>
                  <a:pt x="12343" y="1524"/>
                  <a:pt x="12337" y="1530"/>
                  <a:pt x="12337" y="1536"/>
                </a:cubicBezTo>
                <a:cubicBezTo>
                  <a:pt x="12337" y="1542"/>
                  <a:pt x="12337" y="1548"/>
                  <a:pt x="12337" y="1554"/>
                </a:cubicBezTo>
                <a:cubicBezTo>
                  <a:pt x="12337" y="1559"/>
                  <a:pt x="12343" y="1559"/>
                  <a:pt x="12349" y="1565"/>
                </a:cubicBezTo>
                <a:cubicBezTo>
                  <a:pt x="12355" y="1565"/>
                  <a:pt x="12361" y="1565"/>
                  <a:pt x="12361" y="1571"/>
                </a:cubicBezTo>
                <a:cubicBezTo>
                  <a:pt x="12361" y="1577"/>
                  <a:pt x="12361" y="1577"/>
                  <a:pt x="12361" y="1583"/>
                </a:cubicBezTo>
                <a:cubicBezTo>
                  <a:pt x="12361" y="1589"/>
                  <a:pt x="12361" y="1589"/>
                  <a:pt x="12361" y="1595"/>
                </a:cubicBezTo>
                <a:cubicBezTo>
                  <a:pt x="12367" y="1595"/>
                  <a:pt x="12373" y="1595"/>
                  <a:pt x="12385" y="1595"/>
                </a:cubicBezTo>
                <a:cubicBezTo>
                  <a:pt x="12391" y="1595"/>
                  <a:pt x="12391" y="1601"/>
                  <a:pt x="12397" y="1601"/>
                </a:cubicBezTo>
                <a:cubicBezTo>
                  <a:pt x="12397" y="1601"/>
                  <a:pt x="12403" y="1601"/>
                  <a:pt x="12409" y="1601"/>
                </a:cubicBezTo>
                <a:cubicBezTo>
                  <a:pt x="12409" y="1601"/>
                  <a:pt x="12414" y="1601"/>
                  <a:pt x="12420" y="1607"/>
                </a:cubicBezTo>
                <a:cubicBezTo>
                  <a:pt x="12420" y="1607"/>
                  <a:pt x="12420" y="1613"/>
                  <a:pt x="12420" y="1619"/>
                </a:cubicBezTo>
                <a:cubicBezTo>
                  <a:pt x="12420" y="1625"/>
                  <a:pt x="12426" y="1625"/>
                  <a:pt x="12426" y="1631"/>
                </a:cubicBezTo>
                <a:cubicBezTo>
                  <a:pt x="12432" y="1636"/>
                  <a:pt x="12444" y="1636"/>
                  <a:pt x="12456" y="1642"/>
                </a:cubicBezTo>
                <a:cubicBezTo>
                  <a:pt x="12462" y="1642"/>
                  <a:pt x="12462" y="1642"/>
                  <a:pt x="12468" y="1648"/>
                </a:cubicBezTo>
                <a:cubicBezTo>
                  <a:pt x="12468" y="1648"/>
                  <a:pt x="12474" y="1648"/>
                  <a:pt x="12474" y="1654"/>
                </a:cubicBezTo>
                <a:cubicBezTo>
                  <a:pt x="12474" y="1660"/>
                  <a:pt x="12474" y="1666"/>
                  <a:pt x="12474" y="1666"/>
                </a:cubicBezTo>
                <a:cubicBezTo>
                  <a:pt x="12474" y="1672"/>
                  <a:pt x="12468" y="1678"/>
                  <a:pt x="12468" y="1678"/>
                </a:cubicBezTo>
                <a:cubicBezTo>
                  <a:pt x="12462" y="1690"/>
                  <a:pt x="12456" y="1696"/>
                  <a:pt x="12450" y="1702"/>
                </a:cubicBezTo>
                <a:cubicBezTo>
                  <a:pt x="12444" y="1702"/>
                  <a:pt x="12444" y="1702"/>
                  <a:pt x="12438" y="1702"/>
                </a:cubicBezTo>
                <a:cubicBezTo>
                  <a:pt x="12426" y="1702"/>
                  <a:pt x="12426" y="1702"/>
                  <a:pt x="12426" y="1702"/>
                </a:cubicBezTo>
                <a:cubicBezTo>
                  <a:pt x="12420" y="1702"/>
                  <a:pt x="12420" y="1696"/>
                  <a:pt x="12414" y="1702"/>
                </a:cubicBezTo>
                <a:cubicBezTo>
                  <a:pt x="12409" y="1702"/>
                  <a:pt x="12409" y="1708"/>
                  <a:pt x="12409" y="1714"/>
                </a:cubicBezTo>
                <a:cubicBezTo>
                  <a:pt x="12409" y="1714"/>
                  <a:pt x="12409" y="1720"/>
                  <a:pt x="12409" y="1725"/>
                </a:cubicBezTo>
                <a:cubicBezTo>
                  <a:pt x="12403" y="1725"/>
                  <a:pt x="12403" y="1731"/>
                  <a:pt x="12403" y="1731"/>
                </a:cubicBezTo>
                <a:cubicBezTo>
                  <a:pt x="12397" y="1737"/>
                  <a:pt x="12391" y="1737"/>
                  <a:pt x="12391" y="1737"/>
                </a:cubicBezTo>
                <a:cubicBezTo>
                  <a:pt x="12379" y="1737"/>
                  <a:pt x="12379" y="1737"/>
                  <a:pt x="12379" y="1737"/>
                </a:cubicBezTo>
                <a:cubicBezTo>
                  <a:pt x="12379" y="1725"/>
                  <a:pt x="12379" y="1725"/>
                  <a:pt x="12379" y="1714"/>
                </a:cubicBezTo>
                <a:cubicBezTo>
                  <a:pt x="12379" y="1708"/>
                  <a:pt x="12379" y="1708"/>
                  <a:pt x="12379" y="1702"/>
                </a:cubicBezTo>
                <a:cubicBezTo>
                  <a:pt x="12379" y="1696"/>
                  <a:pt x="12379" y="1690"/>
                  <a:pt x="12379" y="1678"/>
                </a:cubicBezTo>
                <a:cubicBezTo>
                  <a:pt x="12379" y="1672"/>
                  <a:pt x="12379" y="1672"/>
                  <a:pt x="12379" y="1666"/>
                </a:cubicBezTo>
                <a:cubicBezTo>
                  <a:pt x="12361" y="1666"/>
                  <a:pt x="12361" y="1666"/>
                  <a:pt x="12361" y="1666"/>
                </a:cubicBezTo>
                <a:cubicBezTo>
                  <a:pt x="12355" y="1672"/>
                  <a:pt x="12349" y="1666"/>
                  <a:pt x="12349" y="1672"/>
                </a:cubicBezTo>
                <a:cubicBezTo>
                  <a:pt x="12343" y="1672"/>
                  <a:pt x="12343" y="1678"/>
                  <a:pt x="12337" y="1678"/>
                </a:cubicBezTo>
                <a:cubicBezTo>
                  <a:pt x="12337" y="1684"/>
                  <a:pt x="12337" y="1690"/>
                  <a:pt x="12332" y="1690"/>
                </a:cubicBezTo>
                <a:cubicBezTo>
                  <a:pt x="12332" y="1696"/>
                  <a:pt x="12332" y="1702"/>
                  <a:pt x="12325" y="1702"/>
                </a:cubicBezTo>
                <a:cubicBezTo>
                  <a:pt x="12320" y="1708"/>
                  <a:pt x="12314" y="1702"/>
                  <a:pt x="12302" y="1702"/>
                </a:cubicBezTo>
                <a:cubicBezTo>
                  <a:pt x="12290" y="1702"/>
                  <a:pt x="12290" y="1702"/>
                  <a:pt x="12290" y="1702"/>
                </a:cubicBezTo>
                <a:cubicBezTo>
                  <a:pt x="12284" y="1702"/>
                  <a:pt x="12278" y="1702"/>
                  <a:pt x="12272" y="1702"/>
                </a:cubicBezTo>
                <a:cubicBezTo>
                  <a:pt x="12266" y="1702"/>
                  <a:pt x="12260" y="1696"/>
                  <a:pt x="12254" y="1702"/>
                </a:cubicBezTo>
                <a:cubicBezTo>
                  <a:pt x="12248" y="1702"/>
                  <a:pt x="12254" y="1708"/>
                  <a:pt x="12248" y="1714"/>
                </a:cubicBezTo>
                <a:cubicBezTo>
                  <a:pt x="12243" y="1714"/>
                  <a:pt x="12248" y="1720"/>
                  <a:pt x="12243" y="1725"/>
                </a:cubicBezTo>
                <a:cubicBezTo>
                  <a:pt x="12237" y="1725"/>
                  <a:pt x="12231" y="1725"/>
                  <a:pt x="12225" y="1725"/>
                </a:cubicBezTo>
                <a:cubicBezTo>
                  <a:pt x="12213" y="1725"/>
                  <a:pt x="12213" y="1725"/>
                  <a:pt x="12213" y="1725"/>
                </a:cubicBezTo>
                <a:cubicBezTo>
                  <a:pt x="12213" y="1725"/>
                  <a:pt x="12207" y="1720"/>
                  <a:pt x="12201" y="1720"/>
                </a:cubicBezTo>
                <a:cubicBezTo>
                  <a:pt x="12195" y="1720"/>
                  <a:pt x="12195" y="1720"/>
                  <a:pt x="12195" y="1720"/>
                </a:cubicBezTo>
                <a:cubicBezTo>
                  <a:pt x="12166" y="1720"/>
                  <a:pt x="12166" y="1720"/>
                  <a:pt x="12166" y="1720"/>
                </a:cubicBezTo>
                <a:cubicBezTo>
                  <a:pt x="12159" y="1720"/>
                  <a:pt x="12159" y="1720"/>
                  <a:pt x="12154" y="1720"/>
                </a:cubicBezTo>
                <a:cubicBezTo>
                  <a:pt x="12154" y="1749"/>
                  <a:pt x="12154" y="1749"/>
                  <a:pt x="12154" y="1749"/>
                </a:cubicBezTo>
                <a:cubicBezTo>
                  <a:pt x="12118" y="1749"/>
                  <a:pt x="12118" y="1749"/>
                  <a:pt x="12118" y="1749"/>
                </a:cubicBezTo>
                <a:lnTo>
                  <a:pt x="12112" y="1743"/>
                </a:lnTo>
                <a:cubicBezTo>
                  <a:pt x="12106" y="1737"/>
                  <a:pt x="12106" y="1737"/>
                  <a:pt x="12106" y="1731"/>
                </a:cubicBezTo>
                <a:cubicBezTo>
                  <a:pt x="12100" y="1725"/>
                  <a:pt x="12094" y="1731"/>
                  <a:pt x="12094" y="1725"/>
                </a:cubicBezTo>
                <a:lnTo>
                  <a:pt x="12100" y="1720"/>
                </a:lnTo>
                <a:cubicBezTo>
                  <a:pt x="12100" y="1714"/>
                  <a:pt x="12100" y="1708"/>
                  <a:pt x="12100" y="1708"/>
                </a:cubicBezTo>
                <a:cubicBezTo>
                  <a:pt x="12100" y="1696"/>
                  <a:pt x="12106" y="1690"/>
                  <a:pt x="12112" y="1684"/>
                </a:cubicBezTo>
                <a:cubicBezTo>
                  <a:pt x="12106" y="1672"/>
                  <a:pt x="12106" y="1672"/>
                  <a:pt x="12106" y="1672"/>
                </a:cubicBezTo>
                <a:cubicBezTo>
                  <a:pt x="12100" y="1672"/>
                  <a:pt x="12100" y="1672"/>
                  <a:pt x="12094" y="1672"/>
                </a:cubicBezTo>
                <a:cubicBezTo>
                  <a:pt x="12094" y="1678"/>
                  <a:pt x="12094" y="1684"/>
                  <a:pt x="12088" y="1684"/>
                </a:cubicBezTo>
                <a:cubicBezTo>
                  <a:pt x="12088" y="1690"/>
                  <a:pt x="12082" y="1690"/>
                  <a:pt x="12077" y="1690"/>
                </a:cubicBezTo>
                <a:cubicBezTo>
                  <a:pt x="12077" y="1690"/>
                  <a:pt x="12071" y="1690"/>
                  <a:pt x="12065" y="1690"/>
                </a:cubicBezTo>
                <a:cubicBezTo>
                  <a:pt x="12059" y="1690"/>
                  <a:pt x="12047" y="1690"/>
                  <a:pt x="12041" y="1696"/>
                </a:cubicBezTo>
                <a:cubicBezTo>
                  <a:pt x="12035" y="1696"/>
                  <a:pt x="12035" y="1702"/>
                  <a:pt x="12035" y="1708"/>
                </a:cubicBezTo>
                <a:cubicBezTo>
                  <a:pt x="12023" y="1708"/>
                  <a:pt x="12017" y="1714"/>
                  <a:pt x="12011" y="1720"/>
                </a:cubicBezTo>
                <a:cubicBezTo>
                  <a:pt x="11993" y="1720"/>
                  <a:pt x="11993" y="1720"/>
                  <a:pt x="11993" y="1720"/>
                </a:cubicBezTo>
                <a:cubicBezTo>
                  <a:pt x="11982" y="1720"/>
                  <a:pt x="11970" y="1714"/>
                  <a:pt x="11958" y="1720"/>
                </a:cubicBezTo>
                <a:cubicBezTo>
                  <a:pt x="11952" y="1720"/>
                  <a:pt x="11952" y="1725"/>
                  <a:pt x="11946" y="1725"/>
                </a:cubicBezTo>
                <a:lnTo>
                  <a:pt x="11946" y="1737"/>
                </a:lnTo>
                <a:cubicBezTo>
                  <a:pt x="11940" y="1737"/>
                  <a:pt x="11934" y="1743"/>
                  <a:pt x="11934" y="1743"/>
                </a:cubicBezTo>
                <a:cubicBezTo>
                  <a:pt x="11928" y="1743"/>
                  <a:pt x="11928" y="1743"/>
                  <a:pt x="11922" y="1743"/>
                </a:cubicBezTo>
                <a:cubicBezTo>
                  <a:pt x="11911" y="1743"/>
                  <a:pt x="11911" y="1743"/>
                  <a:pt x="11911" y="1743"/>
                </a:cubicBezTo>
                <a:cubicBezTo>
                  <a:pt x="11905" y="1743"/>
                  <a:pt x="11905" y="1743"/>
                  <a:pt x="11899" y="1743"/>
                </a:cubicBezTo>
                <a:cubicBezTo>
                  <a:pt x="11887" y="1749"/>
                  <a:pt x="11881" y="1749"/>
                  <a:pt x="11875" y="1749"/>
                </a:cubicBezTo>
                <a:cubicBezTo>
                  <a:pt x="11869" y="1755"/>
                  <a:pt x="11863" y="1755"/>
                  <a:pt x="11863" y="1761"/>
                </a:cubicBezTo>
                <a:cubicBezTo>
                  <a:pt x="11851" y="1767"/>
                  <a:pt x="11845" y="1773"/>
                  <a:pt x="11839" y="1779"/>
                </a:cubicBezTo>
                <a:cubicBezTo>
                  <a:pt x="11834" y="1785"/>
                  <a:pt x="11827" y="1785"/>
                  <a:pt x="11822" y="1791"/>
                </a:cubicBezTo>
                <a:cubicBezTo>
                  <a:pt x="11810" y="1791"/>
                  <a:pt x="11792" y="1785"/>
                  <a:pt x="11780" y="1791"/>
                </a:cubicBezTo>
                <a:cubicBezTo>
                  <a:pt x="11774" y="1791"/>
                  <a:pt x="11774" y="1797"/>
                  <a:pt x="11768" y="1802"/>
                </a:cubicBezTo>
                <a:cubicBezTo>
                  <a:pt x="11768" y="1809"/>
                  <a:pt x="11768" y="1809"/>
                  <a:pt x="11774" y="1814"/>
                </a:cubicBezTo>
                <a:cubicBezTo>
                  <a:pt x="11774" y="1820"/>
                  <a:pt x="11786" y="1820"/>
                  <a:pt x="11786" y="1826"/>
                </a:cubicBezTo>
                <a:cubicBezTo>
                  <a:pt x="11786" y="1838"/>
                  <a:pt x="11786" y="1838"/>
                  <a:pt x="11780" y="1844"/>
                </a:cubicBezTo>
                <a:cubicBezTo>
                  <a:pt x="11774" y="1850"/>
                  <a:pt x="11762" y="1850"/>
                  <a:pt x="11756" y="1856"/>
                </a:cubicBezTo>
                <a:cubicBezTo>
                  <a:pt x="11750" y="1862"/>
                  <a:pt x="11750" y="1862"/>
                  <a:pt x="11745" y="1868"/>
                </a:cubicBezTo>
                <a:cubicBezTo>
                  <a:pt x="11739" y="1868"/>
                  <a:pt x="11739" y="1868"/>
                  <a:pt x="11733" y="1868"/>
                </a:cubicBezTo>
                <a:cubicBezTo>
                  <a:pt x="11727" y="1868"/>
                  <a:pt x="11727" y="1868"/>
                  <a:pt x="11721" y="1868"/>
                </a:cubicBezTo>
                <a:cubicBezTo>
                  <a:pt x="11715" y="1868"/>
                  <a:pt x="11715" y="1868"/>
                  <a:pt x="11709" y="1868"/>
                </a:cubicBezTo>
                <a:cubicBezTo>
                  <a:pt x="11697" y="1868"/>
                  <a:pt x="11697" y="1880"/>
                  <a:pt x="11691" y="1880"/>
                </a:cubicBezTo>
                <a:cubicBezTo>
                  <a:pt x="11685" y="1880"/>
                  <a:pt x="11685" y="1880"/>
                  <a:pt x="11685" y="1880"/>
                </a:cubicBezTo>
                <a:cubicBezTo>
                  <a:pt x="11679" y="1880"/>
                  <a:pt x="11679" y="1868"/>
                  <a:pt x="11673" y="1868"/>
                </a:cubicBezTo>
                <a:cubicBezTo>
                  <a:pt x="11673" y="1862"/>
                  <a:pt x="11668" y="1862"/>
                  <a:pt x="11661" y="1862"/>
                </a:cubicBezTo>
                <a:cubicBezTo>
                  <a:pt x="11656" y="1856"/>
                  <a:pt x="11656" y="1850"/>
                  <a:pt x="11650" y="1850"/>
                </a:cubicBezTo>
                <a:cubicBezTo>
                  <a:pt x="11650" y="1844"/>
                  <a:pt x="11650" y="1838"/>
                  <a:pt x="11650" y="1838"/>
                </a:cubicBezTo>
                <a:cubicBezTo>
                  <a:pt x="11644" y="1832"/>
                  <a:pt x="11638" y="1826"/>
                  <a:pt x="11638" y="1820"/>
                </a:cubicBezTo>
                <a:cubicBezTo>
                  <a:pt x="11638" y="1809"/>
                  <a:pt x="11638" y="1802"/>
                  <a:pt x="11638" y="1791"/>
                </a:cubicBezTo>
                <a:cubicBezTo>
                  <a:pt x="11703" y="1791"/>
                  <a:pt x="11703" y="1791"/>
                  <a:pt x="11703" y="1791"/>
                </a:cubicBezTo>
                <a:cubicBezTo>
                  <a:pt x="11703" y="1755"/>
                  <a:pt x="11703" y="1755"/>
                  <a:pt x="11703" y="1755"/>
                </a:cubicBezTo>
                <a:cubicBezTo>
                  <a:pt x="11697" y="1755"/>
                  <a:pt x="11697" y="1749"/>
                  <a:pt x="11691" y="1743"/>
                </a:cubicBezTo>
                <a:cubicBezTo>
                  <a:pt x="11685" y="1743"/>
                  <a:pt x="11679" y="1743"/>
                  <a:pt x="11679" y="1743"/>
                </a:cubicBezTo>
                <a:cubicBezTo>
                  <a:pt x="11673" y="1737"/>
                  <a:pt x="11673" y="1737"/>
                  <a:pt x="11673" y="1731"/>
                </a:cubicBezTo>
                <a:cubicBezTo>
                  <a:pt x="11668" y="1725"/>
                  <a:pt x="11668" y="1725"/>
                  <a:pt x="11661" y="1720"/>
                </a:cubicBezTo>
                <a:cubicBezTo>
                  <a:pt x="11661" y="1714"/>
                  <a:pt x="11661" y="1708"/>
                  <a:pt x="11656" y="1708"/>
                </a:cubicBezTo>
                <a:cubicBezTo>
                  <a:pt x="11644" y="1708"/>
                  <a:pt x="11638" y="1714"/>
                  <a:pt x="11632" y="1714"/>
                </a:cubicBezTo>
                <a:cubicBezTo>
                  <a:pt x="11626" y="1714"/>
                  <a:pt x="11626" y="1714"/>
                  <a:pt x="11626" y="1714"/>
                </a:cubicBezTo>
                <a:cubicBezTo>
                  <a:pt x="11620" y="1714"/>
                  <a:pt x="11620" y="1708"/>
                  <a:pt x="11614" y="1702"/>
                </a:cubicBezTo>
                <a:cubicBezTo>
                  <a:pt x="11608" y="1702"/>
                  <a:pt x="11602" y="1702"/>
                  <a:pt x="11602" y="1702"/>
                </a:cubicBezTo>
                <a:cubicBezTo>
                  <a:pt x="11590" y="1696"/>
                  <a:pt x="11584" y="1702"/>
                  <a:pt x="11579" y="1702"/>
                </a:cubicBezTo>
                <a:cubicBezTo>
                  <a:pt x="11555" y="1702"/>
                  <a:pt x="11555" y="1702"/>
                  <a:pt x="11555" y="1702"/>
                </a:cubicBezTo>
                <a:cubicBezTo>
                  <a:pt x="11549" y="1702"/>
                  <a:pt x="11543" y="1702"/>
                  <a:pt x="11543" y="1702"/>
                </a:cubicBezTo>
                <a:cubicBezTo>
                  <a:pt x="11537" y="1702"/>
                  <a:pt x="11537" y="1702"/>
                  <a:pt x="11531" y="1702"/>
                </a:cubicBezTo>
                <a:cubicBezTo>
                  <a:pt x="11531" y="1725"/>
                  <a:pt x="11531" y="1725"/>
                  <a:pt x="11531" y="1725"/>
                </a:cubicBezTo>
                <a:cubicBezTo>
                  <a:pt x="11543" y="1725"/>
                  <a:pt x="11549" y="1725"/>
                  <a:pt x="11555" y="1725"/>
                </a:cubicBezTo>
                <a:cubicBezTo>
                  <a:pt x="11561" y="1725"/>
                  <a:pt x="11561" y="1731"/>
                  <a:pt x="11567" y="1731"/>
                </a:cubicBezTo>
                <a:cubicBezTo>
                  <a:pt x="11567" y="1802"/>
                  <a:pt x="11567" y="1802"/>
                  <a:pt x="11567" y="1802"/>
                </a:cubicBezTo>
                <a:cubicBezTo>
                  <a:pt x="11567" y="1809"/>
                  <a:pt x="11561" y="1809"/>
                  <a:pt x="11561" y="1814"/>
                </a:cubicBezTo>
                <a:cubicBezTo>
                  <a:pt x="11555" y="1820"/>
                  <a:pt x="11549" y="1814"/>
                  <a:pt x="11549" y="1820"/>
                </a:cubicBezTo>
                <a:cubicBezTo>
                  <a:pt x="11549" y="1826"/>
                  <a:pt x="11549" y="1832"/>
                  <a:pt x="11549" y="1832"/>
                </a:cubicBezTo>
                <a:cubicBezTo>
                  <a:pt x="11549" y="1838"/>
                  <a:pt x="11549" y="1844"/>
                  <a:pt x="11549" y="1844"/>
                </a:cubicBezTo>
                <a:cubicBezTo>
                  <a:pt x="11555" y="1850"/>
                  <a:pt x="11561" y="1844"/>
                  <a:pt x="11561" y="1850"/>
                </a:cubicBezTo>
                <a:cubicBezTo>
                  <a:pt x="11567" y="1850"/>
                  <a:pt x="11567" y="1850"/>
                  <a:pt x="11573" y="1856"/>
                </a:cubicBezTo>
                <a:cubicBezTo>
                  <a:pt x="11579" y="1856"/>
                  <a:pt x="11579" y="1862"/>
                  <a:pt x="11579" y="1868"/>
                </a:cubicBezTo>
                <a:cubicBezTo>
                  <a:pt x="11584" y="1868"/>
                  <a:pt x="11590" y="1874"/>
                  <a:pt x="11590" y="1880"/>
                </a:cubicBezTo>
                <a:cubicBezTo>
                  <a:pt x="11590" y="1886"/>
                  <a:pt x="11590" y="1886"/>
                  <a:pt x="11590" y="1886"/>
                </a:cubicBezTo>
                <a:cubicBezTo>
                  <a:pt x="11590" y="1891"/>
                  <a:pt x="11584" y="1886"/>
                  <a:pt x="11584" y="1891"/>
                </a:cubicBezTo>
                <a:cubicBezTo>
                  <a:pt x="11584" y="1897"/>
                  <a:pt x="11584" y="1897"/>
                  <a:pt x="11584" y="1903"/>
                </a:cubicBezTo>
                <a:cubicBezTo>
                  <a:pt x="11584" y="1915"/>
                  <a:pt x="11584" y="1921"/>
                  <a:pt x="11584" y="1939"/>
                </a:cubicBezTo>
                <a:cubicBezTo>
                  <a:pt x="11584" y="1939"/>
                  <a:pt x="11584" y="1939"/>
                  <a:pt x="11584" y="1945"/>
                </a:cubicBezTo>
                <a:cubicBezTo>
                  <a:pt x="11573" y="1939"/>
                  <a:pt x="11567" y="1939"/>
                  <a:pt x="11561" y="1939"/>
                </a:cubicBezTo>
                <a:cubicBezTo>
                  <a:pt x="11555" y="1939"/>
                  <a:pt x="11549" y="1939"/>
                  <a:pt x="11549" y="1939"/>
                </a:cubicBezTo>
                <a:cubicBezTo>
                  <a:pt x="11543" y="1939"/>
                  <a:pt x="11537" y="1933"/>
                  <a:pt x="11537" y="1933"/>
                </a:cubicBezTo>
                <a:cubicBezTo>
                  <a:pt x="11531" y="1927"/>
                  <a:pt x="11537" y="1921"/>
                  <a:pt x="11537" y="1921"/>
                </a:cubicBezTo>
                <a:cubicBezTo>
                  <a:pt x="11531" y="1915"/>
                  <a:pt x="11531" y="1909"/>
                  <a:pt x="11525" y="1909"/>
                </a:cubicBezTo>
                <a:cubicBezTo>
                  <a:pt x="11525" y="1903"/>
                  <a:pt x="11519" y="1909"/>
                  <a:pt x="11513" y="1909"/>
                </a:cubicBezTo>
                <a:cubicBezTo>
                  <a:pt x="11507" y="1909"/>
                  <a:pt x="11507" y="1909"/>
                  <a:pt x="11501" y="1909"/>
                </a:cubicBezTo>
                <a:cubicBezTo>
                  <a:pt x="11495" y="1909"/>
                  <a:pt x="11495" y="1915"/>
                  <a:pt x="11490" y="1915"/>
                </a:cubicBezTo>
                <a:cubicBezTo>
                  <a:pt x="11484" y="1915"/>
                  <a:pt x="11484" y="1915"/>
                  <a:pt x="11478" y="1915"/>
                </a:cubicBezTo>
                <a:cubicBezTo>
                  <a:pt x="11466" y="1915"/>
                  <a:pt x="11460" y="1915"/>
                  <a:pt x="11454" y="1915"/>
                </a:cubicBezTo>
                <a:cubicBezTo>
                  <a:pt x="11448" y="1915"/>
                  <a:pt x="11448" y="1921"/>
                  <a:pt x="11442" y="1921"/>
                </a:cubicBezTo>
                <a:cubicBezTo>
                  <a:pt x="11442" y="1921"/>
                  <a:pt x="11442" y="1927"/>
                  <a:pt x="11442" y="1933"/>
                </a:cubicBezTo>
                <a:cubicBezTo>
                  <a:pt x="11442" y="1933"/>
                  <a:pt x="11442" y="1939"/>
                  <a:pt x="11436" y="1945"/>
                </a:cubicBezTo>
                <a:cubicBezTo>
                  <a:pt x="11436" y="1945"/>
                  <a:pt x="11430" y="1945"/>
                  <a:pt x="11424" y="1951"/>
                </a:cubicBezTo>
                <a:lnTo>
                  <a:pt x="11418" y="1951"/>
                </a:lnTo>
                <a:cubicBezTo>
                  <a:pt x="11407" y="1951"/>
                  <a:pt x="11401" y="1957"/>
                  <a:pt x="11395" y="1957"/>
                </a:cubicBezTo>
                <a:cubicBezTo>
                  <a:pt x="11389" y="1957"/>
                  <a:pt x="11383" y="1957"/>
                  <a:pt x="11377" y="1957"/>
                </a:cubicBezTo>
                <a:cubicBezTo>
                  <a:pt x="11371" y="1963"/>
                  <a:pt x="11371" y="1963"/>
                  <a:pt x="11365" y="1968"/>
                </a:cubicBezTo>
                <a:cubicBezTo>
                  <a:pt x="11365" y="1975"/>
                  <a:pt x="11365" y="1975"/>
                  <a:pt x="11359" y="1980"/>
                </a:cubicBezTo>
                <a:cubicBezTo>
                  <a:pt x="11359" y="1980"/>
                  <a:pt x="11353" y="1986"/>
                  <a:pt x="11347" y="1986"/>
                </a:cubicBezTo>
                <a:cubicBezTo>
                  <a:pt x="11341" y="1992"/>
                  <a:pt x="11335" y="1992"/>
                  <a:pt x="11329" y="1992"/>
                </a:cubicBezTo>
                <a:cubicBezTo>
                  <a:pt x="11329" y="1992"/>
                  <a:pt x="11335" y="1986"/>
                  <a:pt x="11335" y="1992"/>
                </a:cubicBezTo>
                <a:cubicBezTo>
                  <a:pt x="11335" y="1998"/>
                  <a:pt x="11329" y="2004"/>
                  <a:pt x="11335" y="2016"/>
                </a:cubicBezTo>
                <a:cubicBezTo>
                  <a:pt x="11335" y="2016"/>
                  <a:pt x="11335" y="2022"/>
                  <a:pt x="11341" y="2028"/>
                </a:cubicBezTo>
                <a:lnTo>
                  <a:pt x="11341" y="2034"/>
                </a:lnTo>
                <a:cubicBezTo>
                  <a:pt x="11347" y="2040"/>
                  <a:pt x="11347" y="2040"/>
                  <a:pt x="11353" y="2040"/>
                </a:cubicBezTo>
                <a:cubicBezTo>
                  <a:pt x="11359" y="2040"/>
                  <a:pt x="11359" y="2046"/>
                  <a:pt x="11365" y="2046"/>
                </a:cubicBezTo>
                <a:cubicBezTo>
                  <a:pt x="11371" y="2052"/>
                  <a:pt x="11371" y="2057"/>
                  <a:pt x="11371" y="2063"/>
                </a:cubicBezTo>
                <a:cubicBezTo>
                  <a:pt x="11371" y="2069"/>
                  <a:pt x="11365" y="2075"/>
                  <a:pt x="11365" y="2081"/>
                </a:cubicBezTo>
                <a:cubicBezTo>
                  <a:pt x="11365" y="2081"/>
                  <a:pt x="11371" y="2075"/>
                  <a:pt x="11365" y="2075"/>
                </a:cubicBezTo>
                <a:cubicBezTo>
                  <a:pt x="11359" y="2069"/>
                  <a:pt x="11353" y="2075"/>
                  <a:pt x="11347" y="2075"/>
                </a:cubicBezTo>
                <a:cubicBezTo>
                  <a:pt x="11335" y="2075"/>
                  <a:pt x="11329" y="2075"/>
                  <a:pt x="11324" y="2075"/>
                </a:cubicBezTo>
                <a:cubicBezTo>
                  <a:pt x="11312" y="2075"/>
                  <a:pt x="11306" y="2069"/>
                  <a:pt x="11300" y="2069"/>
                </a:cubicBezTo>
                <a:cubicBezTo>
                  <a:pt x="11288" y="2069"/>
                  <a:pt x="11288" y="2069"/>
                  <a:pt x="11288" y="2069"/>
                </a:cubicBezTo>
                <a:cubicBezTo>
                  <a:pt x="11282" y="2069"/>
                  <a:pt x="11282" y="2063"/>
                  <a:pt x="11276" y="2063"/>
                </a:cubicBezTo>
                <a:cubicBezTo>
                  <a:pt x="11264" y="2063"/>
                  <a:pt x="11258" y="2063"/>
                  <a:pt x="11252" y="2063"/>
                </a:cubicBezTo>
                <a:cubicBezTo>
                  <a:pt x="11246" y="2063"/>
                  <a:pt x="11246" y="2057"/>
                  <a:pt x="11241" y="2052"/>
                </a:cubicBezTo>
                <a:cubicBezTo>
                  <a:pt x="11235" y="2052"/>
                  <a:pt x="11229" y="2052"/>
                  <a:pt x="11229" y="2052"/>
                </a:cubicBezTo>
                <a:cubicBezTo>
                  <a:pt x="11223" y="2052"/>
                  <a:pt x="11217" y="2052"/>
                  <a:pt x="11217" y="2052"/>
                </a:cubicBezTo>
                <a:cubicBezTo>
                  <a:pt x="11211" y="2052"/>
                  <a:pt x="11211" y="2046"/>
                  <a:pt x="11205" y="2040"/>
                </a:cubicBezTo>
                <a:cubicBezTo>
                  <a:pt x="11199" y="2040"/>
                  <a:pt x="11199" y="2034"/>
                  <a:pt x="11193" y="2028"/>
                </a:cubicBezTo>
                <a:cubicBezTo>
                  <a:pt x="11193" y="2016"/>
                  <a:pt x="11193" y="2016"/>
                  <a:pt x="11193" y="2016"/>
                </a:cubicBezTo>
                <a:cubicBezTo>
                  <a:pt x="11187" y="2016"/>
                  <a:pt x="11181" y="2022"/>
                  <a:pt x="11181" y="2022"/>
                </a:cubicBezTo>
                <a:cubicBezTo>
                  <a:pt x="11175" y="2028"/>
                  <a:pt x="11175" y="2034"/>
                  <a:pt x="11169" y="2034"/>
                </a:cubicBezTo>
                <a:cubicBezTo>
                  <a:pt x="11169" y="2034"/>
                  <a:pt x="11163" y="2034"/>
                  <a:pt x="11158" y="2034"/>
                </a:cubicBezTo>
                <a:cubicBezTo>
                  <a:pt x="11152" y="2034"/>
                  <a:pt x="11146" y="2040"/>
                  <a:pt x="11146" y="2046"/>
                </a:cubicBezTo>
                <a:cubicBezTo>
                  <a:pt x="11146" y="2057"/>
                  <a:pt x="11152" y="2057"/>
                  <a:pt x="11152" y="2063"/>
                </a:cubicBezTo>
                <a:cubicBezTo>
                  <a:pt x="11158" y="2069"/>
                  <a:pt x="11158" y="2069"/>
                  <a:pt x="11163" y="2075"/>
                </a:cubicBezTo>
                <a:cubicBezTo>
                  <a:pt x="11169" y="2075"/>
                  <a:pt x="11175" y="2075"/>
                  <a:pt x="11175" y="2075"/>
                </a:cubicBezTo>
                <a:cubicBezTo>
                  <a:pt x="11175" y="2081"/>
                  <a:pt x="11175" y="2087"/>
                  <a:pt x="11175" y="2087"/>
                </a:cubicBezTo>
                <a:cubicBezTo>
                  <a:pt x="11175" y="2093"/>
                  <a:pt x="11181" y="2093"/>
                  <a:pt x="11181" y="2099"/>
                </a:cubicBezTo>
                <a:cubicBezTo>
                  <a:pt x="11193" y="2099"/>
                  <a:pt x="11193" y="2099"/>
                  <a:pt x="11193" y="2099"/>
                </a:cubicBezTo>
                <a:cubicBezTo>
                  <a:pt x="11205" y="2099"/>
                  <a:pt x="11211" y="2093"/>
                  <a:pt x="11217" y="2099"/>
                </a:cubicBezTo>
                <a:cubicBezTo>
                  <a:pt x="11229" y="2099"/>
                  <a:pt x="11235" y="2105"/>
                  <a:pt x="11241" y="2111"/>
                </a:cubicBezTo>
                <a:cubicBezTo>
                  <a:pt x="11246" y="2117"/>
                  <a:pt x="11252" y="2117"/>
                  <a:pt x="11252" y="2123"/>
                </a:cubicBezTo>
                <a:cubicBezTo>
                  <a:pt x="11252" y="2129"/>
                  <a:pt x="11241" y="2129"/>
                  <a:pt x="11241" y="2134"/>
                </a:cubicBezTo>
                <a:cubicBezTo>
                  <a:pt x="11187" y="2134"/>
                  <a:pt x="11187" y="2134"/>
                  <a:pt x="11187" y="2134"/>
                </a:cubicBezTo>
                <a:cubicBezTo>
                  <a:pt x="11181" y="2141"/>
                  <a:pt x="11181" y="2146"/>
                  <a:pt x="11181" y="2146"/>
                </a:cubicBezTo>
                <a:cubicBezTo>
                  <a:pt x="11175" y="2146"/>
                  <a:pt x="11169" y="2152"/>
                  <a:pt x="11169" y="2152"/>
                </a:cubicBezTo>
                <a:cubicBezTo>
                  <a:pt x="11163" y="2152"/>
                  <a:pt x="11158" y="2152"/>
                  <a:pt x="11158" y="2146"/>
                </a:cubicBezTo>
                <a:cubicBezTo>
                  <a:pt x="11152" y="2146"/>
                  <a:pt x="11158" y="2141"/>
                  <a:pt x="11152" y="2134"/>
                </a:cubicBezTo>
                <a:cubicBezTo>
                  <a:pt x="11152" y="2134"/>
                  <a:pt x="11146" y="2129"/>
                  <a:pt x="11140" y="2129"/>
                </a:cubicBezTo>
                <a:cubicBezTo>
                  <a:pt x="11134" y="2117"/>
                  <a:pt x="11122" y="2117"/>
                  <a:pt x="11110" y="2111"/>
                </a:cubicBezTo>
                <a:cubicBezTo>
                  <a:pt x="11104" y="2111"/>
                  <a:pt x="11098" y="2117"/>
                  <a:pt x="11098" y="2111"/>
                </a:cubicBezTo>
                <a:cubicBezTo>
                  <a:pt x="11086" y="2111"/>
                  <a:pt x="11080" y="2105"/>
                  <a:pt x="11075" y="2099"/>
                </a:cubicBezTo>
                <a:cubicBezTo>
                  <a:pt x="11075" y="2093"/>
                  <a:pt x="11069" y="2087"/>
                  <a:pt x="11069" y="2087"/>
                </a:cubicBezTo>
                <a:cubicBezTo>
                  <a:pt x="11069" y="2081"/>
                  <a:pt x="11069" y="2075"/>
                  <a:pt x="11069" y="2075"/>
                </a:cubicBezTo>
                <a:cubicBezTo>
                  <a:pt x="11069" y="2057"/>
                  <a:pt x="11069" y="2052"/>
                  <a:pt x="11069" y="2040"/>
                </a:cubicBezTo>
                <a:cubicBezTo>
                  <a:pt x="11033" y="2040"/>
                  <a:pt x="11033" y="2040"/>
                  <a:pt x="11033" y="2040"/>
                </a:cubicBezTo>
                <a:cubicBezTo>
                  <a:pt x="11033" y="2004"/>
                  <a:pt x="11033" y="2004"/>
                  <a:pt x="11033" y="2004"/>
                </a:cubicBezTo>
                <a:cubicBezTo>
                  <a:pt x="11033" y="1986"/>
                  <a:pt x="11039" y="1968"/>
                  <a:pt x="11039" y="1957"/>
                </a:cubicBezTo>
                <a:cubicBezTo>
                  <a:pt x="11039" y="1945"/>
                  <a:pt x="11039" y="1939"/>
                  <a:pt x="11033" y="1933"/>
                </a:cubicBezTo>
                <a:cubicBezTo>
                  <a:pt x="11021" y="1921"/>
                  <a:pt x="11009" y="1927"/>
                  <a:pt x="10997" y="1927"/>
                </a:cubicBezTo>
                <a:cubicBezTo>
                  <a:pt x="10991" y="1927"/>
                  <a:pt x="10991" y="1915"/>
                  <a:pt x="10991" y="1915"/>
                </a:cubicBezTo>
                <a:cubicBezTo>
                  <a:pt x="10986" y="1909"/>
                  <a:pt x="10980" y="1909"/>
                  <a:pt x="10980" y="1903"/>
                </a:cubicBezTo>
                <a:cubicBezTo>
                  <a:pt x="10974" y="1897"/>
                  <a:pt x="10980" y="1886"/>
                  <a:pt x="10968" y="1880"/>
                </a:cubicBezTo>
                <a:cubicBezTo>
                  <a:pt x="10962" y="1874"/>
                  <a:pt x="10956" y="1880"/>
                  <a:pt x="10944" y="1880"/>
                </a:cubicBezTo>
                <a:cubicBezTo>
                  <a:pt x="10938" y="1874"/>
                  <a:pt x="10938" y="1868"/>
                  <a:pt x="10932" y="1868"/>
                </a:cubicBezTo>
                <a:cubicBezTo>
                  <a:pt x="10926" y="1862"/>
                  <a:pt x="10920" y="1856"/>
                  <a:pt x="10909" y="1856"/>
                </a:cubicBezTo>
                <a:cubicBezTo>
                  <a:pt x="10914" y="1844"/>
                  <a:pt x="10914" y="1844"/>
                  <a:pt x="10914" y="1844"/>
                </a:cubicBezTo>
                <a:cubicBezTo>
                  <a:pt x="10914" y="1844"/>
                  <a:pt x="10920" y="1844"/>
                  <a:pt x="10926" y="1844"/>
                </a:cubicBezTo>
                <a:cubicBezTo>
                  <a:pt x="10926" y="1844"/>
                  <a:pt x="10932" y="1844"/>
                  <a:pt x="10938" y="1850"/>
                </a:cubicBezTo>
                <a:cubicBezTo>
                  <a:pt x="10938" y="1850"/>
                  <a:pt x="10938" y="1856"/>
                  <a:pt x="10944" y="1862"/>
                </a:cubicBezTo>
                <a:cubicBezTo>
                  <a:pt x="10950" y="1862"/>
                  <a:pt x="10956" y="1862"/>
                  <a:pt x="10962" y="1868"/>
                </a:cubicBezTo>
                <a:cubicBezTo>
                  <a:pt x="10974" y="1874"/>
                  <a:pt x="10980" y="1880"/>
                  <a:pt x="10986" y="1880"/>
                </a:cubicBezTo>
                <a:cubicBezTo>
                  <a:pt x="10991" y="1886"/>
                  <a:pt x="10997" y="1886"/>
                  <a:pt x="10997" y="1886"/>
                </a:cubicBezTo>
                <a:cubicBezTo>
                  <a:pt x="11015" y="1891"/>
                  <a:pt x="11021" y="1886"/>
                  <a:pt x="11039" y="1886"/>
                </a:cubicBezTo>
                <a:cubicBezTo>
                  <a:pt x="11045" y="1886"/>
                  <a:pt x="11045" y="1886"/>
                  <a:pt x="11051" y="1886"/>
                </a:cubicBezTo>
                <a:cubicBezTo>
                  <a:pt x="11057" y="1891"/>
                  <a:pt x="11057" y="1897"/>
                  <a:pt x="11057" y="1897"/>
                </a:cubicBezTo>
                <a:cubicBezTo>
                  <a:pt x="11069" y="1903"/>
                  <a:pt x="11075" y="1909"/>
                  <a:pt x="11080" y="1909"/>
                </a:cubicBezTo>
                <a:cubicBezTo>
                  <a:pt x="11163" y="1909"/>
                  <a:pt x="11163" y="1909"/>
                  <a:pt x="11163" y="1909"/>
                </a:cubicBezTo>
                <a:cubicBezTo>
                  <a:pt x="11163" y="1909"/>
                  <a:pt x="11169" y="1915"/>
                  <a:pt x="11175" y="1915"/>
                </a:cubicBezTo>
                <a:cubicBezTo>
                  <a:pt x="11175" y="1915"/>
                  <a:pt x="11181" y="1915"/>
                  <a:pt x="11187" y="1915"/>
                </a:cubicBezTo>
                <a:cubicBezTo>
                  <a:pt x="11187" y="1921"/>
                  <a:pt x="11187" y="1927"/>
                  <a:pt x="11193" y="1927"/>
                </a:cubicBezTo>
                <a:lnTo>
                  <a:pt x="11199" y="1933"/>
                </a:lnTo>
                <a:cubicBezTo>
                  <a:pt x="11205" y="1933"/>
                  <a:pt x="11211" y="1933"/>
                  <a:pt x="11211" y="1933"/>
                </a:cubicBezTo>
                <a:cubicBezTo>
                  <a:pt x="11217" y="1933"/>
                  <a:pt x="11223" y="1933"/>
                  <a:pt x="11223" y="1933"/>
                </a:cubicBezTo>
                <a:cubicBezTo>
                  <a:pt x="11235" y="1933"/>
                  <a:pt x="11241" y="1933"/>
                  <a:pt x="11246" y="1933"/>
                </a:cubicBezTo>
                <a:cubicBezTo>
                  <a:pt x="11258" y="1933"/>
                  <a:pt x="11258" y="1933"/>
                  <a:pt x="11258" y="1933"/>
                </a:cubicBezTo>
                <a:cubicBezTo>
                  <a:pt x="11270" y="1933"/>
                  <a:pt x="11270" y="1933"/>
                  <a:pt x="11270" y="1933"/>
                </a:cubicBezTo>
                <a:cubicBezTo>
                  <a:pt x="11276" y="1933"/>
                  <a:pt x="11276" y="1927"/>
                  <a:pt x="11282" y="1927"/>
                </a:cubicBezTo>
                <a:cubicBezTo>
                  <a:pt x="11288" y="1927"/>
                  <a:pt x="11288" y="1927"/>
                  <a:pt x="11294" y="1927"/>
                </a:cubicBezTo>
                <a:cubicBezTo>
                  <a:pt x="11294" y="1927"/>
                  <a:pt x="11300" y="1927"/>
                  <a:pt x="11306" y="1927"/>
                </a:cubicBezTo>
                <a:cubicBezTo>
                  <a:pt x="11312" y="1921"/>
                  <a:pt x="11318" y="1915"/>
                  <a:pt x="11329" y="1915"/>
                </a:cubicBezTo>
                <a:cubicBezTo>
                  <a:pt x="11329" y="1915"/>
                  <a:pt x="11335" y="1915"/>
                  <a:pt x="11341" y="1915"/>
                </a:cubicBezTo>
                <a:cubicBezTo>
                  <a:pt x="11347" y="1915"/>
                  <a:pt x="11353" y="1915"/>
                  <a:pt x="11359" y="1909"/>
                </a:cubicBezTo>
                <a:cubicBezTo>
                  <a:pt x="11365" y="1909"/>
                  <a:pt x="11371" y="1903"/>
                  <a:pt x="11371" y="1903"/>
                </a:cubicBezTo>
                <a:cubicBezTo>
                  <a:pt x="11377" y="1897"/>
                  <a:pt x="11383" y="1897"/>
                  <a:pt x="11383" y="1891"/>
                </a:cubicBezTo>
                <a:cubicBezTo>
                  <a:pt x="11389" y="1891"/>
                  <a:pt x="11395" y="1891"/>
                  <a:pt x="11395" y="1886"/>
                </a:cubicBezTo>
                <a:cubicBezTo>
                  <a:pt x="11401" y="1880"/>
                  <a:pt x="11401" y="1880"/>
                  <a:pt x="11401" y="1874"/>
                </a:cubicBezTo>
                <a:cubicBezTo>
                  <a:pt x="11407" y="1868"/>
                  <a:pt x="11407" y="1862"/>
                  <a:pt x="11407" y="1850"/>
                </a:cubicBezTo>
                <a:cubicBezTo>
                  <a:pt x="11407" y="1838"/>
                  <a:pt x="11401" y="1832"/>
                  <a:pt x="11401" y="1814"/>
                </a:cubicBezTo>
                <a:cubicBezTo>
                  <a:pt x="11401" y="1814"/>
                  <a:pt x="11401" y="1809"/>
                  <a:pt x="11401" y="1802"/>
                </a:cubicBezTo>
                <a:cubicBezTo>
                  <a:pt x="11401" y="1797"/>
                  <a:pt x="11395" y="1791"/>
                  <a:pt x="11389" y="1785"/>
                </a:cubicBezTo>
                <a:cubicBezTo>
                  <a:pt x="11389" y="1779"/>
                  <a:pt x="11383" y="1779"/>
                  <a:pt x="11377" y="1773"/>
                </a:cubicBezTo>
                <a:cubicBezTo>
                  <a:pt x="11377" y="1767"/>
                  <a:pt x="11371" y="1767"/>
                  <a:pt x="11365" y="1761"/>
                </a:cubicBezTo>
                <a:cubicBezTo>
                  <a:pt x="11365" y="1761"/>
                  <a:pt x="11359" y="1761"/>
                  <a:pt x="11353" y="1761"/>
                </a:cubicBezTo>
                <a:cubicBezTo>
                  <a:pt x="11353" y="1761"/>
                  <a:pt x="11347" y="1755"/>
                  <a:pt x="11341" y="1755"/>
                </a:cubicBezTo>
                <a:cubicBezTo>
                  <a:pt x="11335" y="1755"/>
                  <a:pt x="11329" y="1755"/>
                  <a:pt x="11318" y="1755"/>
                </a:cubicBezTo>
                <a:cubicBezTo>
                  <a:pt x="11312" y="1755"/>
                  <a:pt x="11306" y="1761"/>
                  <a:pt x="11294" y="1755"/>
                </a:cubicBezTo>
                <a:cubicBezTo>
                  <a:pt x="11288" y="1755"/>
                  <a:pt x="11282" y="1749"/>
                  <a:pt x="11270" y="1743"/>
                </a:cubicBezTo>
                <a:lnTo>
                  <a:pt x="11264" y="1737"/>
                </a:lnTo>
                <a:cubicBezTo>
                  <a:pt x="11258" y="1731"/>
                  <a:pt x="11258" y="1725"/>
                  <a:pt x="11258" y="1725"/>
                </a:cubicBezTo>
                <a:cubicBezTo>
                  <a:pt x="11252" y="1725"/>
                  <a:pt x="11246" y="1725"/>
                  <a:pt x="11246" y="1720"/>
                </a:cubicBezTo>
                <a:cubicBezTo>
                  <a:pt x="11241" y="1720"/>
                  <a:pt x="11241" y="1708"/>
                  <a:pt x="11235" y="1708"/>
                </a:cubicBezTo>
                <a:cubicBezTo>
                  <a:pt x="11235" y="1708"/>
                  <a:pt x="11229" y="1708"/>
                  <a:pt x="11223" y="1708"/>
                </a:cubicBezTo>
                <a:cubicBezTo>
                  <a:pt x="11211" y="1702"/>
                  <a:pt x="11211" y="1702"/>
                  <a:pt x="11211" y="1702"/>
                </a:cubicBezTo>
                <a:cubicBezTo>
                  <a:pt x="11211" y="1702"/>
                  <a:pt x="11211" y="1696"/>
                  <a:pt x="11205" y="1690"/>
                </a:cubicBezTo>
                <a:cubicBezTo>
                  <a:pt x="11199" y="1690"/>
                  <a:pt x="11199" y="1690"/>
                  <a:pt x="11193" y="1690"/>
                </a:cubicBezTo>
                <a:cubicBezTo>
                  <a:pt x="11181" y="1684"/>
                  <a:pt x="11181" y="1684"/>
                  <a:pt x="11181" y="1684"/>
                </a:cubicBezTo>
                <a:cubicBezTo>
                  <a:pt x="11175" y="1678"/>
                  <a:pt x="11175" y="1678"/>
                  <a:pt x="11169" y="1672"/>
                </a:cubicBezTo>
                <a:cubicBezTo>
                  <a:pt x="11169" y="1672"/>
                  <a:pt x="11163" y="1672"/>
                  <a:pt x="11158" y="1672"/>
                </a:cubicBezTo>
                <a:cubicBezTo>
                  <a:pt x="11152" y="1666"/>
                  <a:pt x="11140" y="1666"/>
                  <a:pt x="11134" y="1666"/>
                </a:cubicBezTo>
                <a:cubicBezTo>
                  <a:pt x="11122" y="1666"/>
                  <a:pt x="11116" y="1672"/>
                  <a:pt x="11104" y="1672"/>
                </a:cubicBezTo>
                <a:cubicBezTo>
                  <a:pt x="11098" y="1672"/>
                  <a:pt x="11092" y="1672"/>
                  <a:pt x="11086" y="1672"/>
                </a:cubicBezTo>
                <a:cubicBezTo>
                  <a:pt x="11080" y="1672"/>
                  <a:pt x="11080" y="1672"/>
                  <a:pt x="11080" y="1672"/>
                </a:cubicBezTo>
                <a:cubicBezTo>
                  <a:pt x="11075" y="1672"/>
                  <a:pt x="11075" y="1666"/>
                  <a:pt x="11069" y="1666"/>
                </a:cubicBezTo>
                <a:cubicBezTo>
                  <a:pt x="11063" y="1666"/>
                  <a:pt x="11063" y="1660"/>
                  <a:pt x="11057" y="1660"/>
                </a:cubicBezTo>
                <a:cubicBezTo>
                  <a:pt x="11045" y="1654"/>
                  <a:pt x="11045" y="1648"/>
                  <a:pt x="11039" y="1642"/>
                </a:cubicBezTo>
                <a:cubicBezTo>
                  <a:pt x="11003" y="1642"/>
                  <a:pt x="11003" y="1642"/>
                  <a:pt x="11003" y="1642"/>
                </a:cubicBezTo>
                <a:cubicBezTo>
                  <a:pt x="11003" y="1648"/>
                  <a:pt x="11003" y="1654"/>
                  <a:pt x="11003" y="1654"/>
                </a:cubicBezTo>
                <a:cubicBezTo>
                  <a:pt x="10997" y="1660"/>
                  <a:pt x="11003" y="1666"/>
                  <a:pt x="10997" y="1666"/>
                </a:cubicBezTo>
                <a:cubicBezTo>
                  <a:pt x="10991" y="1666"/>
                  <a:pt x="10991" y="1666"/>
                  <a:pt x="10986" y="1666"/>
                </a:cubicBezTo>
                <a:cubicBezTo>
                  <a:pt x="10974" y="1666"/>
                  <a:pt x="10974" y="1666"/>
                  <a:pt x="10974" y="1666"/>
                </a:cubicBezTo>
                <a:cubicBezTo>
                  <a:pt x="10968" y="1666"/>
                  <a:pt x="10962" y="1660"/>
                  <a:pt x="10962" y="1660"/>
                </a:cubicBezTo>
                <a:cubicBezTo>
                  <a:pt x="10962" y="1654"/>
                  <a:pt x="10962" y="1654"/>
                  <a:pt x="10962" y="1648"/>
                </a:cubicBezTo>
                <a:cubicBezTo>
                  <a:pt x="10968" y="1642"/>
                  <a:pt x="10968" y="1636"/>
                  <a:pt x="10968" y="1631"/>
                </a:cubicBezTo>
                <a:cubicBezTo>
                  <a:pt x="10968" y="1631"/>
                  <a:pt x="10974" y="1625"/>
                  <a:pt x="10968" y="1625"/>
                </a:cubicBezTo>
                <a:cubicBezTo>
                  <a:pt x="10968" y="1625"/>
                  <a:pt x="10962" y="1625"/>
                  <a:pt x="10962" y="1619"/>
                </a:cubicBezTo>
                <a:cubicBezTo>
                  <a:pt x="10956" y="1619"/>
                  <a:pt x="10950" y="1619"/>
                  <a:pt x="10950" y="1613"/>
                </a:cubicBezTo>
                <a:cubicBezTo>
                  <a:pt x="10944" y="1613"/>
                  <a:pt x="10950" y="1607"/>
                  <a:pt x="10950" y="1601"/>
                </a:cubicBezTo>
                <a:cubicBezTo>
                  <a:pt x="10944" y="1595"/>
                  <a:pt x="10944" y="1595"/>
                  <a:pt x="10944" y="1589"/>
                </a:cubicBezTo>
                <a:cubicBezTo>
                  <a:pt x="10909" y="1589"/>
                  <a:pt x="10909" y="1589"/>
                  <a:pt x="10909" y="1589"/>
                </a:cubicBezTo>
                <a:cubicBezTo>
                  <a:pt x="10909" y="1589"/>
                  <a:pt x="10903" y="1589"/>
                  <a:pt x="10897" y="1595"/>
                </a:cubicBezTo>
                <a:cubicBezTo>
                  <a:pt x="10897" y="1595"/>
                  <a:pt x="10897" y="1607"/>
                  <a:pt x="10885" y="1607"/>
                </a:cubicBezTo>
                <a:cubicBezTo>
                  <a:pt x="10879" y="1607"/>
                  <a:pt x="10879" y="1601"/>
                  <a:pt x="10873" y="1601"/>
                </a:cubicBezTo>
                <a:cubicBezTo>
                  <a:pt x="10867" y="1595"/>
                  <a:pt x="10861" y="1595"/>
                  <a:pt x="10861" y="1595"/>
                </a:cubicBezTo>
                <a:cubicBezTo>
                  <a:pt x="10855" y="1589"/>
                  <a:pt x="10861" y="1589"/>
                  <a:pt x="10855" y="1583"/>
                </a:cubicBezTo>
                <a:cubicBezTo>
                  <a:pt x="10849" y="1583"/>
                  <a:pt x="10837" y="1589"/>
                  <a:pt x="10831" y="1583"/>
                </a:cubicBezTo>
                <a:cubicBezTo>
                  <a:pt x="10820" y="1583"/>
                  <a:pt x="10814" y="1583"/>
                  <a:pt x="10808" y="1577"/>
                </a:cubicBezTo>
                <a:cubicBezTo>
                  <a:pt x="10802" y="1577"/>
                  <a:pt x="10796" y="1577"/>
                  <a:pt x="10796" y="1577"/>
                </a:cubicBezTo>
                <a:cubicBezTo>
                  <a:pt x="10796" y="1565"/>
                  <a:pt x="10796" y="1565"/>
                  <a:pt x="10796" y="1565"/>
                </a:cubicBezTo>
                <a:cubicBezTo>
                  <a:pt x="10796" y="1565"/>
                  <a:pt x="10802" y="1565"/>
                  <a:pt x="10808" y="1565"/>
                </a:cubicBezTo>
                <a:lnTo>
                  <a:pt x="10814" y="1565"/>
                </a:lnTo>
                <a:cubicBezTo>
                  <a:pt x="10820" y="1565"/>
                  <a:pt x="10825" y="1565"/>
                  <a:pt x="10831" y="1565"/>
                </a:cubicBezTo>
                <a:cubicBezTo>
                  <a:pt x="10831" y="1542"/>
                  <a:pt x="10831" y="1542"/>
                  <a:pt x="10831" y="1542"/>
                </a:cubicBezTo>
                <a:cubicBezTo>
                  <a:pt x="10831" y="1536"/>
                  <a:pt x="10825" y="1530"/>
                  <a:pt x="10825" y="1530"/>
                </a:cubicBezTo>
                <a:cubicBezTo>
                  <a:pt x="10820" y="1524"/>
                  <a:pt x="10820" y="1518"/>
                  <a:pt x="10814" y="1518"/>
                </a:cubicBezTo>
                <a:lnTo>
                  <a:pt x="10808" y="1518"/>
                </a:lnTo>
                <a:cubicBezTo>
                  <a:pt x="10796" y="1518"/>
                  <a:pt x="10790" y="1518"/>
                  <a:pt x="10778" y="1518"/>
                </a:cubicBezTo>
                <a:cubicBezTo>
                  <a:pt x="10772" y="1518"/>
                  <a:pt x="10766" y="1518"/>
                  <a:pt x="10754" y="1512"/>
                </a:cubicBezTo>
                <a:cubicBezTo>
                  <a:pt x="10748" y="1512"/>
                  <a:pt x="10748" y="1506"/>
                  <a:pt x="10748" y="1500"/>
                </a:cubicBezTo>
                <a:cubicBezTo>
                  <a:pt x="10743" y="1500"/>
                  <a:pt x="10743" y="1494"/>
                  <a:pt x="10736" y="1494"/>
                </a:cubicBezTo>
                <a:cubicBezTo>
                  <a:pt x="10736" y="1488"/>
                  <a:pt x="10731" y="1488"/>
                  <a:pt x="10731" y="1488"/>
                </a:cubicBezTo>
                <a:cubicBezTo>
                  <a:pt x="10719" y="1494"/>
                  <a:pt x="10719" y="1494"/>
                  <a:pt x="10719" y="1494"/>
                </a:cubicBezTo>
                <a:cubicBezTo>
                  <a:pt x="10719" y="1524"/>
                  <a:pt x="10719" y="1524"/>
                  <a:pt x="10719" y="1524"/>
                </a:cubicBezTo>
                <a:cubicBezTo>
                  <a:pt x="10707" y="1530"/>
                  <a:pt x="10695" y="1530"/>
                  <a:pt x="10683" y="1530"/>
                </a:cubicBezTo>
                <a:cubicBezTo>
                  <a:pt x="10683" y="1506"/>
                  <a:pt x="10683" y="1506"/>
                  <a:pt x="10683" y="1506"/>
                </a:cubicBezTo>
                <a:cubicBezTo>
                  <a:pt x="10683" y="1500"/>
                  <a:pt x="10689" y="1500"/>
                  <a:pt x="10689" y="1494"/>
                </a:cubicBezTo>
                <a:cubicBezTo>
                  <a:pt x="10695" y="1488"/>
                  <a:pt x="10701" y="1488"/>
                  <a:pt x="10701" y="1482"/>
                </a:cubicBezTo>
                <a:cubicBezTo>
                  <a:pt x="10701" y="1482"/>
                  <a:pt x="10701" y="1476"/>
                  <a:pt x="10701" y="1470"/>
                </a:cubicBezTo>
                <a:cubicBezTo>
                  <a:pt x="10624" y="1470"/>
                  <a:pt x="10624" y="1470"/>
                  <a:pt x="10624" y="1470"/>
                </a:cubicBezTo>
                <a:cubicBezTo>
                  <a:pt x="10624" y="1488"/>
                  <a:pt x="10630" y="1494"/>
                  <a:pt x="10624" y="1506"/>
                </a:cubicBezTo>
                <a:cubicBezTo>
                  <a:pt x="10624" y="1512"/>
                  <a:pt x="10618" y="1512"/>
                  <a:pt x="10618" y="1518"/>
                </a:cubicBezTo>
                <a:cubicBezTo>
                  <a:pt x="10618" y="1530"/>
                  <a:pt x="10618" y="1530"/>
                  <a:pt x="10618" y="1530"/>
                </a:cubicBezTo>
                <a:cubicBezTo>
                  <a:pt x="10618" y="1536"/>
                  <a:pt x="10624" y="1536"/>
                  <a:pt x="10624" y="1542"/>
                </a:cubicBezTo>
                <a:cubicBezTo>
                  <a:pt x="10606" y="1542"/>
                  <a:pt x="10606" y="1542"/>
                  <a:pt x="10606" y="1542"/>
                </a:cubicBezTo>
                <a:cubicBezTo>
                  <a:pt x="10606" y="1536"/>
                  <a:pt x="10612" y="1536"/>
                  <a:pt x="10612" y="1530"/>
                </a:cubicBezTo>
                <a:cubicBezTo>
                  <a:pt x="10612" y="1524"/>
                  <a:pt x="10612" y="1518"/>
                  <a:pt x="10612" y="1512"/>
                </a:cubicBezTo>
                <a:cubicBezTo>
                  <a:pt x="10612" y="1506"/>
                  <a:pt x="10606" y="1500"/>
                  <a:pt x="10606" y="1494"/>
                </a:cubicBezTo>
                <a:cubicBezTo>
                  <a:pt x="10600" y="1488"/>
                  <a:pt x="10600" y="1488"/>
                  <a:pt x="10594" y="1488"/>
                </a:cubicBezTo>
                <a:cubicBezTo>
                  <a:pt x="10570" y="1488"/>
                  <a:pt x="10570" y="1488"/>
                  <a:pt x="10570" y="1488"/>
                </a:cubicBezTo>
                <a:cubicBezTo>
                  <a:pt x="10570" y="1548"/>
                  <a:pt x="10570" y="1548"/>
                  <a:pt x="10570" y="1548"/>
                </a:cubicBezTo>
                <a:cubicBezTo>
                  <a:pt x="10529" y="1548"/>
                  <a:pt x="10529" y="1548"/>
                  <a:pt x="10529" y="1548"/>
                </a:cubicBezTo>
                <a:cubicBezTo>
                  <a:pt x="10529" y="1536"/>
                  <a:pt x="10529" y="1530"/>
                  <a:pt x="10529" y="1512"/>
                </a:cubicBezTo>
                <a:cubicBezTo>
                  <a:pt x="10529" y="1512"/>
                  <a:pt x="10529" y="1506"/>
                  <a:pt x="10529" y="1500"/>
                </a:cubicBezTo>
                <a:cubicBezTo>
                  <a:pt x="10529" y="1500"/>
                  <a:pt x="10529" y="1500"/>
                  <a:pt x="10529" y="1494"/>
                </a:cubicBezTo>
                <a:cubicBezTo>
                  <a:pt x="10553" y="1494"/>
                  <a:pt x="10553" y="1494"/>
                  <a:pt x="10553" y="1494"/>
                </a:cubicBezTo>
                <a:cubicBezTo>
                  <a:pt x="10559" y="1494"/>
                  <a:pt x="10559" y="1494"/>
                  <a:pt x="10565" y="1494"/>
                </a:cubicBezTo>
                <a:lnTo>
                  <a:pt x="10570" y="1494"/>
                </a:lnTo>
                <a:cubicBezTo>
                  <a:pt x="10570" y="1459"/>
                  <a:pt x="10570" y="1459"/>
                  <a:pt x="10570" y="1459"/>
                </a:cubicBezTo>
                <a:cubicBezTo>
                  <a:pt x="10559" y="1459"/>
                  <a:pt x="10559" y="1459"/>
                  <a:pt x="10559" y="1459"/>
                </a:cubicBezTo>
                <a:cubicBezTo>
                  <a:pt x="10547" y="1465"/>
                  <a:pt x="10541" y="1470"/>
                  <a:pt x="10529" y="1476"/>
                </a:cubicBezTo>
                <a:cubicBezTo>
                  <a:pt x="10529" y="1476"/>
                  <a:pt x="10523" y="1482"/>
                  <a:pt x="10517" y="1482"/>
                </a:cubicBezTo>
                <a:cubicBezTo>
                  <a:pt x="10517" y="1482"/>
                  <a:pt x="10511" y="1476"/>
                  <a:pt x="10505" y="1476"/>
                </a:cubicBezTo>
                <a:lnTo>
                  <a:pt x="10499" y="1476"/>
                </a:lnTo>
                <a:cubicBezTo>
                  <a:pt x="10493" y="1476"/>
                  <a:pt x="10488" y="1482"/>
                  <a:pt x="10488" y="1488"/>
                </a:cubicBezTo>
                <a:cubicBezTo>
                  <a:pt x="10488" y="1500"/>
                  <a:pt x="10482" y="1506"/>
                  <a:pt x="10476" y="1512"/>
                </a:cubicBezTo>
                <a:cubicBezTo>
                  <a:pt x="10470" y="1518"/>
                  <a:pt x="10464" y="1518"/>
                  <a:pt x="10458" y="1518"/>
                </a:cubicBezTo>
                <a:cubicBezTo>
                  <a:pt x="10452" y="1518"/>
                  <a:pt x="10452" y="1518"/>
                  <a:pt x="10452" y="1518"/>
                </a:cubicBezTo>
                <a:cubicBezTo>
                  <a:pt x="10446" y="1518"/>
                  <a:pt x="10446" y="1518"/>
                  <a:pt x="10440" y="1518"/>
                </a:cubicBezTo>
                <a:cubicBezTo>
                  <a:pt x="10434" y="1518"/>
                  <a:pt x="10434" y="1506"/>
                  <a:pt x="10428" y="1506"/>
                </a:cubicBezTo>
                <a:cubicBezTo>
                  <a:pt x="10434" y="1500"/>
                  <a:pt x="10434" y="1500"/>
                  <a:pt x="10434" y="1494"/>
                </a:cubicBezTo>
                <a:cubicBezTo>
                  <a:pt x="10440" y="1488"/>
                  <a:pt x="10446" y="1488"/>
                  <a:pt x="10446" y="1488"/>
                </a:cubicBezTo>
                <a:cubicBezTo>
                  <a:pt x="10411" y="1488"/>
                  <a:pt x="10411" y="1488"/>
                  <a:pt x="10411" y="1488"/>
                </a:cubicBezTo>
                <a:cubicBezTo>
                  <a:pt x="10393" y="1488"/>
                  <a:pt x="10387" y="1488"/>
                  <a:pt x="10375" y="1494"/>
                </a:cubicBezTo>
                <a:cubicBezTo>
                  <a:pt x="10369" y="1494"/>
                  <a:pt x="10363" y="1500"/>
                  <a:pt x="10357" y="1500"/>
                </a:cubicBezTo>
                <a:cubicBezTo>
                  <a:pt x="10351" y="1500"/>
                  <a:pt x="10345" y="1500"/>
                  <a:pt x="10345" y="1506"/>
                </a:cubicBezTo>
                <a:cubicBezTo>
                  <a:pt x="10345" y="1512"/>
                  <a:pt x="10345" y="1518"/>
                  <a:pt x="10345" y="1518"/>
                </a:cubicBezTo>
                <a:cubicBezTo>
                  <a:pt x="10345" y="1524"/>
                  <a:pt x="10345" y="1530"/>
                  <a:pt x="10351" y="1530"/>
                </a:cubicBezTo>
                <a:cubicBezTo>
                  <a:pt x="10351" y="1536"/>
                  <a:pt x="10351" y="1542"/>
                  <a:pt x="10357" y="1542"/>
                </a:cubicBezTo>
                <a:cubicBezTo>
                  <a:pt x="10369" y="1548"/>
                  <a:pt x="10375" y="1548"/>
                  <a:pt x="10381" y="1548"/>
                </a:cubicBezTo>
                <a:cubicBezTo>
                  <a:pt x="10393" y="1548"/>
                  <a:pt x="10393" y="1548"/>
                  <a:pt x="10404" y="1548"/>
                </a:cubicBezTo>
                <a:cubicBezTo>
                  <a:pt x="10404" y="1571"/>
                  <a:pt x="10404" y="1571"/>
                  <a:pt x="10404" y="1571"/>
                </a:cubicBezTo>
                <a:cubicBezTo>
                  <a:pt x="10381" y="1571"/>
                  <a:pt x="10381" y="1571"/>
                  <a:pt x="10381" y="1571"/>
                </a:cubicBezTo>
                <a:cubicBezTo>
                  <a:pt x="10375" y="1571"/>
                  <a:pt x="10375" y="1565"/>
                  <a:pt x="10369" y="1565"/>
                </a:cubicBezTo>
                <a:cubicBezTo>
                  <a:pt x="10357" y="1565"/>
                  <a:pt x="10351" y="1565"/>
                  <a:pt x="10345" y="1565"/>
                </a:cubicBezTo>
                <a:cubicBezTo>
                  <a:pt x="10333" y="1565"/>
                  <a:pt x="10327" y="1565"/>
                  <a:pt x="10322" y="1565"/>
                </a:cubicBezTo>
                <a:cubicBezTo>
                  <a:pt x="10316" y="1559"/>
                  <a:pt x="10310" y="1559"/>
                  <a:pt x="10310" y="1559"/>
                </a:cubicBezTo>
                <a:cubicBezTo>
                  <a:pt x="10286" y="1559"/>
                  <a:pt x="10286" y="1559"/>
                  <a:pt x="10286" y="1559"/>
                </a:cubicBezTo>
                <a:cubicBezTo>
                  <a:pt x="10286" y="1571"/>
                  <a:pt x="10286" y="1577"/>
                  <a:pt x="10286" y="1589"/>
                </a:cubicBezTo>
                <a:cubicBezTo>
                  <a:pt x="10286" y="1595"/>
                  <a:pt x="10286" y="1601"/>
                  <a:pt x="10286" y="1601"/>
                </a:cubicBezTo>
                <a:cubicBezTo>
                  <a:pt x="10286" y="1607"/>
                  <a:pt x="10280" y="1607"/>
                  <a:pt x="10280" y="1613"/>
                </a:cubicBezTo>
                <a:cubicBezTo>
                  <a:pt x="10280" y="1619"/>
                  <a:pt x="10274" y="1619"/>
                  <a:pt x="10268" y="1619"/>
                </a:cubicBezTo>
                <a:cubicBezTo>
                  <a:pt x="10268" y="1613"/>
                  <a:pt x="10268" y="1607"/>
                  <a:pt x="10268" y="1595"/>
                </a:cubicBezTo>
                <a:cubicBezTo>
                  <a:pt x="10268" y="1595"/>
                  <a:pt x="10268" y="1589"/>
                  <a:pt x="10268" y="1583"/>
                </a:cubicBezTo>
                <a:cubicBezTo>
                  <a:pt x="10262" y="1583"/>
                  <a:pt x="10256" y="1583"/>
                  <a:pt x="10256" y="1577"/>
                </a:cubicBezTo>
                <a:cubicBezTo>
                  <a:pt x="10250" y="1577"/>
                  <a:pt x="10245" y="1583"/>
                  <a:pt x="10245" y="1577"/>
                </a:cubicBezTo>
                <a:cubicBezTo>
                  <a:pt x="10238" y="1577"/>
                  <a:pt x="10233" y="1571"/>
                  <a:pt x="10233" y="1571"/>
                </a:cubicBezTo>
                <a:cubicBezTo>
                  <a:pt x="10227" y="1571"/>
                  <a:pt x="10227" y="1565"/>
                  <a:pt x="10221" y="1559"/>
                </a:cubicBezTo>
                <a:cubicBezTo>
                  <a:pt x="10221" y="1559"/>
                  <a:pt x="10215" y="1559"/>
                  <a:pt x="10209" y="1559"/>
                </a:cubicBezTo>
                <a:cubicBezTo>
                  <a:pt x="10203" y="1554"/>
                  <a:pt x="10197" y="1542"/>
                  <a:pt x="10185" y="1542"/>
                </a:cubicBezTo>
                <a:cubicBezTo>
                  <a:pt x="10179" y="1542"/>
                  <a:pt x="10173" y="1548"/>
                  <a:pt x="10167" y="1548"/>
                </a:cubicBezTo>
                <a:cubicBezTo>
                  <a:pt x="10167" y="1565"/>
                  <a:pt x="10167" y="1565"/>
                  <a:pt x="10167" y="1565"/>
                </a:cubicBezTo>
                <a:cubicBezTo>
                  <a:pt x="10167" y="1571"/>
                  <a:pt x="10173" y="1577"/>
                  <a:pt x="10173" y="1577"/>
                </a:cubicBezTo>
                <a:cubicBezTo>
                  <a:pt x="10173" y="1583"/>
                  <a:pt x="10179" y="1589"/>
                  <a:pt x="10179" y="1595"/>
                </a:cubicBezTo>
                <a:cubicBezTo>
                  <a:pt x="10179" y="1601"/>
                  <a:pt x="10167" y="1607"/>
                  <a:pt x="10167" y="1619"/>
                </a:cubicBezTo>
                <a:cubicBezTo>
                  <a:pt x="10167" y="1619"/>
                  <a:pt x="10173" y="1625"/>
                  <a:pt x="10173" y="1631"/>
                </a:cubicBezTo>
                <a:cubicBezTo>
                  <a:pt x="10167" y="1631"/>
                  <a:pt x="10161" y="1631"/>
                  <a:pt x="10161" y="1636"/>
                </a:cubicBezTo>
                <a:cubicBezTo>
                  <a:pt x="10156" y="1642"/>
                  <a:pt x="10150" y="1648"/>
                  <a:pt x="10144" y="1648"/>
                </a:cubicBezTo>
                <a:cubicBezTo>
                  <a:pt x="10138" y="1648"/>
                  <a:pt x="10132" y="1648"/>
                  <a:pt x="10126" y="1642"/>
                </a:cubicBezTo>
                <a:cubicBezTo>
                  <a:pt x="10126" y="1642"/>
                  <a:pt x="10126" y="1636"/>
                  <a:pt x="10126" y="1631"/>
                </a:cubicBezTo>
                <a:cubicBezTo>
                  <a:pt x="10126" y="1625"/>
                  <a:pt x="10120" y="1625"/>
                  <a:pt x="10120" y="1619"/>
                </a:cubicBezTo>
                <a:cubicBezTo>
                  <a:pt x="10120" y="1619"/>
                  <a:pt x="10120" y="1613"/>
                  <a:pt x="10120" y="1607"/>
                </a:cubicBezTo>
                <a:cubicBezTo>
                  <a:pt x="10114" y="1613"/>
                  <a:pt x="10114" y="1613"/>
                  <a:pt x="10108" y="1613"/>
                </a:cubicBezTo>
                <a:cubicBezTo>
                  <a:pt x="10102" y="1619"/>
                  <a:pt x="10108" y="1625"/>
                  <a:pt x="10108" y="1631"/>
                </a:cubicBezTo>
                <a:cubicBezTo>
                  <a:pt x="10102" y="1631"/>
                  <a:pt x="10096" y="1631"/>
                  <a:pt x="10096" y="1631"/>
                </a:cubicBezTo>
                <a:cubicBezTo>
                  <a:pt x="10084" y="1631"/>
                  <a:pt x="10079" y="1631"/>
                  <a:pt x="10072" y="1631"/>
                </a:cubicBezTo>
                <a:cubicBezTo>
                  <a:pt x="10067" y="1648"/>
                  <a:pt x="10067" y="1648"/>
                  <a:pt x="10067" y="1648"/>
                </a:cubicBezTo>
                <a:cubicBezTo>
                  <a:pt x="10072" y="1654"/>
                  <a:pt x="10072" y="1660"/>
                  <a:pt x="10072" y="1660"/>
                </a:cubicBezTo>
                <a:cubicBezTo>
                  <a:pt x="10079" y="1666"/>
                  <a:pt x="10084" y="1660"/>
                  <a:pt x="10084" y="1660"/>
                </a:cubicBezTo>
                <a:cubicBezTo>
                  <a:pt x="10090" y="1666"/>
                  <a:pt x="10096" y="1666"/>
                  <a:pt x="10096" y="1666"/>
                </a:cubicBezTo>
                <a:cubicBezTo>
                  <a:pt x="10096" y="1672"/>
                  <a:pt x="10096" y="1678"/>
                  <a:pt x="10096" y="1678"/>
                </a:cubicBezTo>
                <a:cubicBezTo>
                  <a:pt x="10096" y="1690"/>
                  <a:pt x="10096" y="1690"/>
                  <a:pt x="10096" y="1690"/>
                </a:cubicBezTo>
                <a:cubicBezTo>
                  <a:pt x="10096" y="1696"/>
                  <a:pt x="10090" y="1696"/>
                  <a:pt x="10090" y="1702"/>
                </a:cubicBezTo>
                <a:cubicBezTo>
                  <a:pt x="10090" y="1702"/>
                  <a:pt x="10084" y="1702"/>
                  <a:pt x="10079" y="1702"/>
                </a:cubicBezTo>
                <a:cubicBezTo>
                  <a:pt x="10072" y="1696"/>
                  <a:pt x="10072" y="1690"/>
                  <a:pt x="10067" y="1690"/>
                </a:cubicBezTo>
                <a:cubicBezTo>
                  <a:pt x="10061" y="1684"/>
                  <a:pt x="10055" y="1690"/>
                  <a:pt x="10043" y="1690"/>
                </a:cubicBezTo>
                <a:cubicBezTo>
                  <a:pt x="10037" y="1690"/>
                  <a:pt x="10031" y="1684"/>
                  <a:pt x="10031" y="1684"/>
                </a:cubicBezTo>
                <a:cubicBezTo>
                  <a:pt x="10031" y="1672"/>
                  <a:pt x="10037" y="1660"/>
                  <a:pt x="10037" y="1648"/>
                </a:cubicBezTo>
                <a:cubicBezTo>
                  <a:pt x="10037" y="1642"/>
                  <a:pt x="10031" y="1642"/>
                  <a:pt x="10031" y="1636"/>
                </a:cubicBezTo>
                <a:cubicBezTo>
                  <a:pt x="10019" y="1636"/>
                  <a:pt x="10019" y="1642"/>
                  <a:pt x="10013" y="1642"/>
                </a:cubicBezTo>
                <a:cubicBezTo>
                  <a:pt x="10013" y="1678"/>
                  <a:pt x="10013" y="1678"/>
                  <a:pt x="10013" y="1678"/>
                </a:cubicBezTo>
                <a:cubicBezTo>
                  <a:pt x="10007" y="1678"/>
                  <a:pt x="10007" y="1684"/>
                  <a:pt x="10001" y="1684"/>
                </a:cubicBezTo>
                <a:cubicBezTo>
                  <a:pt x="9995" y="1684"/>
                  <a:pt x="9990" y="1678"/>
                  <a:pt x="9983" y="1678"/>
                </a:cubicBezTo>
                <a:cubicBezTo>
                  <a:pt x="9972" y="1678"/>
                  <a:pt x="9966" y="1684"/>
                  <a:pt x="9954" y="1690"/>
                </a:cubicBezTo>
                <a:cubicBezTo>
                  <a:pt x="9954" y="1690"/>
                  <a:pt x="9954" y="1696"/>
                  <a:pt x="9960" y="1702"/>
                </a:cubicBezTo>
                <a:cubicBezTo>
                  <a:pt x="9960" y="1702"/>
                  <a:pt x="9966" y="1702"/>
                  <a:pt x="9966" y="1708"/>
                </a:cubicBezTo>
                <a:cubicBezTo>
                  <a:pt x="9966" y="1708"/>
                  <a:pt x="9966" y="1714"/>
                  <a:pt x="9966" y="1720"/>
                </a:cubicBezTo>
                <a:cubicBezTo>
                  <a:pt x="9954" y="1720"/>
                  <a:pt x="9948" y="1714"/>
                  <a:pt x="9936" y="1720"/>
                </a:cubicBezTo>
                <a:cubicBezTo>
                  <a:pt x="9930" y="1720"/>
                  <a:pt x="9924" y="1720"/>
                  <a:pt x="9924" y="1720"/>
                </a:cubicBezTo>
                <a:cubicBezTo>
                  <a:pt x="9918" y="1720"/>
                  <a:pt x="9912" y="1720"/>
                  <a:pt x="9912" y="1720"/>
                </a:cubicBezTo>
                <a:cubicBezTo>
                  <a:pt x="9906" y="1720"/>
                  <a:pt x="9906" y="1725"/>
                  <a:pt x="9901" y="1725"/>
                </a:cubicBezTo>
                <a:cubicBezTo>
                  <a:pt x="9895" y="1731"/>
                  <a:pt x="9901" y="1737"/>
                  <a:pt x="9895" y="1737"/>
                </a:cubicBezTo>
                <a:cubicBezTo>
                  <a:pt x="9895" y="1743"/>
                  <a:pt x="9889" y="1743"/>
                  <a:pt x="9883" y="1743"/>
                </a:cubicBezTo>
                <a:cubicBezTo>
                  <a:pt x="9883" y="1743"/>
                  <a:pt x="9877" y="1749"/>
                  <a:pt x="9877" y="1755"/>
                </a:cubicBezTo>
                <a:cubicBezTo>
                  <a:pt x="9871" y="1755"/>
                  <a:pt x="9877" y="1761"/>
                  <a:pt x="9871" y="1767"/>
                </a:cubicBezTo>
                <a:cubicBezTo>
                  <a:pt x="9871" y="1767"/>
                  <a:pt x="9865" y="1761"/>
                  <a:pt x="9859" y="1767"/>
                </a:cubicBezTo>
                <a:cubicBezTo>
                  <a:pt x="9853" y="1767"/>
                  <a:pt x="9853" y="1773"/>
                  <a:pt x="9847" y="1779"/>
                </a:cubicBezTo>
                <a:cubicBezTo>
                  <a:pt x="9871" y="1779"/>
                  <a:pt x="9871" y="1779"/>
                  <a:pt x="9871" y="1779"/>
                </a:cubicBezTo>
                <a:cubicBezTo>
                  <a:pt x="9877" y="1779"/>
                  <a:pt x="9877" y="1779"/>
                  <a:pt x="9883" y="1773"/>
                </a:cubicBezTo>
                <a:cubicBezTo>
                  <a:pt x="9889" y="1773"/>
                  <a:pt x="9889" y="1767"/>
                  <a:pt x="9889" y="1761"/>
                </a:cubicBezTo>
                <a:cubicBezTo>
                  <a:pt x="9895" y="1761"/>
                  <a:pt x="9901" y="1761"/>
                  <a:pt x="9901" y="1755"/>
                </a:cubicBezTo>
                <a:cubicBezTo>
                  <a:pt x="9906" y="1755"/>
                  <a:pt x="9912" y="1755"/>
                  <a:pt x="9912" y="1755"/>
                </a:cubicBezTo>
                <a:cubicBezTo>
                  <a:pt x="9918" y="1755"/>
                  <a:pt x="9924" y="1755"/>
                  <a:pt x="9924" y="1755"/>
                </a:cubicBezTo>
                <a:cubicBezTo>
                  <a:pt x="9930" y="1755"/>
                  <a:pt x="9936" y="1761"/>
                  <a:pt x="9936" y="1755"/>
                </a:cubicBezTo>
                <a:cubicBezTo>
                  <a:pt x="9942" y="1755"/>
                  <a:pt x="9942" y="1749"/>
                  <a:pt x="9948" y="1749"/>
                </a:cubicBezTo>
                <a:cubicBezTo>
                  <a:pt x="9954" y="1743"/>
                  <a:pt x="9948" y="1737"/>
                  <a:pt x="9954" y="1737"/>
                </a:cubicBezTo>
                <a:cubicBezTo>
                  <a:pt x="9960" y="1737"/>
                  <a:pt x="9960" y="1737"/>
                  <a:pt x="9966" y="1737"/>
                </a:cubicBezTo>
                <a:cubicBezTo>
                  <a:pt x="9972" y="1737"/>
                  <a:pt x="9972" y="1737"/>
                  <a:pt x="9978" y="1737"/>
                </a:cubicBezTo>
                <a:cubicBezTo>
                  <a:pt x="9983" y="1737"/>
                  <a:pt x="9983" y="1731"/>
                  <a:pt x="9990" y="1725"/>
                </a:cubicBezTo>
                <a:cubicBezTo>
                  <a:pt x="10001" y="1725"/>
                  <a:pt x="10007" y="1725"/>
                  <a:pt x="10019" y="1725"/>
                </a:cubicBezTo>
                <a:cubicBezTo>
                  <a:pt x="10031" y="1725"/>
                  <a:pt x="10037" y="1725"/>
                  <a:pt x="10049" y="1725"/>
                </a:cubicBezTo>
                <a:cubicBezTo>
                  <a:pt x="10055" y="1731"/>
                  <a:pt x="10055" y="1737"/>
                  <a:pt x="10061" y="1737"/>
                </a:cubicBezTo>
                <a:cubicBezTo>
                  <a:pt x="10055" y="1749"/>
                  <a:pt x="10055" y="1749"/>
                  <a:pt x="10055" y="1749"/>
                </a:cubicBezTo>
                <a:cubicBezTo>
                  <a:pt x="10043" y="1749"/>
                  <a:pt x="10037" y="1749"/>
                  <a:pt x="10031" y="1749"/>
                </a:cubicBezTo>
                <a:cubicBezTo>
                  <a:pt x="10025" y="1749"/>
                  <a:pt x="10025" y="1749"/>
                  <a:pt x="10019" y="1749"/>
                </a:cubicBezTo>
                <a:lnTo>
                  <a:pt x="10019" y="1761"/>
                </a:lnTo>
                <a:cubicBezTo>
                  <a:pt x="10013" y="1761"/>
                  <a:pt x="10007" y="1761"/>
                  <a:pt x="10007" y="1761"/>
                </a:cubicBezTo>
                <a:cubicBezTo>
                  <a:pt x="10001" y="1761"/>
                  <a:pt x="9995" y="1761"/>
                  <a:pt x="9995" y="1761"/>
                </a:cubicBezTo>
                <a:cubicBezTo>
                  <a:pt x="9990" y="1761"/>
                  <a:pt x="9983" y="1767"/>
                  <a:pt x="9983" y="1767"/>
                </a:cubicBezTo>
                <a:cubicBezTo>
                  <a:pt x="9983" y="1773"/>
                  <a:pt x="9983" y="1779"/>
                  <a:pt x="9978" y="1779"/>
                </a:cubicBezTo>
                <a:cubicBezTo>
                  <a:pt x="9978" y="1785"/>
                  <a:pt x="9978" y="1785"/>
                  <a:pt x="9972" y="1791"/>
                </a:cubicBezTo>
                <a:cubicBezTo>
                  <a:pt x="9972" y="1797"/>
                  <a:pt x="9966" y="1791"/>
                  <a:pt x="9966" y="1797"/>
                </a:cubicBezTo>
                <a:cubicBezTo>
                  <a:pt x="9960" y="1802"/>
                  <a:pt x="9960" y="1802"/>
                  <a:pt x="9960" y="1809"/>
                </a:cubicBezTo>
                <a:cubicBezTo>
                  <a:pt x="9954" y="1814"/>
                  <a:pt x="9960" y="1814"/>
                  <a:pt x="9960" y="1820"/>
                </a:cubicBezTo>
                <a:cubicBezTo>
                  <a:pt x="9960" y="1826"/>
                  <a:pt x="9960" y="1832"/>
                  <a:pt x="9960" y="1844"/>
                </a:cubicBezTo>
                <a:cubicBezTo>
                  <a:pt x="9942" y="1844"/>
                  <a:pt x="9930" y="1838"/>
                  <a:pt x="9924" y="1850"/>
                </a:cubicBezTo>
                <a:cubicBezTo>
                  <a:pt x="9918" y="1856"/>
                  <a:pt x="9918" y="1862"/>
                  <a:pt x="9912" y="1874"/>
                </a:cubicBezTo>
                <a:cubicBezTo>
                  <a:pt x="9912" y="1874"/>
                  <a:pt x="9906" y="1874"/>
                  <a:pt x="9901" y="1880"/>
                </a:cubicBezTo>
                <a:cubicBezTo>
                  <a:pt x="9901" y="1880"/>
                  <a:pt x="9895" y="1880"/>
                  <a:pt x="9889" y="1886"/>
                </a:cubicBezTo>
                <a:cubicBezTo>
                  <a:pt x="9889" y="1886"/>
                  <a:pt x="9889" y="1891"/>
                  <a:pt x="9883" y="1897"/>
                </a:cubicBezTo>
                <a:cubicBezTo>
                  <a:pt x="9883" y="1897"/>
                  <a:pt x="9877" y="1897"/>
                  <a:pt x="9877" y="1903"/>
                </a:cubicBezTo>
                <a:cubicBezTo>
                  <a:pt x="9871" y="1903"/>
                  <a:pt x="9865" y="1909"/>
                  <a:pt x="9865" y="1909"/>
                </a:cubicBezTo>
                <a:cubicBezTo>
                  <a:pt x="9859" y="1915"/>
                  <a:pt x="9865" y="1921"/>
                  <a:pt x="9865" y="1921"/>
                </a:cubicBezTo>
                <a:cubicBezTo>
                  <a:pt x="9865" y="1927"/>
                  <a:pt x="9865" y="1933"/>
                  <a:pt x="9865" y="1933"/>
                </a:cubicBezTo>
                <a:cubicBezTo>
                  <a:pt x="9859" y="1939"/>
                  <a:pt x="9853" y="1939"/>
                  <a:pt x="9853" y="1945"/>
                </a:cubicBezTo>
                <a:cubicBezTo>
                  <a:pt x="9847" y="1951"/>
                  <a:pt x="9841" y="1951"/>
                  <a:pt x="9841" y="1957"/>
                </a:cubicBezTo>
                <a:cubicBezTo>
                  <a:pt x="9841" y="1963"/>
                  <a:pt x="9841" y="1975"/>
                  <a:pt x="9841" y="1980"/>
                </a:cubicBezTo>
                <a:cubicBezTo>
                  <a:pt x="9841" y="1986"/>
                  <a:pt x="9835" y="1986"/>
                  <a:pt x="9835" y="1992"/>
                </a:cubicBezTo>
                <a:cubicBezTo>
                  <a:pt x="9835" y="1992"/>
                  <a:pt x="9835" y="1998"/>
                  <a:pt x="9835" y="2004"/>
                </a:cubicBezTo>
                <a:cubicBezTo>
                  <a:pt x="9829" y="1992"/>
                  <a:pt x="9829" y="1992"/>
                  <a:pt x="9829" y="1992"/>
                </a:cubicBezTo>
                <a:cubicBezTo>
                  <a:pt x="9829" y="1992"/>
                  <a:pt x="9824" y="1998"/>
                  <a:pt x="9818" y="1998"/>
                </a:cubicBezTo>
                <a:cubicBezTo>
                  <a:pt x="9812" y="2004"/>
                  <a:pt x="9806" y="2004"/>
                  <a:pt x="9800" y="2010"/>
                </a:cubicBezTo>
                <a:cubicBezTo>
                  <a:pt x="9795" y="2010"/>
                  <a:pt x="9795" y="2016"/>
                  <a:pt x="9789" y="2022"/>
                </a:cubicBezTo>
                <a:cubicBezTo>
                  <a:pt x="9783" y="2022"/>
                  <a:pt x="9783" y="2028"/>
                  <a:pt x="9777" y="2028"/>
                </a:cubicBezTo>
                <a:cubicBezTo>
                  <a:pt x="9777" y="2028"/>
                  <a:pt x="9771" y="2028"/>
                  <a:pt x="9765" y="2028"/>
                </a:cubicBezTo>
                <a:cubicBezTo>
                  <a:pt x="9765" y="2028"/>
                  <a:pt x="9753" y="2034"/>
                  <a:pt x="9747" y="2034"/>
                </a:cubicBezTo>
                <a:cubicBezTo>
                  <a:pt x="9747" y="2034"/>
                  <a:pt x="9741" y="2040"/>
                  <a:pt x="9736" y="2040"/>
                </a:cubicBezTo>
                <a:cubicBezTo>
                  <a:pt x="9741" y="2057"/>
                  <a:pt x="9741" y="2057"/>
                  <a:pt x="9741" y="2057"/>
                </a:cubicBezTo>
                <a:cubicBezTo>
                  <a:pt x="9747" y="2057"/>
                  <a:pt x="9747" y="2057"/>
                  <a:pt x="9753" y="2057"/>
                </a:cubicBezTo>
                <a:cubicBezTo>
                  <a:pt x="9759" y="2057"/>
                  <a:pt x="9759" y="2057"/>
                  <a:pt x="9765" y="2057"/>
                </a:cubicBezTo>
                <a:cubicBezTo>
                  <a:pt x="9789" y="2057"/>
                  <a:pt x="9789" y="2057"/>
                  <a:pt x="9789" y="2057"/>
                </a:cubicBezTo>
                <a:cubicBezTo>
                  <a:pt x="9789" y="2063"/>
                  <a:pt x="9783" y="2063"/>
                  <a:pt x="9783" y="2069"/>
                </a:cubicBezTo>
                <a:cubicBezTo>
                  <a:pt x="9783" y="2075"/>
                  <a:pt x="9783" y="2081"/>
                  <a:pt x="9783" y="2081"/>
                </a:cubicBezTo>
                <a:cubicBezTo>
                  <a:pt x="9783" y="2087"/>
                  <a:pt x="9777" y="2087"/>
                  <a:pt x="9771" y="2087"/>
                </a:cubicBezTo>
                <a:cubicBezTo>
                  <a:pt x="9771" y="2087"/>
                  <a:pt x="9765" y="2093"/>
                  <a:pt x="9759" y="2093"/>
                </a:cubicBezTo>
                <a:cubicBezTo>
                  <a:pt x="9753" y="2093"/>
                  <a:pt x="9753" y="2099"/>
                  <a:pt x="9747" y="2105"/>
                </a:cubicBezTo>
                <a:cubicBezTo>
                  <a:pt x="9747" y="2105"/>
                  <a:pt x="9736" y="2105"/>
                  <a:pt x="9730" y="2105"/>
                </a:cubicBezTo>
                <a:cubicBezTo>
                  <a:pt x="9730" y="2111"/>
                  <a:pt x="9724" y="2111"/>
                  <a:pt x="9724" y="2117"/>
                </a:cubicBezTo>
                <a:cubicBezTo>
                  <a:pt x="9718" y="2117"/>
                  <a:pt x="9712" y="2123"/>
                  <a:pt x="9712" y="2123"/>
                </a:cubicBezTo>
                <a:cubicBezTo>
                  <a:pt x="9706" y="2129"/>
                  <a:pt x="9700" y="2129"/>
                  <a:pt x="9700" y="2129"/>
                </a:cubicBezTo>
                <a:cubicBezTo>
                  <a:pt x="9694" y="2129"/>
                  <a:pt x="9688" y="2134"/>
                  <a:pt x="9688" y="2134"/>
                </a:cubicBezTo>
                <a:cubicBezTo>
                  <a:pt x="9682" y="2141"/>
                  <a:pt x="9682" y="2146"/>
                  <a:pt x="9682" y="2146"/>
                </a:cubicBezTo>
                <a:cubicBezTo>
                  <a:pt x="9676" y="2152"/>
                  <a:pt x="9682" y="2158"/>
                  <a:pt x="9676" y="2158"/>
                </a:cubicBezTo>
                <a:cubicBezTo>
                  <a:pt x="9676" y="2164"/>
                  <a:pt x="9670" y="2170"/>
                  <a:pt x="9658" y="2170"/>
                </a:cubicBezTo>
                <a:cubicBezTo>
                  <a:pt x="9647" y="2170"/>
                  <a:pt x="9647" y="2158"/>
                  <a:pt x="9635" y="2158"/>
                </a:cubicBezTo>
                <a:cubicBezTo>
                  <a:pt x="9611" y="2158"/>
                  <a:pt x="9611" y="2158"/>
                  <a:pt x="9611" y="2158"/>
                </a:cubicBezTo>
                <a:cubicBezTo>
                  <a:pt x="9605" y="2182"/>
                  <a:pt x="9605" y="2182"/>
                  <a:pt x="9605" y="2182"/>
                </a:cubicBezTo>
                <a:cubicBezTo>
                  <a:pt x="9611" y="2188"/>
                  <a:pt x="9611" y="2194"/>
                  <a:pt x="9617" y="2200"/>
                </a:cubicBezTo>
                <a:cubicBezTo>
                  <a:pt x="9605" y="2206"/>
                  <a:pt x="9593" y="2206"/>
                  <a:pt x="9581" y="2212"/>
                </a:cubicBezTo>
                <a:cubicBezTo>
                  <a:pt x="9575" y="2212"/>
                  <a:pt x="9575" y="2212"/>
                  <a:pt x="9570" y="2212"/>
                </a:cubicBezTo>
                <a:cubicBezTo>
                  <a:pt x="9558" y="2212"/>
                  <a:pt x="9558" y="2218"/>
                  <a:pt x="9546" y="2223"/>
                </a:cubicBezTo>
                <a:cubicBezTo>
                  <a:pt x="9540" y="2223"/>
                  <a:pt x="9540" y="2229"/>
                  <a:pt x="9534" y="2229"/>
                </a:cubicBezTo>
                <a:cubicBezTo>
                  <a:pt x="9534" y="2235"/>
                  <a:pt x="9528" y="2235"/>
                  <a:pt x="9522" y="2241"/>
                </a:cubicBezTo>
                <a:cubicBezTo>
                  <a:pt x="9522" y="2241"/>
                  <a:pt x="9516" y="2235"/>
                  <a:pt x="9510" y="2241"/>
                </a:cubicBezTo>
                <a:cubicBezTo>
                  <a:pt x="9510" y="2241"/>
                  <a:pt x="9504" y="2241"/>
                  <a:pt x="9498" y="2247"/>
                </a:cubicBezTo>
                <a:cubicBezTo>
                  <a:pt x="9498" y="2247"/>
                  <a:pt x="9504" y="2253"/>
                  <a:pt x="9498" y="2259"/>
                </a:cubicBezTo>
                <a:cubicBezTo>
                  <a:pt x="9498" y="2259"/>
                  <a:pt x="9504" y="2265"/>
                  <a:pt x="9498" y="2265"/>
                </a:cubicBezTo>
                <a:cubicBezTo>
                  <a:pt x="9498" y="2271"/>
                  <a:pt x="9492" y="2277"/>
                  <a:pt x="9492" y="2277"/>
                </a:cubicBezTo>
                <a:cubicBezTo>
                  <a:pt x="9487" y="2283"/>
                  <a:pt x="9481" y="2289"/>
                  <a:pt x="9481" y="2289"/>
                </a:cubicBezTo>
                <a:cubicBezTo>
                  <a:pt x="9475" y="2289"/>
                  <a:pt x="9469" y="2289"/>
                  <a:pt x="9469" y="2289"/>
                </a:cubicBezTo>
                <a:cubicBezTo>
                  <a:pt x="9463" y="2289"/>
                  <a:pt x="9457" y="2289"/>
                  <a:pt x="9457" y="2289"/>
                </a:cubicBezTo>
                <a:cubicBezTo>
                  <a:pt x="9451" y="2289"/>
                  <a:pt x="9451" y="2295"/>
                  <a:pt x="9445" y="2295"/>
                </a:cubicBezTo>
                <a:cubicBezTo>
                  <a:pt x="9439" y="2300"/>
                  <a:pt x="9433" y="2300"/>
                  <a:pt x="9433" y="2307"/>
                </a:cubicBezTo>
                <a:cubicBezTo>
                  <a:pt x="9433" y="2307"/>
                  <a:pt x="9433" y="2312"/>
                  <a:pt x="9433" y="2318"/>
                </a:cubicBezTo>
                <a:cubicBezTo>
                  <a:pt x="9433" y="2324"/>
                  <a:pt x="9439" y="2324"/>
                  <a:pt x="9439" y="2330"/>
                </a:cubicBezTo>
                <a:cubicBezTo>
                  <a:pt x="9439" y="2330"/>
                  <a:pt x="9439" y="2336"/>
                  <a:pt x="9433" y="2342"/>
                </a:cubicBezTo>
                <a:cubicBezTo>
                  <a:pt x="9433" y="2342"/>
                  <a:pt x="9427" y="2342"/>
                  <a:pt x="9421" y="2342"/>
                </a:cubicBezTo>
                <a:cubicBezTo>
                  <a:pt x="9421" y="2348"/>
                  <a:pt x="9421" y="2348"/>
                  <a:pt x="9421" y="2354"/>
                </a:cubicBezTo>
                <a:cubicBezTo>
                  <a:pt x="9421" y="2360"/>
                  <a:pt x="9421" y="2360"/>
                  <a:pt x="9421" y="2366"/>
                </a:cubicBezTo>
                <a:cubicBezTo>
                  <a:pt x="9421" y="2372"/>
                  <a:pt x="9427" y="2378"/>
                  <a:pt x="9427" y="2384"/>
                </a:cubicBezTo>
                <a:cubicBezTo>
                  <a:pt x="9427" y="2389"/>
                  <a:pt x="9433" y="2395"/>
                  <a:pt x="9427" y="2401"/>
                </a:cubicBezTo>
                <a:cubicBezTo>
                  <a:pt x="9427" y="2407"/>
                  <a:pt x="9421" y="2401"/>
                  <a:pt x="9415" y="2401"/>
                </a:cubicBezTo>
                <a:cubicBezTo>
                  <a:pt x="9409" y="2407"/>
                  <a:pt x="9415" y="2413"/>
                  <a:pt x="9409" y="2413"/>
                </a:cubicBezTo>
                <a:cubicBezTo>
                  <a:pt x="9409" y="2437"/>
                  <a:pt x="9409" y="2437"/>
                  <a:pt x="9409" y="2437"/>
                </a:cubicBezTo>
                <a:cubicBezTo>
                  <a:pt x="9439" y="2437"/>
                  <a:pt x="9439" y="2437"/>
                  <a:pt x="9439" y="2437"/>
                </a:cubicBezTo>
                <a:cubicBezTo>
                  <a:pt x="9445" y="2437"/>
                  <a:pt x="9451" y="2431"/>
                  <a:pt x="9451" y="2431"/>
                </a:cubicBezTo>
                <a:cubicBezTo>
                  <a:pt x="9457" y="2437"/>
                  <a:pt x="9463" y="2437"/>
                  <a:pt x="9463" y="2437"/>
                </a:cubicBezTo>
                <a:cubicBezTo>
                  <a:pt x="9469" y="2443"/>
                  <a:pt x="9469" y="2449"/>
                  <a:pt x="9469" y="2449"/>
                </a:cubicBezTo>
                <a:cubicBezTo>
                  <a:pt x="9469" y="2455"/>
                  <a:pt x="9463" y="2461"/>
                  <a:pt x="9463" y="2461"/>
                </a:cubicBezTo>
                <a:cubicBezTo>
                  <a:pt x="9457" y="2466"/>
                  <a:pt x="9451" y="2461"/>
                  <a:pt x="9451" y="2466"/>
                </a:cubicBezTo>
                <a:cubicBezTo>
                  <a:pt x="9451" y="2473"/>
                  <a:pt x="9451" y="2473"/>
                  <a:pt x="9451" y="2478"/>
                </a:cubicBezTo>
                <a:cubicBezTo>
                  <a:pt x="9451" y="2484"/>
                  <a:pt x="9451" y="2484"/>
                  <a:pt x="9451" y="2490"/>
                </a:cubicBezTo>
                <a:cubicBezTo>
                  <a:pt x="9451" y="2496"/>
                  <a:pt x="9439" y="2490"/>
                  <a:pt x="9433" y="2496"/>
                </a:cubicBezTo>
                <a:cubicBezTo>
                  <a:pt x="9433" y="2502"/>
                  <a:pt x="9433" y="2502"/>
                  <a:pt x="9433" y="2508"/>
                </a:cubicBezTo>
                <a:cubicBezTo>
                  <a:pt x="9433" y="2514"/>
                  <a:pt x="9433" y="2514"/>
                  <a:pt x="9433" y="2520"/>
                </a:cubicBezTo>
                <a:cubicBezTo>
                  <a:pt x="9451" y="2520"/>
                  <a:pt x="9463" y="2520"/>
                  <a:pt x="9481" y="2526"/>
                </a:cubicBezTo>
                <a:cubicBezTo>
                  <a:pt x="9481" y="2532"/>
                  <a:pt x="9481" y="2544"/>
                  <a:pt x="9481" y="2550"/>
                </a:cubicBezTo>
                <a:cubicBezTo>
                  <a:pt x="9475" y="2555"/>
                  <a:pt x="9469" y="2555"/>
                  <a:pt x="9469" y="2561"/>
                </a:cubicBezTo>
                <a:cubicBezTo>
                  <a:pt x="9463" y="2561"/>
                  <a:pt x="9463" y="2567"/>
                  <a:pt x="9463" y="2573"/>
                </a:cubicBezTo>
                <a:lnTo>
                  <a:pt x="9469" y="2579"/>
                </a:lnTo>
                <a:cubicBezTo>
                  <a:pt x="9469" y="2585"/>
                  <a:pt x="9469" y="2585"/>
                  <a:pt x="9469" y="2591"/>
                </a:cubicBezTo>
                <a:cubicBezTo>
                  <a:pt x="9475" y="2591"/>
                  <a:pt x="9481" y="2591"/>
                  <a:pt x="9492" y="2591"/>
                </a:cubicBezTo>
                <a:cubicBezTo>
                  <a:pt x="9492" y="2591"/>
                  <a:pt x="9498" y="2591"/>
                  <a:pt x="9504" y="2591"/>
                </a:cubicBezTo>
                <a:cubicBezTo>
                  <a:pt x="9510" y="2591"/>
                  <a:pt x="9510" y="2597"/>
                  <a:pt x="9510" y="2603"/>
                </a:cubicBezTo>
                <a:cubicBezTo>
                  <a:pt x="9516" y="2603"/>
                  <a:pt x="9522" y="2609"/>
                  <a:pt x="9522" y="2615"/>
                </a:cubicBezTo>
                <a:cubicBezTo>
                  <a:pt x="9546" y="2609"/>
                  <a:pt x="9546" y="2609"/>
                  <a:pt x="9546" y="2609"/>
                </a:cubicBezTo>
                <a:cubicBezTo>
                  <a:pt x="9552" y="2609"/>
                  <a:pt x="9558" y="2609"/>
                  <a:pt x="9558" y="2609"/>
                </a:cubicBezTo>
                <a:cubicBezTo>
                  <a:pt x="9564" y="2615"/>
                  <a:pt x="9570" y="2615"/>
                  <a:pt x="9575" y="2615"/>
                </a:cubicBezTo>
                <a:cubicBezTo>
                  <a:pt x="9587" y="2615"/>
                  <a:pt x="9593" y="2615"/>
                  <a:pt x="9605" y="2609"/>
                </a:cubicBezTo>
                <a:cubicBezTo>
                  <a:pt x="9611" y="2603"/>
                  <a:pt x="9605" y="2597"/>
                  <a:pt x="9611" y="2597"/>
                </a:cubicBezTo>
                <a:cubicBezTo>
                  <a:pt x="9617" y="2597"/>
                  <a:pt x="9623" y="2597"/>
                  <a:pt x="9623" y="2597"/>
                </a:cubicBezTo>
                <a:cubicBezTo>
                  <a:pt x="9629" y="2597"/>
                  <a:pt x="9635" y="2597"/>
                  <a:pt x="9635" y="2591"/>
                </a:cubicBezTo>
                <a:cubicBezTo>
                  <a:pt x="9641" y="2591"/>
                  <a:pt x="9641" y="2585"/>
                  <a:pt x="9647" y="2585"/>
                </a:cubicBezTo>
                <a:cubicBezTo>
                  <a:pt x="9653" y="2585"/>
                  <a:pt x="9653" y="2579"/>
                  <a:pt x="9653" y="2573"/>
                </a:cubicBezTo>
                <a:cubicBezTo>
                  <a:pt x="9658" y="2567"/>
                  <a:pt x="9658" y="2567"/>
                  <a:pt x="9664" y="2561"/>
                </a:cubicBezTo>
                <a:cubicBezTo>
                  <a:pt x="9670" y="2555"/>
                  <a:pt x="9676" y="2550"/>
                  <a:pt x="9682" y="2538"/>
                </a:cubicBezTo>
                <a:cubicBezTo>
                  <a:pt x="9682" y="2538"/>
                  <a:pt x="9682" y="2532"/>
                  <a:pt x="9688" y="2526"/>
                </a:cubicBezTo>
                <a:cubicBezTo>
                  <a:pt x="9694" y="2526"/>
                  <a:pt x="9700" y="2526"/>
                  <a:pt x="9700" y="2526"/>
                </a:cubicBezTo>
                <a:cubicBezTo>
                  <a:pt x="9706" y="2526"/>
                  <a:pt x="9706" y="2526"/>
                  <a:pt x="9712" y="2526"/>
                </a:cubicBezTo>
                <a:cubicBezTo>
                  <a:pt x="9718" y="2526"/>
                  <a:pt x="9718" y="2520"/>
                  <a:pt x="9724" y="2520"/>
                </a:cubicBezTo>
                <a:cubicBezTo>
                  <a:pt x="9724" y="2496"/>
                  <a:pt x="9724" y="2496"/>
                  <a:pt x="9724" y="2496"/>
                </a:cubicBezTo>
                <a:cubicBezTo>
                  <a:pt x="9730" y="2502"/>
                  <a:pt x="9730" y="2496"/>
                  <a:pt x="9736" y="2496"/>
                </a:cubicBezTo>
                <a:cubicBezTo>
                  <a:pt x="9741" y="2502"/>
                  <a:pt x="9741" y="2502"/>
                  <a:pt x="9747" y="2502"/>
                </a:cubicBezTo>
                <a:cubicBezTo>
                  <a:pt x="9747" y="2508"/>
                  <a:pt x="9753" y="2514"/>
                  <a:pt x="9753" y="2514"/>
                </a:cubicBezTo>
                <a:cubicBezTo>
                  <a:pt x="9753" y="2520"/>
                  <a:pt x="9753" y="2526"/>
                  <a:pt x="9753" y="2526"/>
                </a:cubicBezTo>
                <a:cubicBezTo>
                  <a:pt x="9753" y="2532"/>
                  <a:pt x="9765" y="2532"/>
                  <a:pt x="9765" y="2538"/>
                </a:cubicBezTo>
                <a:cubicBezTo>
                  <a:pt x="9765" y="2544"/>
                  <a:pt x="9759" y="2555"/>
                  <a:pt x="9765" y="2561"/>
                </a:cubicBezTo>
                <a:cubicBezTo>
                  <a:pt x="9765" y="2567"/>
                  <a:pt x="9765" y="2567"/>
                  <a:pt x="9765" y="2573"/>
                </a:cubicBezTo>
                <a:cubicBezTo>
                  <a:pt x="9771" y="2579"/>
                  <a:pt x="9777" y="2579"/>
                  <a:pt x="9777" y="2579"/>
                </a:cubicBezTo>
                <a:cubicBezTo>
                  <a:pt x="9783" y="2585"/>
                  <a:pt x="9789" y="2591"/>
                  <a:pt x="9789" y="2597"/>
                </a:cubicBezTo>
                <a:cubicBezTo>
                  <a:pt x="9789" y="2603"/>
                  <a:pt x="9789" y="2603"/>
                  <a:pt x="9789" y="2603"/>
                </a:cubicBezTo>
                <a:cubicBezTo>
                  <a:pt x="9789" y="2609"/>
                  <a:pt x="9777" y="2609"/>
                  <a:pt x="9777" y="2615"/>
                </a:cubicBezTo>
                <a:cubicBezTo>
                  <a:pt x="9777" y="2621"/>
                  <a:pt x="9783" y="2627"/>
                  <a:pt x="9783" y="2627"/>
                </a:cubicBezTo>
                <a:cubicBezTo>
                  <a:pt x="9783" y="2639"/>
                  <a:pt x="9789" y="2644"/>
                  <a:pt x="9795" y="2650"/>
                </a:cubicBezTo>
                <a:cubicBezTo>
                  <a:pt x="9800" y="2650"/>
                  <a:pt x="9800" y="2650"/>
                  <a:pt x="9806" y="2650"/>
                </a:cubicBezTo>
                <a:cubicBezTo>
                  <a:pt x="9812" y="2656"/>
                  <a:pt x="9812" y="2662"/>
                  <a:pt x="9812" y="2662"/>
                </a:cubicBezTo>
                <a:cubicBezTo>
                  <a:pt x="9818" y="2668"/>
                  <a:pt x="9824" y="2668"/>
                  <a:pt x="9824" y="2674"/>
                </a:cubicBezTo>
                <a:cubicBezTo>
                  <a:pt x="9824" y="2686"/>
                  <a:pt x="9824" y="2686"/>
                  <a:pt x="9824" y="2686"/>
                </a:cubicBezTo>
                <a:cubicBezTo>
                  <a:pt x="9824" y="2698"/>
                  <a:pt x="9824" y="2698"/>
                  <a:pt x="9824" y="2698"/>
                </a:cubicBezTo>
                <a:cubicBezTo>
                  <a:pt x="9824" y="2710"/>
                  <a:pt x="9829" y="2716"/>
                  <a:pt x="9829" y="2721"/>
                </a:cubicBezTo>
                <a:cubicBezTo>
                  <a:pt x="9835" y="2727"/>
                  <a:pt x="9841" y="2727"/>
                  <a:pt x="9841" y="2727"/>
                </a:cubicBezTo>
                <a:cubicBezTo>
                  <a:pt x="9847" y="2733"/>
                  <a:pt x="9853" y="2739"/>
                  <a:pt x="9853" y="2739"/>
                </a:cubicBezTo>
                <a:cubicBezTo>
                  <a:pt x="9859" y="2745"/>
                  <a:pt x="9865" y="2745"/>
                  <a:pt x="9865" y="2751"/>
                </a:cubicBezTo>
                <a:cubicBezTo>
                  <a:pt x="9865" y="2751"/>
                  <a:pt x="9871" y="2757"/>
                  <a:pt x="9871" y="2763"/>
                </a:cubicBezTo>
                <a:cubicBezTo>
                  <a:pt x="9871" y="2763"/>
                  <a:pt x="9865" y="2769"/>
                  <a:pt x="9865" y="2775"/>
                </a:cubicBezTo>
                <a:cubicBezTo>
                  <a:pt x="9865" y="2781"/>
                  <a:pt x="9859" y="2781"/>
                  <a:pt x="9859" y="2793"/>
                </a:cubicBezTo>
                <a:cubicBezTo>
                  <a:pt x="9859" y="2799"/>
                  <a:pt x="9859" y="2799"/>
                  <a:pt x="9859" y="2799"/>
                </a:cubicBezTo>
                <a:lnTo>
                  <a:pt x="9865" y="2805"/>
                </a:lnTo>
                <a:cubicBezTo>
                  <a:pt x="9865" y="2810"/>
                  <a:pt x="9865" y="2816"/>
                  <a:pt x="9865" y="2816"/>
                </a:cubicBezTo>
                <a:cubicBezTo>
                  <a:pt x="9942" y="2816"/>
                  <a:pt x="9942" y="2816"/>
                  <a:pt x="9942" y="2816"/>
                </a:cubicBezTo>
                <a:cubicBezTo>
                  <a:pt x="9942" y="2810"/>
                  <a:pt x="9942" y="2805"/>
                  <a:pt x="9948" y="2805"/>
                </a:cubicBezTo>
                <a:cubicBezTo>
                  <a:pt x="9948" y="2799"/>
                  <a:pt x="9942" y="2793"/>
                  <a:pt x="9948" y="2793"/>
                </a:cubicBezTo>
                <a:cubicBezTo>
                  <a:pt x="9948" y="2787"/>
                  <a:pt x="9954" y="2781"/>
                  <a:pt x="9954" y="2781"/>
                </a:cubicBezTo>
                <a:cubicBezTo>
                  <a:pt x="9960" y="2775"/>
                  <a:pt x="9960" y="2769"/>
                  <a:pt x="9966" y="2769"/>
                </a:cubicBezTo>
                <a:cubicBezTo>
                  <a:pt x="9972" y="2769"/>
                  <a:pt x="9972" y="2769"/>
                  <a:pt x="9978" y="2769"/>
                </a:cubicBezTo>
                <a:cubicBezTo>
                  <a:pt x="9990" y="2769"/>
                  <a:pt x="9990" y="2769"/>
                  <a:pt x="9990" y="2769"/>
                </a:cubicBezTo>
                <a:cubicBezTo>
                  <a:pt x="9990" y="2769"/>
                  <a:pt x="9995" y="2769"/>
                  <a:pt x="10001" y="2769"/>
                </a:cubicBezTo>
                <a:cubicBezTo>
                  <a:pt x="10001" y="2769"/>
                  <a:pt x="10007" y="2775"/>
                  <a:pt x="10013" y="2775"/>
                </a:cubicBezTo>
                <a:cubicBezTo>
                  <a:pt x="10019" y="2775"/>
                  <a:pt x="10019" y="2775"/>
                  <a:pt x="10025" y="2769"/>
                </a:cubicBezTo>
                <a:cubicBezTo>
                  <a:pt x="10025" y="2769"/>
                  <a:pt x="10025" y="2763"/>
                  <a:pt x="10031" y="2757"/>
                </a:cubicBezTo>
                <a:cubicBezTo>
                  <a:pt x="10037" y="2757"/>
                  <a:pt x="10049" y="2757"/>
                  <a:pt x="10055" y="2757"/>
                </a:cubicBezTo>
                <a:cubicBezTo>
                  <a:pt x="10055" y="2721"/>
                  <a:pt x="10055" y="2721"/>
                  <a:pt x="10055" y="2721"/>
                </a:cubicBezTo>
                <a:cubicBezTo>
                  <a:pt x="10102" y="2721"/>
                  <a:pt x="10102" y="2721"/>
                  <a:pt x="10102" y="2721"/>
                </a:cubicBezTo>
                <a:cubicBezTo>
                  <a:pt x="10102" y="2716"/>
                  <a:pt x="10108" y="2716"/>
                  <a:pt x="10108" y="2710"/>
                </a:cubicBezTo>
                <a:cubicBezTo>
                  <a:pt x="10108" y="2704"/>
                  <a:pt x="10102" y="2698"/>
                  <a:pt x="10102" y="2692"/>
                </a:cubicBezTo>
                <a:cubicBezTo>
                  <a:pt x="10079" y="2692"/>
                  <a:pt x="10079" y="2692"/>
                  <a:pt x="10079" y="2692"/>
                </a:cubicBezTo>
                <a:cubicBezTo>
                  <a:pt x="10079" y="2692"/>
                  <a:pt x="10072" y="2698"/>
                  <a:pt x="10067" y="2698"/>
                </a:cubicBezTo>
                <a:cubicBezTo>
                  <a:pt x="10067" y="2698"/>
                  <a:pt x="10061" y="2698"/>
                  <a:pt x="10055" y="2698"/>
                </a:cubicBezTo>
                <a:cubicBezTo>
                  <a:pt x="10055" y="2692"/>
                  <a:pt x="10061" y="2686"/>
                  <a:pt x="10055" y="2686"/>
                </a:cubicBezTo>
                <a:cubicBezTo>
                  <a:pt x="10055" y="2680"/>
                  <a:pt x="10049" y="2686"/>
                  <a:pt x="10043" y="2680"/>
                </a:cubicBezTo>
                <a:cubicBezTo>
                  <a:pt x="10049" y="2674"/>
                  <a:pt x="10055" y="2668"/>
                  <a:pt x="10061" y="2656"/>
                </a:cubicBezTo>
                <a:lnTo>
                  <a:pt x="10067" y="2650"/>
                </a:lnTo>
                <a:cubicBezTo>
                  <a:pt x="10072" y="2639"/>
                  <a:pt x="10072" y="2632"/>
                  <a:pt x="10072" y="2627"/>
                </a:cubicBezTo>
                <a:cubicBezTo>
                  <a:pt x="10072" y="2615"/>
                  <a:pt x="10072" y="2609"/>
                  <a:pt x="10072" y="2603"/>
                </a:cubicBezTo>
                <a:cubicBezTo>
                  <a:pt x="10072" y="2597"/>
                  <a:pt x="10072" y="2591"/>
                  <a:pt x="10072" y="2591"/>
                </a:cubicBezTo>
                <a:cubicBezTo>
                  <a:pt x="10079" y="2585"/>
                  <a:pt x="10079" y="2585"/>
                  <a:pt x="10079" y="2579"/>
                </a:cubicBezTo>
                <a:cubicBezTo>
                  <a:pt x="10084" y="2573"/>
                  <a:pt x="10090" y="2573"/>
                  <a:pt x="10090" y="2573"/>
                </a:cubicBezTo>
                <a:cubicBezTo>
                  <a:pt x="10096" y="2567"/>
                  <a:pt x="10096" y="2561"/>
                  <a:pt x="10102" y="2561"/>
                </a:cubicBezTo>
                <a:cubicBezTo>
                  <a:pt x="10108" y="2561"/>
                  <a:pt x="10108" y="2561"/>
                  <a:pt x="10114" y="2561"/>
                </a:cubicBezTo>
                <a:cubicBezTo>
                  <a:pt x="10120" y="2555"/>
                  <a:pt x="10120" y="2550"/>
                  <a:pt x="10126" y="2550"/>
                </a:cubicBezTo>
                <a:cubicBezTo>
                  <a:pt x="10132" y="2550"/>
                  <a:pt x="10132" y="2550"/>
                  <a:pt x="10138" y="2550"/>
                </a:cubicBezTo>
                <a:cubicBezTo>
                  <a:pt x="10138" y="2544"/>
                  <a:pt x="10144" y="2550"/>
                  <a:pt x="10150" y="2550"/>
                </a:cubicBezTo>
                <a:cubicBezTo>
                  <a:pt x="10150" y="2544"/>
                  <a:pt x="10150" y="2538"/>
                  <a:pt x="10156" y="2538"/>
                </a:cubicBezTo>
                <a:cubicBezTo>
                  <a:pt x="10156" y="2532"/>
                  <a:pt x="10156" y="2526"/>
                  <a:pt x="10156" y="2526"/>
                </a:cubicBezTo>
                <a:cubicBezTo>
                  <a:pt x="10156" y="2520"/>
                  <a:pt x="10161" y="2520"/>
                  <a:pt x="10161" y="2514"/>
                </a:cubicBezTo>
                <a:cubicBezTo>
                  <a:pt x="10167" y="2508"/>
                  <a:pt x="10173" y="2508"/>
                  <a:pt x="10173" y="2502"/>
                </a:cubicBezTo>
                <a:cubicBezTo>
                  <a:pt x="10179" y="2502"/>
                  <a:pt x="10185" y="2502"/>
                  <a:pt x="10185" y="2496"/>
                </a:cubicBezTo>
                <a:cubicBezTo>
                  <a:pt x="10185" y="2490"/>
                  <a:pt x="10185" y="2490"/>
                  <a:pt x="10185" y="2484"/>
                </a:cubicBezTo>
                <a:cubicBezTo>
                  <a:pt x="10185" y="2473"/>
                  <a:pt x="10185" y="2473"/>
                  <a:pt x="10185" y="2473"/>
                </a:cubicBezTo>
                <a:cubicBezTo>
                  <a:pt x="10185" y="2466"/>
                  <a:pt x="10185" y="2466"/>
                  <a:pt x="10185" y="2461"/>
                </a:cubicBezTo>
                <a:cubicBezTo>
                  <a:pt x="10173" y="2461"/>
                  <a:pt x="10167" y="2461"/>
                  <a:pt x="10161" y="2461"/>
                </a:cubicBezTo>
                <a:cubicBezTo>
                  <a:pt x="10150" y="2461"/>
                  <a:pt x="10144" y="2455"/>
                  <a:pt x="10138" y="2455"/>
                </a:cubicBezTo>
                <a:cubicBezTo>
                  <a:pt x="10132" y="2455"/>
                  <a:pt x="10132" y="2461"/>
                  <a:pt x="10126" y="2461"/>
                </a:cubicBezTo>
                <a:cubicBezTo>
                  <a:pt x="10126" y="2443"/>
                  <a:pt x="10126" y="2437"/>
                  <a:pt x="10126" y="2419"/>
                </a:cubicBezTo>
                <a:cubicBezTo>
                  <a:pt x="10126" y="2419"/>
                  <a:pt x="10120" y="2413"/>
                  <a:pt x="10114" y="2413"/>
                </a:cubicBezTo>
                <a:cubicBezTo>
                  <a:pt x="10108" y="2407"/>
                  <a:pt x="10108" y="2413"/>
                  <a:pt x="10102" y="2413"/>
                </a:cubicBezTo>
                <a:cubicBezTo>
                  <a:pt x="10096" y="2407"/>
                  <a:pt x="10096" y="2407"/>
                  <a:pt x="10090" y="2401"/>
                </a:cubicBezTo>
                <a:cubicBezTo>
                  <a:pt x="10090" y="2401"/>
                  <a:pt x="10090" y="2395"/>
                  <a:pt x="10090" y="2389"/>
                </a:cubicBezTo>
                <a:cubicBezTo>
                  <a:pt x="10090" y="2300"/>
                  <a:pt x="10090" y="2300"/>
                  <a:pt x="10090" y="2300"/>
                </a:cubicBezTo>
                <a:cubicBezTo>
                  <a:pt x="10096" y="2295"/>
                  <a:pt x="10102" y="2295"/>
                  <a:pt x="10108" y="2289"/>
                </a:cubicBezTo>
                <a:cubicBezTo>
                  <a:pt x="10108" y="2289"/>
                  <a:pt x="10108" y="2283"/>
                  <a:pt x="10114" y="2277"/>
                </a:cubicBezTo>
                <a:cubicBezTo>
                  <a:pt x="10114" y="2277"/>
                  <a:pt x="10120" y="2271"/>
                  <a:pt x="10120" y="2265"/>
                </a:cubicBezTo>
                <a:cubicBezTo>
                  <a:pt x="10126" y="2265"/>
                  <a:pt x="10126" y="2259"/>
                  <a:pt x="10126" y="2259"/>
                </a:cubicBezTo>
                <a:cubicBezTo>
                  <a:pt x="10132" y="2247"/>
                  <a:pt x="10132" y="2241"/>
                  <a:pt x="10132" y="2235"/>
                </a:cubicBezTo>
                <a:cubicBezTo>
                  <a:pt x="10138" y="2229"/>
                  <a:pt x="10138" y="2223"/>
                  <a:pt x="10138" y="2223"/>
                </a:cubicBezTo>
                <a:cubicBezTo>
                  <a:pt x="10144" y="2218"/>
                  <a:pt x="10150" y="2218"/>
                  <a:pt x="10150" y="2218"/>
                </a:cubicBezTo>
                <a:cubicBezTo>
                  <a:pt x="10156" y="2218"/>
                  <a:pt x="10161" y="2218"/>
                  <a:pt x="10161" y="2218"/>
                </a:cubicBezTo>
                <a:cubicBezTo>
                  <a:pt x="10173" y="2212"/>
                  <a:pt x="10179" y="2212"/>
                  <a:pt x="10185" y="2206"/>
                </a:cubicBezTo>
                <a:cubicBezTo>
                  <a:pt x="10191" y="2200"/>
                  <a:pt x="10191" y="2200"/>
                  <a:pt x="10197" y="2194"/>
                </a:cubicBezTo>
                <a:cubicBezTo>
                  <a:pt x="10197" y="2188"/>
                  <a:pt x="10203" y="2188"/>
                  <a:pt x="10203" y="2188"/>
                </a:cubicBezTo>
                <a:cubicBezTo>
                  <a:pt x="10209" y="2182"/>
                  <a:pt x="10209" y="2176"/>
                  <a:pt x="10209" y="2176"/>
                </a:cubicBezTo>
                <a:cubicBezTo>
                  <a:pt x="10221" y="2170"/>
                  <a:pt x="10227" y="2170"/>
                  <a:pt x="10233" y="2170"/>
                </a:cubicBezTo>
                <a:cubicBezTo>
                  <a:pt x="10238" y="2170"/>
                  <a:pt x="10245" y="2170"/>
                  <a:pt x="10250" y="2170"/>
                </a:cubicBezTo>
                <a:cubicBezTo>
                  <a:pt x="10250" y="2170"/>
                  <a:pt x="10250" y="2164"/>
                  <a:pt x="10256" y="2158"/>
                </a:cubicBezTo>
                <a:cubicBezTo>
                  <a:pt x="10262" y="2158"/>
                  <a:pt x="10268" y="2152"/>
                  <a:pt x="10268" y="2152"/>
                </a:cubicBezTo>
                <a:cubicBezTo>
                  <a:pt x="10268" y="2146"/>
                  <a:pt x="10268" y="2141"/>
                  <a:pt x="10268" y="2141"/>
                </a:cubicBezTo>
                <a:cubicBezTo>
                  <a:pt x="10268" y="2134"/>
                  <a:pt x="10274" y="2129"/>
                  <a:pt x="10274" y="2129"/>
                </a:cubicBezTo>
                <a:cubicBezTo>
                  <a:pt x="10280" y="2129"/>
                  <a:pt x="10286" y="2129"/>
                  <a:pt x="10286" y="2123"/>
                </a:cubicBezTo>
                <a:cubicBezTo>
                  <a:pt x="10292" y="2123"/>
                  <a:pt x="10298" y="2123"/>
                  <a:pt x="10298" y="2123"/>
                </a:cubicBezTo>
                <a:cubicBezTo>
                  <a:pt x="10304" y="2123"/>
                  <a:pt x="10310" y="2123"/>
                  <a:pt x="10310" y="2123"/>
                </a:cubicBezTo>
                <a:cubicBezTo>
                  <a:pt x="10316" y="2123"/>
                  <a:pt x="10322" y="2123"/>
                  <a:pt x="10322" y="2117"/>
                </a:cubicBezTo>
                <a:cubicBezTo>
                  <a:pt x="10327" y="2117"/>
                  <a:pt x="10333" y="2111"/>
                  <a:pt x="10333" y="2105"/>
                </a:cubicBezTo>
                <a:cubicBezTo>
                  <a:pt x="10333" y="2093"/>
                  <a:pt x="10327" y="2093"/>
                  <a:pt x="10322" y="2087"/>
                </a:cubicBezTo>
                <a:cubicBezTo>
                  <a:pt x="10322" y="2081"/>
                  <a:pt x="10316" y="2081"/>
                  <a:pt x="10310" y="2075"/>
                </a:cubicBezTo>
                <a:cubicBezTo>
                  <a:pt x="10310" y="2075"/>
                  <a:pt x="10310" y="2069"/>
                  <a:pt x="10310" y="2063"/>
                </a:cubicBezTo>
                <a:cubicBezTo>
                  <a:pt x="10310" y="2052"/>
                  <a:pt x="10310" y="2040"/>
                  <a:pt x="10322" y="2034"/>
                </a:cubicBezTo>
                <a:cubicBezTo>
                  <a:pt x="10322" y="2028"/>
                  <a:pt x="10322" y="2022"/>
                  <a:pt x="10327" y="2022"/>
                </a:cubicBezTo>
                <a:cubicBezTo>
                  <a:pt x="10333" y="2016"/>
                  <a:pt x="10333" y="2022"/>
                  <a:pt x="10339" y="2022"/>
                </a:cubicBezTo>
                <a:cubicBezTo>
                  <a:pt x="10345" y="2016"/>
                  <a:pt x="10345" y="2016"/>
                  <a:pt x="10351" y="2010"/>
                </a:cubicBezTo>
                <a:cubicBezTo>
                  <a:pt x="10357" y="2010"/>
                  <a:pt x="10357" y="2004"/>
                  <a:pt x="10357" y="1998"/>
                </a:cubicBezTo>
                <a:cubicBezTo>
                  <a:pt x="10363" y="1986"/>
                  <a:pt x="10363" y="1980"/>
                  <a:pt x="10369" y="1975"/>
                </a:cubicBezTo>
                <a:cubicBezTo>
                  <a:pt x="10369" y="1968"/>
                  <a:pt x="10369" y="1963"/>
                  <a:pt x="10369" y="1963"/>
                </a:cubicBezTo>
                <a:cubicBezTo>
                  <a:pt x="10375" y="1957"/>
                  <a:pt x="10387" y="1957"/>
                  <a:pt x="10393" y="1957"/>
                </a:cubicBezTo>
                <a:cubicBezTo>
                  <a:pt x="10404" y="1957"/>
                  <a:pt x="10411" y="1963"/>
                  <a:pt x="10416" y="1963"/>
                </a:cubicBezTo>
                <a:cubicBezTo>
                  <a:pt x="10422" y="1963"/>
                  <a:pt x="10422" y="1963"/>
                  <a:pt x="10428" y="1963"/>
                </a:cubicBezTo>
                <a:cubicBezTo>
                  <a:pt x="10434" y="1963"/>
                  <a:pt x="10434" y="1968"/>
                  <a:pt x="10434" y="1975"/>
                </a:cubicBezTo>
                <a:cubicBezTo>
                  <a:pt x="10446" y="1980"/>
                  <a:pt x="10446" y="1986"/>
                  <a:pt x="10452" y="1998"/>
                </a:cubicBezTo>
                <a:cubicBezTo>
                  <a:pt x="10458" y="1992"/>
                  <a:pt x="10464" y="1992"/>
                  <a:pt x="10464" y="1992"/>
                </a:cubicBezTo>
                <a:cubicBezTo>
                  <a:pt x="10470" y="1992"/>
                  <a:pt x="10470" y="1986"/>
                  <a:pt x="10476" y="1980"/>
                </a:cubicBezTo>
                <a:cubicBezTo>
                  <a:pt x="10476" y="1980"/>
                  <a:pt x="10482" y="1980"/>
                  <a:pt x="10488" y="1980"/>
                </a:cubicBezTo>
                <a:cubicBezTo>
                  <a:pt x="10493" y="1980"/>
                  <a:pt x="10493" y="1986"/>
                  <a:pt x="10499" y="1986"/>
                </a:cubicBezTo>
                <a:cubicBezTo>
                  <a:pt x="10499" y="1992"/>
                  <a:pt x="10505" y="1992"/>
                  <a:pt x="10505" y="1998"/>
                </a:cubicBezTo>
                <a:cubicBezTo>
                  <a:pt x="10511" y="1998"/>
                  <a:pt x="10511" y="2004"/>
                  <a:pt x="10511" y="2010"/>
                </a:cubicBezTo>
                <a:cubicBezTo>
                  <a:pt x="10517" y="2010"/>
                  <a:pt x="10517" y="2016"/>
                  <a:pt x="10517" y="2022"/>
                </a:cubicBezTo>
                <a:cubicBezTo>
                  <a:pt x="10517" y="2057"/>
                  <a:pt x="10517" y="2057"/>
                  <a:pt x="10517" y="2057"/>
                </a:cubicBezTo>
                <a:cubicBezTo>
                  <a:pt x="10488" y="2057"/>
                  <a:pt x="10488" y="2057"/>
                  <a:pt x="10488" y="2057"/>
                </a:cubicBezTo>
                <a:cubicBezTo>
                  <a:pt x="10488" y="2069"/>
                  <a:pt x="10488" y="2075"/>
                  <a:pt x="10488" y="2093"/>
                </a:cubicBezTo>
                <a:cubicBezTo>
                  <a:pt x="10488" y="2093"/>
                  <a:pt x="10488" y="2099"/>
                  <a:pt x="10488" y="2105"/>
                </a:cubicBezTo>
                <a:cubicBezTo>
                  <a:pt x="10482" y="2111"/>
                  <a:pt x="10482" y="2117"/>
                  <a:pt x="10476" y="2123"/>
                </a:cubicBezTo>
                <a:cubicBezTo>
                  <a:pt x="10470" y="2129"/>
                  <a:pt x="10464" y="2129"/>
                  <a:pt x="10464" y="2134"/>
                </a:cubicBezTo>
                <a:cubicBezTo>
                  <a:pt x="10458" y="2141"/>
                  <a:pt x="10452" y="2141"/>
                  <a:pt x="10446" y="2141"/>
                </a:cubicBezTo>
                <a:cubicBezTo>
                  <a:pt x="10434" y="2141"/>
                  <a:pt x="10428" y="2134"/>
                  <a:pt x="10416" y="2134"/>
                </a:cubicBezTo>
                <a:cubicBezTo>
                  <a:pt x="10411" y="2134"/>
                  <a:pt x="10404" y="2141"/>
                  <a:pt x="10404" y="2141"/>
                </a:cubicBezTo>
                <a:cubicBezTo>
                  <a:pt x="10399" y="2146"/>
                  <a:pt x="10393" y="2146"/>
                  <a:pt x="10393" y="2146"/>
                </a:cubicBezTo>
                <a:cubicBezTo>
                  <a:pt x="10387" y="2152"/>
                  <a:pt x="10387" y="2158"/>
                  <a:pt x="10387" y="2158"/>
                </a:cubicBezTo>
                <a:cubicBezTo>
                  <a:pt x="10381" y="2164"/>
                  <a:pt x="10381" y="2164"/>
                  <a:pt x="10375" y="2170"/>
                </a:cubicBezTo>
                <a:cubicBezTo>
                  <a:pt x="10375" y="2176"/>
                  <a:pt x="10375" y="2176"/>
                  <a:pt x="10375" y="2182"/>
                </a:cubicBezTo>
                <a:cubicBezTo>
                  <a:pt x="10369" y="2188"/>
                  <a:pt x="10363" y="2188"/>
                  <a:pt x="10363" y="2188"/>
                </a:cubicBezTo>
                <a:cubicBezTo>
                  <a:pt x="10357" y="2194"/>
                  <a:pt x="10357" y="2194"/>
                  <a:pt x="10351" y="2200"/>
                </a:cubicBezTo>
                <a:cubicBezTo>
                  <a:pt x="10351" y="2206"/>
                  <a:pt x="10351" y="2206"/>
                  <a:pt x="10345" y="2212"/>
                </a:cubicBezTo>
                <a:cubicBezTo>
                  <a:pt x="10339" y="2212"/>
                  <a:pt x="10339" y="2212"/>
                  <a:pt x="10333" y="2218"/>
                </a:cubicBezTo>
                <a:cubicBezTo>
                  <a:pt x="10327" y="2223"/>
                  <a:pt x="10316" y="2223"/>
                  <a:pt x="10316" y="2235"/>
                </a:cubicBezTo>
                <a:cubicBezTo>
                  <a:pt x="10316" y="2253"/>
                  <a:pt x="10322" y="2259"/>
                  <a:pt x="10322" y="2277"/>
                </a:cubicBezTo>
                <a:cubicBezTo>
                  <a:pt x="10322" y="2283"/>
                  <a:pt x="10322" y="2289"/>
                  <a:pt x="10316" y="2295"/>
                </a:cubicBezTo>
                <a:cubicBezTo>
                  <a:pt x="10316" y="2300"/>
                  <a:pt x="10304" y="2300"/>
                  <a:pt x="10304" y="2312"/>
                </a:cubicBezTo>
                <a:cubicBezTo>
                  <a:pt x="10304" y="2324"/>
                  <a:pt x="10310" y="2336"/>
                  <a:pt x="10310" y="2348"/>
                </a:cubicBezTo>
                <a:cubicBezTo>
                  <a:pt x="10310" y="2360"/>
                  <a:pt x="10310" y="2360"/>
                  <a:pt x="10310" y="2360"/>
                </a:cubicBezTo>
                <a:cubicBezTo>
                  <a:pt x="10310" y="2366"/>
                  <a:pt x="10316" y="2372"/>
                  <a:pt x="10316" y="2372"/>
                </a:cubicBezTo>
                <a:cubicBezTo>
                  <a:pt x="10316" y="2384"/>
                  <a:pt x="10316" y="2389"/>
                  <a:pt x="10316" y="2401"/>
                </a:cubicBezTo>
                <a:cubicBezTo>
                  <a:pt x="10327" y="2401"/>
                  <a:pt x="10333" y="2401"/>
                  <a:pt x="10345" y="2401"/>
                </a:cubicBezTo>
                <a:cubicBezTo>
                  <a:pt x="10351" y="2401"/>
                  <a:pt x="10357" y="2407"/>
                  <a:pt x="10363" y="2413"/>
                </a:cubicBezTo>
                <a:cubicBezTo>
                  <a:pt x="10369" y="2413"/>
                  <a:pt x="10369" y="2419"/>
                  <a:pt x="10375" y="2419"/>
                </a:cubicBezTo>
                <a:cubicBezTo>
                  <a:pt x="10375" y="2425"/>
                  <a:pt x="10381" y="2431"/>
                  <a:pt x="10381" y="2431"/>
                </a:cubicBezTo>
                <a:cubicBezTo>
                  <a:pt x="10393" y="2437"/>
                  <a:pt x="10399" y="2437"/>
                  <a:pt x="10404" y="2443"/>
                </a:cubicBezTo>
                <a:cubicBezTo>
                  <a:pt x="10411" y="2443"/>
                  <a:pt x="10411" y="2449"/>
                  <a:pt x="10416" y="2449"/>
                </a:cubicBezTo>
                <a:cubicBezTo>
                  <a:pt x="10428" y="2455"/>
                  <a:pt x="10434" y="2466"/>
                  <a:pt x="10446" y="2466"/>
                </a:cubicBezTo>
                <a:cubicBezTo>
                  <a:pt x="10452" y="2466"/>
                  <a:pt x="10452" y="2466"/>
                  <a:pt x="10452" y="2466"/>
                </a:cubicBezTo>
                <a:cubicBezTo>
                  <a:pt x="10458" y="2466"/>
                  <a:pt x="10458" y="2461"/>
                  <a:pt x="10464" y="2461"/>
                </a:cubicBezTo>
                <a:cubicBezTo>
                  <a:pt x="10476" y="2455"/>
                  <a:pt x="10488" y="2437"/>
                  <a:pt x="10499" y="2437"/>
                </a:cubicBezTo>
                <a:cubicBezTo>
                  <a:pt x="10511" y="2437"/>
                  <a:pt x="10517" y="2449"/>
                  <a:pt x="10529" y="2449"/>
                </a:cubicBezTo>
                <a:cubicBezTo>
                  <a:pt x="10535" y="2449"/>
                  <a:pt x="10541" y="2443"/>
                  <a:pt x="10547" y="2443"/>
                </a:cubicBezTo>
                <a:cubicBezTo>
                  <a:pt x="10553" y="2443"/>
                  <a:pt x="10559" y="2449"/>
                  <a:pt x="10559" y="2443"/>
                </a:cubicBezTo>
                <a:cubicBezTo>
                  <a:pt x="10565" y="2443"/>
                  <a:pt x="10565" y="2443"/>
                  <a:pt x="10570" y="2437"/>
                </a:cubicBezTo>
                <a:cubicBezTo>
                  <a:pt x="10577" y="2437"/>
                  <a:pt x="10570" y="2431"/>
                  <a:pt x="10577" y="2425"/>
                </a:cubicBezTo>
                <a:cubicBezTo>
                  <a:pt x="10577" y="2425"/>
                  <a:pt x="10582" y="2425"/>
                  <a:pt x="10582" y="2419"/>
                </a:cubicBezTo>
                <a:cubicBezTo>
                  <a:pt x="10677" y="2419"/>
                  <a:pt x="10677" y="2419"/>
                  <a:pt x="10677" y="2419"/>
                </a:cubicBezTo>
                <a:cubicBezTo>
                  <a:pt x="10683" y="2419"/>
                  <a:pt x="10683" y="2413"/>
                  <a:pt x="10689" y="2413"/>
                </a:cubicBezTo>
                <a:cubicBezTo>
                  <a:pt x="10695" y="2413"/>
                  <a:pt x="10701" y="2413"/>
                  <a:pt x="10707" y="2413"/>
                </a:cubicBezTo>
                <a:cubicBezTo>
                  <a:pt x="10707" y="2413"/>
                  <a:pt x="10707" y="2407"/>
                  <a:pt x="10713" y="2413"/>
                </a:cubicBezTo>
                <a:lnTo>
                  <a:pt x="10719" y="2419"/>
                </a:lnTo>
                <a:cubicBezTo>
                  <a:pt x="10719" y="2425"/>
                  <a:pt x="10719" y="2431"/>
                  <a:pt x="10725" y="2431"/>
                </a:cubicBezTo>
                <a:cubicBezTo>
                  <a:pt x="10725" y="2437"/>
                  <a:pt x="10731" y="2437"/>
                  <a:pt x="10731" y="2437"/>
                </a:cubicBezTo>
                <a:cubicBezTo>
                  <a:pt x="10790" y="2437"/>
                  <a:pt x="10790" y="2437"/>
                  <a:pt x="10790" y="2437"/>
                </a:cubicBezTo>
                <a:cubicBezTo>
                  <a:pt x="10796" y="2449"/>
                  <a:pt x="10796" y="2449"/>
                  <a:pt x="10796" y="2449"/>
                </a:cubicBezTo>
                <a:cubicBezTo>
                  <a:pt x="10790" y="2455"/>
                  <a:pt x="10790" y="2461"/>
                  <a:pt x="10784" y="2461"/>
                </a:cubicBezTo>
                <a:cubicBezTo>
                  <a:pt x="10778" y="2461"/>
                  <a:pt x="10772" y="2461"/>
                  <a:pt x="10760" y="2461"/>
                </a:cubicBezTo>
                <a:cubicBezTo>
                  <a:pt x="10748" y="2461"/>
                  <a:pt x="10743" y="2461"/>
                  <a:pt x="10731" y="2461"/>
                </a:cubicBezTo>
                <a:lnTo>
                  <a:pt x="10725" y="2466"/>
                </a:lnTo>
                <a:cubicBezTo>
                  <a:pt x="10719" y="2466"/>
                  <a:pt x="10713" y="2473"/>
                  <a:pt x="10713" y="2473"/>
                </a:cubicBezTo>
                <a:cubicBezTo>
                  <a:pt x="10707" y="2473"/>
                  <a:pt x="10701" y="2478"/>
                  <a:pt x="10701" y="2484"/>
                </a:cubicBezTo>
                <a:cubicBezTo>
                  <a:pt x="10695" y="2484"/>
                  <a:pt x="10689" y="2484"/>
                  <a:pt x="10689" y="2490"/>
                </a:cubicBezTo>
                <a:cubicBezTo>
                  <a:pt x="10683" y="2496"/>
                  <a:pt x="10683" y="2496"/>
                  <a:pt x="10677" y="2502"/>
                </a:cubicBezTo>
                <a:cubicBezTo>
                  <a:pt x="10677" y="2508"/>
                  <a:pt x="10677" y="2508"/>
                  <a:pt x="10671" y="2514"/>
                </a:cubicBezTo>
                <a:cubicBezTo>
                  <a:pt x="10671" y="2520"/>
                  <a:pt x="10671" y="2520"/>
                  <a:pt x="10665" y="2526"/>
                </a:cubicBezTo>
                <a:cubicBezTo>
                  <a:pt x="10659" y="2526"/>
                  <a:pt x="10659" y="2526"/>
                  <a:pt x="10654" y="2526"/>
                </a:cubicBezTo>
                <a:cubicBezTo>
                  <a:pt x="10648" y="2526"/>
                  <a:pt x="10636" y="2526"/>
                  <a:pt x="10630" y="2520"/>
                </a:cubicBezTo>
                <a:cubicBezTo>
                  <a:pt x="10624" y="2520"/>
                  <a:pt x="10624" y="2514"/>
                  <a:pt x="10618" y="2508"/>
                </a:cubicBezTo>
                <a:cubicBezTo>
                  <a:pt x="10612" y="2508"/>
                  <a:pt x="10612" y="2496"/>
                  <a:pt x="10600" y="2496"/>
                </a:cubicBezTo>
                <a:cubicBezTo>
                  <a:pt x="10588" y="2496"/>
                  <a:pt x="10582" y="2508"/>
                  <a:pt x="10577" y="2508"/>
                </a:cubicBezTo>
                <a:cubicBezTo>
                  <a:pt x="10565" y="2508"/>
                  <a:pt x="10559" y="2508"/>
                  <a:pt x="10553" y="2508"/>
                </a:cubicBezTo>
                <a:cubicBezTo>
                  <a:pt x="10541" y="2508"/>
                  <a:pt x="10535" y="2502"/>
                  <a:pt x="10529" y="2502"/>
                </a:cubicBezTo>
                <a:cubicBezTo>
                  <a:pt x="10523" y="2502"/>
                  <a:pt x="10517" y="2508"/>
                  <a:pt x="10517" y="2508"/>
                </a:cubicBezTo>
                <a:cubicBezTo>
                  <a:pt x="10511" y="2508"/>
                  <a:pt x="10511" y="2514"/>
                  <a:pt x="10505" y="2514"/>
                </a:cubicBezTo>
                <a:cubicBezTo>
                  <a:pt x="10499" y="2514"/>
                  <a:pt x="10499" y="2520"/>
                  <a:pt x="10493" y="2520"/>
                </a:cubicBezTo>
                <a:cubicBezTo>
                  <a:pt x="10488" y="2520"/>
                  <a:pt x="10488" y="2520"/>
                  <a:pt x="10482" y="2520"/>
                </a:cubicBezTo>
                <a:cubicBezTo>
                  <a:pt x="10476" y="2520"/>
                  <a:pt x="10476" y="2514"/>
                  <a:pt x="10470" y="2514"/>
                </a:cubicBezTo>
                <a:cubicBezTo>
                  <a:pt x="10464" y="2514"/>
                  <a:pt x="10464" y="2520"/>
                  <a:pt x="10458" y="2520"/>
                </a:cubicBezTo>
                <a:cubicBezTo>
                  <a:pt x="10458" y="2520"/>
                  <a:pt x="10452" y="2520"/>
                  <a:pt x="10446" y="2526"/>
                </a:cubicBezTo>
                <a:cubicBezTo>
                  <a:pt x="10446" y="2526"/>
                  <a:pt x="10452" y="2532"/>
                  <a:pt x="10446" y="2538"/>
                </a:cubicBezTo>
                <a:cubicBezTo>
                  <a:pt x="10446" y="2544"/>
                  <a:pt x="10440" y="2544"/>
                  <a:pt x="10434" y="2550"/>
                </a:cubicBezTo>
                <a:cubicBezTo>
                  <a:pt x="10434" y="2550"/>
                  <a:pt x="10440" y="2561"/>
                  <a:pt x="10434" y="2561"/>
                </a:cubicBezTo>
                <a:cubicBezTo>
                  <a:pt x="10428" y="2561"/>
                  <a:pt x="10428" y="2555"/>
                  <a:pt x="10422" y="2555"/>
                </a:cubicBezTo>
                <a:cubicBezTo>
                  <a:pt x="10416" y="2555"/>
                  <a:pt x="10416" y="2555"/>
                  <a:pt x="10411" y="2555"/>
                </a:cubicBezTo>
                <a:cubicBezTo>
                  <a:pt x="10404" y="2555"/>
                  <a:pt x="10404" y="2550"/>
                  <a:pt x="10399" y="2550"/>
                </a:cubicBezTo>
                <a:cubicBezTo>
                  <a:pt x="10399" y="2544"/>
                  <a:pt x="10404" y="2538"/>
                  <a:pt x="10399" y="2538"/>
                </a:cubicBezTo>
                <a:cubicBezTo>
                  <a:pt x="10399" y="2532"/>
                  <a:pt x="10393" y="2538"/>
                  <a:pt x="10387" y="2538"/>
                </a:cubicBezTo>
                <a:cubicBezTo>
                  <a:pt x="10387" y="2538"/>
                  <a:pt x="10381" y="2538"/>
                  <a:pt x="10375" y="2538"/>
                </a:cubicBezTo>
                <a:cubicBezTo>
                  <a:pt x="10375" y="2538"/>
                  <a:pt x="10369" y="2538"/>
                  <a:pt x="10363" y="2544"/>
                </a:cubicBezTo>
                <a:cubicBezTo>
                  <a:pt x="10363" y="2544"/>
                  <a:pt x="10363" y="2550"/>
                  <a:pt x="10363" y="2555"/>
                </a:cubicBezTo>
                <a:cubicBezTo>
                  <a:pt x="10369" y="2555"/>
                  <a:pt x="10369" y="2561"/>
                  <a:pt x="10375" y="2561"/>
                </a:cubicBezTo>
                <a:cubicBezTo>
                  <a:pt x="10375" y="2561"/>
                  <a:pt x="10381" y="2561"/>
                  <a:pt x="10387" y="2561"/>
                </a:cubicBezTo>
                <a:cubicBezTo>
                  <a:pt x="10393" y="2561"/>
                  <a:pt x="10393" y="2567"/>
                  <a:pt x="10399" y="2573"/>
                </a:cubicBezTo>
                <a:cubicBezTo>
                  <a:pt x="10387" y="2573"/>
                  <a:pt x="10381" y="2567"/>
                  <a:pt x="10375" y="2573"/>
                </a:cubicBezTo>
                <a:cubicBezTo>
                  <a:pt x="10357" y="2573"/>
                  <a:pt x="10351" y="2579"/>
                  <a:pt x="10339" y="2579"/>
                </a:cubicBezTo>
                <a:cubicBezTo>
                  <a:pt x="10333" y="2585"/>
                  <a:pt x="10327" y="2585"/>
                  <a:pt x="10327" y="2585"/>
                </a:cubicBezTo>
                <a:cubicBezTo>
                  <a:pt x="10327" y="2591"/>
                  <a:pt x="10327" y="2597"/>
                  <a:pt x="10327" y="2597"/>
                </a:cubicBezTo>
                <a:cubicBezTo>
                  <a:pt x="10333" y="2609"/>
                  <a:pt x="10339" y="2615"/>
                  <a:pt x="10351" y="2615"/>
                </a:cubicBezTo>
                <a:lnTo>
                  <a:pt x="10357" y="2615"/>
                </a:lnTo>
                <a:cubicBezTo>
                  <a:pt x="10363" y="2615"/>
                  <a:pt x="10369" y="2621"/>
                  <a:pt x="10369" y="2621"/>
                </a:cubicBezTo>
                <a:cubicBezTo>
                  <a:pt x="10375" y="2621"/>
                  <a:pt x="10381" y="2621"/>
                  <a:pt x="10387" y="2621"/>
                </a:cubicBezTo>
                <a:cubicBezTo>
                  <a:pt x="10393" y="2621"/>
                  <a:pt x="10399" y="2621"/>
                  <a:pt x="10404" y="2621"/>
                </a:cubicBezTo>
                <a:cubicBezTo>
                  <a:pt x="10416" y="2615"/>
                  <a:pt x="10416" y="2603"/>
                  <a:pt x="10422" y="2597"/>
                </a:cubicBezTo>
                <a:cubicBezTo>
                  <a:pt x="10428" y="2591"/>
                  <a:pt x="10428" y="2585"/>
                  <a:pt x="10434" y="2585"/>
                </a:cubicBezTo>
                <a:cubicBezTo>
                  <a:pt x="10446" y="2585"/>
                  <a:pt x="10446" y="2585"/>
                  <a:pt x="10452" y="2591"/>
                </a:cubicBezTo>
                <a:cubicBezTo>
                  <a:pt x="10458" y="2591"/>
                  <a:pt x="10464" y="2591"/>
                  <a:pt x="10464" y="2597"/>
                </a:cubicBezTo>
                <a:cubicBezTo>
                  <a:pt x="10470" y="2597"/>
                  <a:pt x="10476" y="2603"/>
                  <a:pt x="10476" y="2603"/>
                </a:cubicBezTo>
                <a:cubicBezTo>
                  <a:pt x="10476" y="2609"/>
                  <a:pt x="10476" y="2615"/>
                  <a:pt x="10482" y="2615"/>
                </a:cubicBezTo>
                <a:cubicBezTo>
                  <a:pt x="10482" y="2621"/>
                  <a:pt x="10476" y="2627"/>
                  <a:pt x="10482" y="2627"/>
                </a:cubicBezTo>
                <a:cubicBezTo>
                  <a:pt x="10482" y="2632"/>
                  <a:pt x="10488" y="2632"/>
                  <a:pt x="10493" y="2632"/>
                </a:cubicBezTo>
                <a:lnTo>
                  <a:pt x="10499" y="2639"/>
                </a:lnTo>
                <a:cubicBezTo>
                  <a:pt x="10505" y="2639"/>
                  <a:pt x="10511" y="2644"/>
                  <a:pt x="10511" y="2650"/>
                </a:cubicBezTo>
                <a:cubicBezTo>
                  <a:pt x="10511" y="2650"/>
                  <a:pt x="10511" y="2656"/>
                  <a:pt x="10505" y="2656"/>
                </a:cubicBezTo>
                <a:cubicBezTo>
                  <a:pt x="10499" y="2668"/>
                  <a:pt x="10488" y="2668"/>
                  <a:pt x="10476" y="2674"/>
                </a:cubicBezTo>
                <a:cubicBezTo>
                  <a:pt x="10476" y="2674"/>
                  <a:pt x="10464" y="2674"/>
                  <a:pt x="10464" y="2680"/>
                </a:cubicBezTo>
                <a:cubicBezTo>
                  <a:pt x="10464" y="2680"/>
                  <a:pt x="10464" y="2686"/>
                  <a:pt x="10464" y="2692"/>
                </a:cubicBezTo>
                <a:cubicBezTo>
                  <a:pt x="10464" y="2698"/>
                  <a:pt x="10464" y="2704"/>
                  <a:pt x="10464" y="2710"/>
                </a:cubicBezTo>
                <a:cubicBezTo>
                  <a:pt x="10440" y="2710"/>
                  <a:pt x="10440" y="2710"/>
                  <a:pt x="10440" y="2710"/>
                </a:cubicBezTo>
                <a:cubicBezTo>
                  <a:pt x="10434" y="2710"/>
                  <a:pt x="10428" y="2710"/>
                  <a:pt x="10422" y="2710"/>
                </a:cubicBezTo>
                <a:cubicBezTo>
                  <a:pt x="10422" y="2704"/>
                  <a:pt x="10416" y="2704"/>
                  <a:pt x="10416" y="2704"/>
                </a:cubicBezTo>
                <a:cubicBezTo>
                  <a:pt x="10411" y="2704"/>
                  <a:pt x="10411" y="2698"/>
                  <a:pt x="10411" y="2692"/>
                </a:cubicBezTo>
                <a:cubicBezTo>
                  <a:pt x="10404" y="2692"/>
                  <a:pt x="10411" y="2686"/>
                  <a:pt x="10411" y="2680"/>
                </a:cubicBezTo>
                <a:cubicBezTo>
                  <a:pt x="10404" y="2680"/>
                  <a:pt x="10404" y="2674"/>
                  <a:pt x="10399" y="2668"/>
                </a:cubicBezTo>
                <a:cubicBezTo>
                  <a:pt x="10399" y="2668"/>
                  <a:pt x="10387" y="2674"/>
                  <a:pt x="10387" y="2668"/>
                </a:cubicBezTo>
                <a:cubicBezTo>
                  <a:pt x="10387" y="2668"/>
                  <a:pt x="10387" y="2662"/>
                  <a:pt x="10387" y="2656"/>
                </a:cubicBezTo>
                <a:lnTo>
                  <a:pt x="10387" y="2650"/>
                </a:lnTo>
                <a:cubicBezTo>
                  <a:pt x="10363" y="2650"/>
                  <a:pt x="10363" y="2650"/>
                  <a:pt x="10363" y="2650"/>
                </a:cubicBezTo>
                <a:cubicBezTo>
                  <a:pt x="10357" y="2656"/>
                  <a:pt x="10357" y="2662"/>
                  <a:pt x="10351" y="2668"/>
                </a:cubicBezTo>
                <a:cubicBezTo>
                  <a:pt x="10345" y="2674"/>
                  <a:pt x="10339" y="2674"/>
                  <a:pt x="10339" y="2680"/>
                </a:cubicBezTo>
                <a:cubicBezTo>
                  <a:pt x="10333" y="2680"/>
                  <a:pt x="10327" y="2680"/>
                  <a:pt x="10327" y="2686"/>
                </a:cubicBezTo>
                <a:cubicBezTo>
                  <a:pt x="10322" y="2686"/>
                  <a:pt x="10327" y="2692"/>
                  <a:pt x="10327" y="2698"/>
                </a:cubicBezTo>
                <a:cubicBezTo>
                  <a:pt x="10327" y="2698"/>
                  <a:pt x="10327" y="2704"/>
                  <a:pt x="10327" y="2710"/>
                </a:cubicBezTo>
                <a:cubicBezTo>
                  <a:pt x="10327" y="2710"/>
                  <a:pt x="10322" y="2716"/>
                  <a:pt x="10322" y="2721"/>
                </a:cubicBezTo>
                <a:cubicBezTo>
                  <a:pt x="10316" y="2721"/>
                  <a:pt x="10316" y="2727"/>
                  <a:pt x="10310" y="2727"/>
                </a:cubicBezTo>
                <a:cubicBezTo>
                  <a:pt x="10310" y="2733"/>
                  <a:pt x="10310" y="2739"/>
                  <a:pt x="10310" y="2739"/>
                </a:cubicBezTo>
                <a:cubicBezTo>
                  <a:pt x="10310" y="2745"/>
                  <a:pt x="10304" y="2751"/>
                  <a:pt x="10304" y="2757"/>
                </a:cubicBezTo>
                <a:cubicBezTo>
                  <a:pt x="10304" y="2763"/>
                  <a:pt x="10304" y="2769"/>
                  <a:pt x="10304" y="2775"/>
                </a:cubicBezTo>
                <a:cubicBezTo>
                  <a:pt x="10304" y="2781"/>
                  <a:pt x="10310" y="2781"/>
                  <a:pt x="10310" y="2787"/>
                </a:cubicBezTo>
                <a:cubicBezTo>
                  <a:pt x="10310" y="2793"/>
                  <a:pt x="10316" y="2793"/>
                  <a:pt x="10316" y="2799"/>
                </a:cubicBezTo>
                <a:cubicBezTo>
                  <a:pt x="10316" y="2805"/>
                  <a:pt x="10310" y="2805"/>
                  <a:pt x="10304" y="2810"/>
                </a:cubicBezTo>
                <a:cubicBezTo>
                  <a:pt x="10304" y="2816"/>
                  <a:pt x="10298" y="2816"/>
                  <a:pt x="10292" y="2822"/>
                </a:cubicBezTo>
                <a:cubicBezTo>
                  <a:pt x="10292" y="2828"/>
                  <a:pt x="10292" y="2828"/>
                  <a:pt x="10292" y="2834"/>
                </a:cubicBezTo>
                <a:cubicBezTo>
                  <a:pt x="10304" y="2846"/>
                  <a:pt x="10304" y="2846"/>
                  <a:pt x="10304" y="2846"/>
                </a:cubicBezTo>
                <a:cubicBezTo>
                  <a:pt x="10298" y="2858"/>
                  <a:pt x="10298" y="2858"/>
                  <a:pt x="10298" y="2858"/>
                </a:cubicBezTo>
                <a:cubicBezTo>
                  <a:pt x="10298" y="2858"/>
                  <a:pt x="10292" y="2858"/>
                  <a:pt x="10286" y="2858"/>
                </a:cubicBezTo>
                <a:cubicBezTo>
                  <a:pt x="10274" y="2858"/>
                  <a:pt x="10274" y="2846"/>
                  <a:pt x="10262" y="2846"/>
                </a:cubicBezTo>
                <a:cubicBezTo>
                  <a:pt x="10250" y="2846"/>
                  <a:pt x="10245" y="2846"/>
                  <a:pt x="10238" y="2846"/>
                </a:cubicBezTo>
                <a:cubicBezTo>
                  <a:pt x="10227" y="2846"/>
                  <a:pt x="10221" y="2846"/>
                  <a:pt x="10215" y="2846"/>
                </a:cubicBezTo>
                <a:cubicBezTo>
                  <a:pt x="10209" y="2846"/>
                  <a:pt x="10203" y="2846"/>
                  <a:pt x="10197" y="2852"/>
                </a:cubicBezTo>
                <a:cubicBezTo>
                  <a:pt x="10197" y="2858"/>
                  <a:pt x="10191" y="2858"/>
                  <a:pt x="10191" y="2864"/>
                </a:cubicBezTo>
                <a:cubicBezTo>
                  <a:pt x="10191" y="2870"/>
                  <a:pt x="10197" y="2870"/>
                  <a:pt x="10197" y="2876"/>
                </a:cubicBezTo>
                <a:cubicBezTo>
                  <a:pt x="10203" y="2887"/>
                  <a:pt x="10209" y="2887"/>
                  <a:pt x="10215" y="2893"/>
                </a:cubicBezTo>
                <a:cubicBezTo>
                  <a:pt x="10215" y="2905"/>
                  <a:pt x="10215" y="2905"/>
                  <a:pt x="10215" y="2905"/>
                </a:cubicBezTo>
                <a:cubicBezTo>
                  <a:pt x="10203" y="2911"/>
                  <a:pt x="10203" y="2911"/>
                  <a:pt x="10203" y="2911"/>
                </a:cubicBezTo>
                <a:cubicBezTo>
                  <a:pt x="10185" y="2899"/>
                  <a:pt x="10179" y="2893"/>
                  <a:pt x="10161" y="2882"/>
                </a:cubicBezTo>
                <a:cubicBezTo>
                  <a:pt x="10156" y="2882"/>
                  <a:pt x="10156" y="2882"/>
                  <a:pt x="10150" y="2876"/>
                </a:cubicBezTo>
                <a:cubicBezTo>
                  <a:pt x="10144" y="2870"/>
                  <a:pt x="10144" y="2864"/>
                  <a:pt x="10138" y="2864"/>
                </a:cubicBezTo>
                <a:cubicBezTo>
                  <a:pt x="10138" y="2858"/>
                  <a:pt x="10132" y="2858"/>
                  <a:pt x="10126" y="2858"/>
                </a:cubicBezTo>
                <a:cubicBezTo>
                  <a:pt x="10126" y="2858"/>
                  <a:pt x="10120" y="2864"/>
                  <a:pt x="10114" y="2864"/>
                </a:cubicBezTo>
                <a:cubicBezTo>
                  <a:pt x="10108" y="2870"/>
                  <a:pt x="10102" y="2876"/>
                  <a:pt x="10090" y="2882"/>
                </a:cubicBezTo>
                <a:cubicBezTo>
                  <a:pt x="10084" y="2882"/>
                  <a:pt x="10084" y="2887"/>
                  <a:pt x="10079" y="2887"/>
                </a:cubicBezTo>
                <a:cubicBezTo>
                  <a:pt x="10079" y="2887"/>
                  <a:pt x="10072" y="2887"/>
                  <a:pt x="10067" y="2887"/>
                </a:cubicBezTo>
                <a:cubicBezTo>
                  <a:pt x="10067" y="2893"/>
                  <a:pt x="10061" y="2893"/>
                  <a:pt x="10055" y="2893"/>
                </a:cubicBezTo>
                <a:cubicBezTo>
                  <a:pt x="10055" y="2899"/>
                  <a:pt x="10055" y="2905"/>
                  <a:pt x="10049" y="2905"/>
                </a:cubicBezTo>
                <a:cubicBezTo>
                  <a:pt x="10043" y="2911"/>
                  <a:pt x="10043" y="2911"/>
                  <a:pt x="10037" y="2917"/>
                </a:cubicBezTo>
                <a:cubicBezTo>
                  <a:pt x="10025" y="2923"/>
                  <a:pt x="10019" y="2917"/>
                  <a:pt x="10001" y="2917"/>
                </a:cubicBezTo>
                <a:cubicBezTo>
                  <a:pt x="9995" y="2917"/>
                  <a:pt x="9990" y="2917"/>
                  <a:pt x="9978" y="2923"/>
                </a:cubicBezTo>
                <a:cubicBezTo>
                  <a:pt x="9972" y="2923"/>
                  <a:pt x="9972" y="2929"/>
                  <a:pt x="9966" y="2929"/>
                </a:cubicBezTo>
                <a:cubicBezTo>
                  <a:pt x="9960" y="2935"/>
                  <a:pt x="9954" y="2935"/>
                  <a:pt x="9948" y="2935"/>
                </a:cubicBezTo>
                <a:cubicBezTo>
                  <a:pt x="9936" y="2935"/>
                  <a:pt x="9924" y="2935"/>
                  <a:pt x="9912" y="2923"/>
                </a:cubicBezTo>
                <a:cubicBezTo>
                  <a:pt x="9906" y="2911"/>
                  <a:pt x="9906" y="2899"/>
                  <a:pt x="9906" y="2882"/>
                </a:cubicBezTo>
                <a:cubicBezTo>
                  <a:pt x="9883" y="2882"/>
                  <a:pt x="9883" y="2882"/>
                  <a:pt x="9883" y="2882"/>
                </a:cubicBezTo>
                <a:cubicBezTo>
                  <a:pt x="9883" y="2887"/>
                  <a:pt x="9877" y="2887"/>
                  <a:pt x="9877" y="2887"/>
                </a:cubicBezTo>
                <a:cubicBezTo>
                  <a:pt x="9871" y="2893"/>
                  <a:pt x="9871" y="2899"/>
                  <a:pt x="9871" y="2899"/>
                </a:cubicBezTo>
                <a:cubicBezTo>
                  <a:pt x="9865" y="2899"/>
                  <a:pt x="9859" y="2899"/>
                  <a:pt x="9859" y="2899"/>
                </a:cubicBezTo>
                <a:cubicBezTo>
                  <a:pt x="9853" y="2899"/>
                  <a:pt x="9847" y="2893"/>
                  <a:pt x="9841" y="2893"/>
                </a:cubicBezTo>
                <a:cubicBezTo>
                  <a:pt x="9818" y="2893"/>
                  <a:pt x="9818" y="2893"/>
                  <a:pt x="9818" y="2893"/>
                </a:cubicBezTo>
                <a:cubicBezTo>
                  <a:pt x="9812" y="2893"/>
                  <a:pt x="9806" y="2899"/>
                  <a:pt x="9795" y="2899"/>
                </a:cubicBezTo>
                <a:cubicBezTo>
                  <a:pt x="9795" y="2911"/>
                  <a:pt x="9800" y="2917"/>
                  <a:pt x="9795" y="2935"/>
                </a:cubicBezTo>
                <a:cubicBezTo>
                  <a:pt x="9771" y="2935"/>
                  <a:pt x="9771" y="2935"/>
                  <a:pt x="9771" y="2935"/>
                </a:cubicBezTo>
                <a:cubicBezTo>
                  <a:pt x="9765" y="2935"/>
                  <a:pt x="9759" y="2935"/>
                  <a:pt x="9753" y="2929"/>
                </a:cubicBezTo>
                <a:cubicBezTo>
                  <a:pt x="9753" y="2929"/>
                  <a:pt x="9747" y="2929"/>
                  <a:pt x="9741" y="2923"/>
                </a:cubicBezTo>
                <a:cubicBezTo>
                  <a:pt x="9741" y="2911"/>
                  <a:pt x="9741" y="2905"/>
                  <a:pt x="9736" y="2893"/>
                </a:cubicBezTo>
                <a:cubicBezTo>
                  <a:pt x="9730" y="2899"/>
                  <a:pt x="9730" y="2899"/>
                  <a:pt x="9730" y="2899"/>
                </a:cubicBezTo>
                <a:cubicBezTo>
                  <a:pt x="9706" y="2899"/>
                  <a:pt x="9706" y="2899"/>
                  <a:pt x="9706" y="2899"/>
                </a:cubicBezTo>
                <a:cubicBezTo>
                  <a:pt x="9706" y="2882"/>
                  <a:pt x="9706" y="2882"/>
                  <a:pt x="9706" y="2882"/>
                </a:cubicBezTo>
                <a:cubicBezTo>
                  <a:pt x="9706" y="2876"/>
                  <a:pt x="9700" y="2876"/>
                  <a:pt x="9700" y="2870"/>
                </a:cubicBezTo>
                <a:cubicBezTo>
                  <a:pt x="9700" y="2864"/>
                  <a:pt x="9706" y="2864"/>
                  <a:pt x="9706" y="2858"/>
                </a:cubicBezTo>
                <a:cubicBezTo>
                  <a:pt x="9753" y="2858"/>
                  <a:pt x="9753" y="2858"/>
                  <a:pt x="9753" y="2858"/>
                </a:cubicBezTo>
                <a:cubicBezTo>
                  <a:pt x="9759" y="2858"/>
                  <a:pt x="9765" y="2864"/>
                  <a:pt x="9777" y="2864"/>
                </a:cubicBezTo>
                <a:cubicBezTo>
                  <a:pt x="9783" y="2864"/>
                  <a:pt x="9783" y="2870"/>
                  <a:pt x="9789" y="2876"/>
                </a:cubicBezTo>
                <a:cubicBezTo>
                  <a:pt x="9795" y="2876"/>
                  <a:pt x="9795" y="2882"/>
                  <a:pt x="9806" y="2882"/>
                </a:cubicBezTo>
                <a:cubicBezTo>
                  <a:pt x="9812" y="2882"/>
                  <a:pt x="9818" y="2876"/>
                  <a:pt x="9824" y="2876"/>
                </a:cubicBezTo>
                <a:cubicBezTo>
                  <a:pt x="9829" y="2870"/>
                  <a:pt x="9829" y="2864"/>
                  <a:pt x="9829" y="2852"/>
                </a:cubicBezTo>
                <a:cubicBezTo>
                  <a:pt x="9829" y="2840"/>
                  <a:pt x="9824" y="2834"/>
                  <a:pt x="9824" y="2822"/>
                </a:cubicBezTo>
                <a:cubicBezTo>
                  <a:pt x="9824" y="2816"/>
                  <a:pt x="9829" y="2816"/>
                  <a:pt x="9829" y="2805"/>
                </a:cubicBezTo>
                <a:cubicBezTo>
                  <a:pt x="9835" y="2799"/>
                  <a:pt x="9841" y="2799"/>
                  <a:pt x="9841" y="2793"/>
                </a:cubicBezTo>
                <a:cubicBezTo>
                  <a:pt x="9841" y="2781"/>
                  <a:pt x="9841" y="2775"/>
                  <a:pt x="9841" y="2769"/>
                </a:cubicBezTo>
                <a:cubicBezTo>
                  <a:pt x="9818" y="2769"/>
                  <a:pt x="9818" y="2769"/>
                  <a:pt x="9818" y="2769"/>
                </a:cubicBezTo>
                <a:cubicBezTo>
                  <a:pt x="9812" y="2769"/>
                  <a:pt x="9812" y="2775"/>
                  <a:pt x="9806" y="2775"/>
                </a:cubicBezTo>
                <a:cubicBezTo>
                  <a:pt x="9800" y="2775"/>
                  <a:pt x="9789" y="2769"/>
                  <a:pt x="9783" y="2775"/>
                </a:cubicBezTo>
                <a:cubicBezTo>
                  <a:pt x="9777" y="2775"/>
                  <a:pt x="9777" y="2775"/>
                  <a:pt x="9771" y="2781"/>
                </a:cubicBezTo>
                <a:cubicBezTo>
                  <a:pt x="9771" y="2781"/>
                  <a:pt x="9771" y="2787"/>
                  <a:pt x="9765" y="2793"/>
                </a:cubicBezTo>
                <a:cubicBezTo>
                  <a:pt x="9765" y="2793"/>
                  <a:pt x="9759" y="2805"/>
                  <a:pt x="9753" y="2805"/>
                </a:cubicBezTo>
                <a:cubicBezTo>
                  <a:pt x="9747" y="2805"/>
                  <a:pt x="9747" y="2805"/>
                  <a:pt x="9747" y="2805"/>
                </a:cubicBezTo>
                <a:cubicBezTo>
                  <a:pt x="9747" y="2805"/>
                  <a:pt x="9741" y="2799"/>
                  <a:pt x="9736" y="2799"/>
                </a:cubicBezTo>
                <a:cubicBezTo>
                  <a:pt x="9741" y="2787"/>
                  <a:pt x="9736" y="2781"/>
                  <a:pt x="9741" y="2775"/>
                </a:cubicBezTo>
                <a:cubicBezTo>
                  <a:pt x="9741" y="2769"/>
                  <a:pt x="9753" y="2769"/>
                  <a:pt x="9753" y="2763"/>
                </a:cubicBezTo>
                <a:cubicBezTo>
                  <a:pt x="9753" y="2763"/>
                  <a:pt x="9753" y="2757"/>
                  <a:pt x="9753" y="2751"/>
                </a:cubicBezTo>
                <a:cubicBezTo>
                  <a:pt x="9753" y="2733"/>
                  <a:pt x="9753" y="2733"/>
                  <a:pt x="9753" y="2733"/>
                </a:cubicBezTo>
                <a:cubicBezTo>
                  <a:pt x="9747" y="2739"/>
                  <a:pt x="9741" y="2739"/>
                  <a:pt x="9730" y="2739"/>
                </a:cubicBezTo>
                <a:cubicBezTo>
                  <a:pt x="9730" y="2739"/>
                  <a:pt x="9724" y="2739"/>
                  <a:pt x="9724" y="2733"/>
                </a:cubicBezTo>
                <a:cubicBezTo>
                  <a:pt x="9724" y="2727"/>
                  <a:pt x="9724" y="2727"/>
                  <a:pt x="9724" y="2721"/>
                </a:cubicBezTo>
                <a:cubicBezTo>
                  <a:pt x="9730" y="2716"/>
                  <a:pt x="9736" y="2710"/>
                  <a:pt x="9736" y="2698"/>
                </a:cubicBezTo>
                <a:cubicBezTo>
                  <a:pt x="9741" y="2698"/>
                  <a:pt x="9736" y="2692"/>
                  <a:pt x="9736" y="2686"/>
                </a:cubicBezTo>
                <a:cubicBezTo>
                  <a:pt x="9736" y="2686"/>
                  <a:pt x="9741" y="2680"/>
                  <a:pt x="9736" y="2674"/>
                </a:cubicBezTo>
                <a:cubicBezTo>
                  <a:pt x="9736" y="2668"/>
                  <a:pt x="9730" y="2668"/>
                  <a:pt x="9730" y="2662"/>
                </a:cubicBezTo>
                <a:cubicBezTo>
                  <a:pt x="9730" y="2662"/>
                  <a:pt x="9730" y="2656"/>
                  <a:pt x="9724" y="2650"/>
                </a:cubicBezTo>
                <a:cubicBezTo>
                  <a:pt x="9718" y="2650"/>
                  <a:pt x="9724" y="2644"/>
                  <a:pt x="9718" y="2644"/>
                </a:cubicBezTo>
                <a:cubicBezTo>
                  <a:pt x="9712" y="2644"/>
                  <a:pt x="9706" y="2644"/>
                  <a:pt x="9706" y="2644"/>
                </a:cubicBezTo>
                <a:cubicBezTo>
                  <a:pt x="9700" y="2644"/>
                  <a:pt x="9694" y="2650"/>
                  <a:pt x="9688" y="2650"/>
                </a:cubicBezTo>
                <a:cubicBezTo>
                  <a:pt x="9688" y="2662"/>
                  <a:pt x="9688" y="2668"/>
                  <a:pt x="9682" y="2674"/>
                </a:cubicBezTo>
                <a:cubicBezTo>
                  <a:pt x="9676" y="2686"/>
                  <a:pt x="9676" y="2692"/>
                  <a:pt x="9664" y="2698"/>
                </a:cubicBezTo>
                <a:cubicBezTo>
                  <a:pt x="9658" y="2698"/>
                  <a:pt x="9658" y="2698"/>
                  <a:pt x="9653" y="2698"/>
                </a:cubicBezTo>
                <a:cubicBezTo>
                  <a:pt x="9647" y="2698"/>
                  <a:pt x="9641" y="2698"/>
                  <a:pt x="9641" y="2698"/>
                </a:cubicBezTo>
                <a:cubicBezTo>
                  <a:pt x="9635" y="2698"/>
                  <a:pt x="9629" y="2704"/>
                  <a:pt x="9629" y="2710"/>
                </a:cubicBezTo>
                <a:cubicBezTo>
                  <a:pt x="9629" y="2716"/>
                  <a:pt x="9635" y="2721"/>
                  <a:pt x="9635" y="2727"/>
                </a:cubicBezTo>
                <a:cubicBezTo>
                  <a:pt x="9635" y="2733"/>
                  <a:pt x="9635" y="2733"/>
                  <a:pt x="9635" y="2733"/>
                </a:cubicBezTo>
                <a:cubicBezTo>
                  <a:pt x="9635" y="2739"/>
                  <a:pt x="9635" y="2745"/>
                  <a:pt x="9629" y="2745"/>
                </a:cubicBezTo>
                <a:cubicBezTo>
                  <a:pt x="9629" y="2745"/>
                  <a:pt x="9623" y="2745"/>
                  <a:pt x="9617" y="2745"/>
                </a:cubicBezTo>
                <a:cubicBezTo>
                  <a:pt x="9617" y="2751"/>
                  <a:pt x="9611" y="2751"/>
                  <a:pt x="9605" y="2751"/>
                </a:cubicBezTo>
                <a:cubicBezTo>
                  <a:pt x="9593" y="2757"/>
                  <a:pt x="9587" y="2763"/>
                  <a:pt x="9587" y="2775"/>
                </a:cubicBezTo>
                <a:cubicBezTo>
                  <a:pt x="9587" y="2787"/>
                  <a:pt x="9593" y="2793"/>
                  <a:pt x="9599" y="2805"/>
                </a:cubicBezTo>
                <a:cubicBezTo>
                  <a:pt x="9599" y="2810"/>
                  <a:pt x="9605" y="2810"/>
                  <a:pt x="9605" y="2816"/>
                </a:cubicBezTo>
                <a:cubicBezTo>
                  <a:pt x="9611" y="2816"/>
                  <a:pt x="9617" y="2816"/>
                  <a:pt x="9617" y="2816"/>
                </a:cubicBezTo>
                <a:cubicBezTo>
                  <a:pt x="9623" y="2822"/>
                  <a:pt x="9623" y="2822"/>
                  <a:pt x="9629" y="2828"/>
                </a:cubicBezTo>
                <a:cubicBezTo>
                  <a:pt x="9629" y="2828"/>
                  <a:pt x="9629" y="2834"/>
                  <a:pt x="9629" y="2840"/>
                </a:cubicBezTo>
                <a:cubicBezTo>
                  <a:pt x="9629" y="2840"/>
                  <a:pt x="9617" y="2846"/>
                  <a:pt x="9617" y="2852"/>
                </a:cubicBezTo>
                <a:cubicBezTo>
                  <a:pt x="9617" y="2858"/>
                  <a:pt x="9623" y="2858"/>
                  <a:pt x="9623" y="2864"/>
                </a:cubicBezTo>
                <a:cubicBezTo>
                  <a:pt x="9623" y="2876"/>
                  <a:pt x="9623" y="2876"/>
                  <a:pt x="9623" y="2876"/>
                </a:cubicBezTo>
                <a:cubicBezTo>
                  <a:pt x="9623" y="2882"/>
                  <a:pt x="9617" y="2882"/>
                  <a:pt x="9617" y="2893"/>
                </a:cubicBezTo>
                <a:cubicBezTo>
                  <a:pt x="9617" y="2893"/>
                  <a:pt x="9617" y="2893"/>
                  <a:pt x="9617" y="2899"/>
                </a:cubicBezTo>
                <a:cubicBezTo>
                  <a:pt x="9617" y="2905"/>
                  <a:pt x="9617" y="2905"/>
                  <a:pt x="9623" y="2911"/>
                </a:cubicBezTo>
                <a:cubicBezTo>
                  <a:pt x="9623" y="2917"/>
                  <a:pt x="9629" y="2917"/>
                  <a:pt x="9629" y="2923"/>
                </a:cubicBezTo>
                <a:cubicBezTo>
                  <a:pt x="9635" y="2929"/>
                  <a:pt x="9641" y="2935"/>
                  <a:pt x="9641" y="2947"/>
                </a:cubicBezTo>
                <a:cubicBezTo>
                  <a:pt x="9641" y="2965"/>
                  <a:pt x="9641" y="2965"/>
                  <a:pt x="9641" y="2965"/>
                </a:cubicBezTo>
                <a:cubicBezTo>
                  <a:pt x="9623" y="2965"/>
                  <a:pt x="9623" y="2965"/>
                  <a:pt x="9623" y="2965"/>
                </a:cubicBezTo>
                <a:cubicBezTo>
                  <a:pt x="9617" y="2965"/>
                  <a:pt x="9611" y="2971"/>
                  <a:pt x="9605" y="2971"/>
                </a:cubicBezTo>
                <a:cubicBezTo>
                  <a:pt x="9593" y="2971"/>
                  <a:pt x="9587" y="2971"/>
                  <a:pt x="9575" y="2971"/>
                </a:cubicBezTo>
                <a:cubicBezTo>
                  <a:pt x="9564" y="2971"/>
                  <a:pt x="9564" y="2971"/>
                  <a:pt x="9564" y="2971"/>
                </a:cubicBezTo>
                <a:cubicBezTo>
                  <a:pt x="9558" y="2971"/>
                  <a:pt x="9552" y="2971"/>
                  <a:pt x="9546" y="2971"/>
                </a:cubicBezTo>
                <a:cubicBezTo>
                  <a:pt x="9534" y="2971"/>
                  <a:pt x="9528" y="2971"/>
                  <a:pt x="9516" y="2971"/>
                </a:cubicBezTo>
                <a:cubicBezTo>
                  <a:pt x="9504" y="2971"/>
                  <a:pt x="9498" y="2971"/>
                  <a:pt x="9492" y="2971"/>
                </a:cubicBezTo>
                <a:cubicBezTo>
                  <a:pt x="9487" y="2976"/>
                  <a:pt x="9492" y="2982"/>
                  <a:pt x="9487" y="2982"/>
                </a:cubicBezTo>
                <a:cubicBezTo>
                  <a:pt x="9481" y="2988"/>
                  <a:pt x="9481" y="2988"/>
                  <a:pt x="9475" y="2988"/>
                </a:cubicBezTo>
                <a:cubicBezTo>
                  <a:pt x="9469" y="2994"/>
                  <a:pt x="9457" y="2988"/>
                  <a:pt x="9451" y="2994"/>
                </a:cubicBezTo>
                <a:cubicBezTo>
                  <a:pt x="9445" y="3000"/>
                  <a:pt x="9451" y="3006"/>
                  <a:pt x="9445" y="3006"/>
                </a:cubicBezTo>
                <a:cubicBezTo>
                  <a:pt x="9445" y="3012"/>
                  <a:pt x="9445" y="3012"/>
                  <a:pt x="9439" y="3018"/>
                </a:cubicBezTo>
                <a:cubicBezTo>
                  <a:pt x="9433" y="3030"/>
                  <a:pt x="9427" y="3036"/>
                  <a:pt x="9415" y="3036"/>
                </a:cubicBezTo>
                <a:cubicBezTo>
                  <a:pt x="9409" y="3036"/>
                  <a:pt x="9409" y="3030"/>
                  <a:pt x="9403" y="3030"/>
                </a:cubicBezTo>
                <a:cubicBezTo>
                  <a:pt x="9392" y="3030"/>
                  <a:pt x="9392" y="3030"/>
                  <a:pt x="9392" y="3030"/>
                </a:cubicBezTo>
                <a:cubicBezTo>
                  <a:pt x="9380" y="3030"/>
                  <a:pt x="9380" y="3030"/>
                  <a:pt x="9380" y="3030"/>
                </a:cubicBezTo>
                <a:cubicBezTo>
                  <a:pt x="9380" y="3030"/>
                  <a:pt x="9374" y="3036"/>
                  <a:pt x="9368" y="3036"/>
                </a:cubicBezTo>
                <a:cubicBezTo>
                  <a:pt x="9368" y="3036"/>
                  <a:pt x="9362" y="3030"/>
                  <a:pt x="9356" y="3030"/>
                </a:cubicBezTo>
                <a:cubicBezTo>
                  <a:pt x="9356" y="3054"/>
                  <a:pt x="9356" y="3054"/>
                  <a:pt x="9356" y="3054"/>
                </a:cubicBezTo>
                <a:cubicBezTo>
                  <a:pt x="9380" y="3065"/>
                  <a:pt x="9380" y="3065"/>
                  <a:pt x="9380" y="3065"/>
                </a:cubicBezTo>
                <a:cubicBezTo>
                  <a:pt x="9380" y="3101"/>
                  <a:pt x="9380" y="3101"/>
                  <a:pt x="9380" y="3101"/>
                </a:cubicBezTo>
                <a:cubicBezTo>
                  <a:pt x="9374" y="3101"/>
                  <a:pt x="9368" y="3101"/>
                  <a:pt x="9362" y="3101"/>
                </a:cubicBezTo>
                <a:cubicBezTo>
                  <a:pt x="9362" y="3101"/>
                  <a:pt x="9356" y="3107"/>
                  <a:pt x="9350" y="3107"/>
                </a:cubicBezTo>
                <a:cubicBezTo>
                  <a:pt x="9350" y="3107"/>
                  <a:pt x="9344" y="3107"/>
                  <a:pt x="9344" y="3113"/>
                </a:cubicBezTo>
                <a:cubicBezTo>
                  <a:pt x="9338" y="3113"/>
                  <a:pt x="9332" y="3119"/>
                  <a:pt x="9332" y="3119"/>
                </a:cubicBezTo>
                <a:cubicBezTo>
                  <a:pt x="9321" y="3125"/>
                  <a:pt x="9315" y="3131"/>
                  <a:pt x="9309" y="3137"/>
                </a:cubicBezTo>
                <a:cubicBezTo>
                  <a:pt x="9303" y="3137"/>
                  <a:pt x="9303" y="3142"/>
                  <a:pt x="9297" y="3148"/>
                </a:cubicBezTo>
                <a:cubicBezTo>
                  <a:pt x="9291" y="3148"/>
                  <a:pt x="9291" y="3154"/>
                  <a:pt x="9285" y="3154"/>
                </a:cubicBezTo>
                <a:cubicBezTo>
                  <a:pt x="9273" y="3154"/>
                  <a:pt x="9273" y="3154"/>
                  <a:pt x="9273" y="3154"/>
                </a:cubicBezTo>
                <a:cubicBezTo>
                  <a:pt x="9261" y="3154"/>
                  <a:pt x="9249" y="3154"/>
                  <a:pt x="9237" y="3154"/>
                </a:cubicBezTo>
                <a:cubicBezTo>
                  <a:pt x="9237" y="3225"/>
                  <a:pt x="9237" y="3225"/>
                  <a:pt x="9237" y="3225"/>
                </a:cubicBezTo>
                <a:cubicBezTo>
                  <a:pt x="9220" y="3225"/>
                  <a:pt x="9208" y="3225"/>
                  <a:pt x="9190" y="3225"/>
                </a:cubicBezTo>
                <a:lnTo>
                  <a:pt x="9184" y="3231"/>
                </a:lnTo>
                <a:cubicBezTo>
                  <a:pt x="9178" y="3231"/>
                  <a:pt x="9172" y="3231"/>
                  <a:pt x="9172" y="3231"/>
                </a:cubicBezTo>
                <a:cubicBezTo>
                  <a:pt x="9172" y="3267"/>
                  <a:pt x="9172" y="3267"/>
                  <a:pt x="9172" y="3267"/>
                </a:cubicBezTo>
                <a:cubicBezTo>
                  <a:pt x="9131" y="3267"/>
                  <a:pt x="9131" y="3267"/>
                  <a:pt x="9131" y="3267"/>
                </a:cubicBezTo>
                <a:cubicBezTo>
                  <a:pt x="9125" y="3267"/>
                  <a:pt x="9119" y="3261"/>
                  <a:pt x="9113" y="3261"/>
                </a:cubicBezTo>
                <a:cubicBezTo>
                  <a:pt x="9107" y="3261"/>
                  <a:pt x="9101" y="3261"/>
                  <a:pt x="9095" y="3261"/>
                </a:cubicBezTo>
                <a:cubicBezTo>
                  <a:pt x="9089" y="3261"/>
                  <a:pt x="9083" y="3261"/>
                  <a:pt x="9077" y="3261"/>
                </a:cubicBezTo>
                <a:cubicBezTo>
                  <a:pt x="9077" y="3255"/>
                  <a:pt x="9083" y="3249"/>
                  <a:pt x="9077" y="3249"/>
                </a:cubicBezTo>
                <a:cubicBezTo>
                  <a:pt x="9077" y="3243"/>
                  <a:pt x="9071" y="3237"/>
                  <a:pt x="9066" y="3237"/>
                </a:cubicBezTo>
                <a:cubicBezTo>
                  <a:pt x="9060" y="3237"/>
                  <a:pt x="9054" y="3237"/>
                  <a:pt x="9048" y="3237"/>
                </a:cubicBezTo>
                <a:cubicBezTo>
                  <a:pt x="9048" y="3273"/>
                  <a:pt x="9048" y="3273"/>
                  <a:pt x="9048" y="3273"/>
                </a:cubicBezTo>
                <a:cubicBezTo>
                  <a:pt x="9054" y="3279"/>
                  <a:pt x="9060" y="3279"/>
                  <a:pt x="9071" y="3279"/>
                </a:cubicBezTo>
                <a:cubicBezTo>
                  <a:pt x="9060" y="3303"/>
                  <a:pt x="9060" y="3303"/>
                  <a:pt x="9060" y="3303"/>
                </a:cubicBezTo>
                <a:cubicBezTo>
                  <a:pt x="9066" y="3314"/>
                  <a:pt x="9066" y="3314"/>
                  <a:pt x="9066" y="3314"/>
                </a:cubicBezTo>
                <a:cubicBezTo>
                  <a:pt x="9066" y="3332"/>
                  <a:pt x="9066" y="3332"/>
                  <a:pt x="9066" y="3332"/>
                </a:cubicBezTo>
                <a:cubicBezTo>
                  <a:pt x="9048" y="3332"/>
                  <a:pt x="9042" y="3332"/>
                  <a:pt x="9030" y="3332"/>
                </a:cubicBezTo>
                <a:cubicBezTo>
                  <a:pt x="9024" y="3332"/>
                  <a:pt x="9018" y="3326"/>
                  <a:pt x="9018" y="3326"/>
                </a:cubicBezTo>
                <a:cubicBezTo>
                  <a:pt x="9012" y="3326"/>
                  <a:pt x="9006" y="3326"/>
                  <a:pt x="9006" y="3326"/>
                </a:cubicBezTo>
                <a:cubicBezTo>
                  <a:pt x="9000" y="3326"/>
                  <a:pt x="9000" y="3326"/>
                  <a:pt x="8994" y="3326"/>
                </a:cubicBezTo>
                <a:cubicBezTo>
                  <a:pt x="8989" y="3326"/>
                  <a:pt x="8982" y="3326"/>
                  <a:pt x="8977" y="3326"/>
                </a:cubicBezTo>
                <a:cubicBezTo>
                  <a:pt x="8977" y="3326"/>
                  <a:pt x="8971" y="3320"/>
                  <a:pt x="8965" y="3320"/>
                </a:cubicBezTo>
                <a:cubicBezTo>
                  <a:pt x="8965" y="3314"/>
                  <a:pt x="8965" y="3309"/>
                  <a:pt x="8959" y="3309"/>
                </a:cubicBezTo>
                <a:cubicBezTo>
                  <a:pt x="8953" y="3309"/>
                  <a:pt x="8947" y="3314"/>
                  <a:pt x="8941" y="3314"/>
                </a:cubicBezTo>
                <a:cubicBezTo>
                  <a:pt x="8935" y="3314"/>
                  <a:pt x="8929" y="3314"/>
                  <a:pt x="8929" y="3314"/>
                </a:cubicBezTo>
                <a:cubicBezTo>
                  <a:pt x="8917" y="3314"/>
                  <a:pt x="8911" y="3320"/>
                  <a:pt x="8905" y="3326"/>
                </a:cubicBezTo>
                <a:cubicBezTo>
                  <a:pt x="8900" y="3326"/>
                  <a:pt x="8894" y="3326"/>
                  <a:pt x="8894" y="3332"/>
                </a:cubicBezTo>
                <a:cubicBezTo>
                  <a:pt x="8894" y="3338"/>
                  <a:pt x="8888" y="3338"/>
                  <a:pt x="8888" y="3344"/>
                </a:cubicBezTo>
                <a:cubicBezTo>
                  <a:pt x="8888" y="3350"/>
                  <a:pt x="8894" y="3350"/>
                  <a:pt x="8894" y="3356"/>
                </a:cubicBezTo>
                <a:cubicBezTo>
                  <a:pt x="8900" y="3356"/>
                  <a:pt x="8905" y="3356"/>
                  <a:pt x="8905" y="3356"/>
                </a:cubicBezTo>
                <a:cubicBezTo>
                  <a:pt x="8911" y="3356"/>
                  <a:pt x="8911" y="3362"/>
                  <a:pt x="8917" y="3368"/>
                </a:cubicBezTo>
                <a:cubicBezTo>
                  <a:pt x="8917" y="3368"/>
                  <a:pt x="8923" y="3368"/>
                  <a:pt x="8929" y="3374"/>
                </a:cubicBezTo>
                <a:cubicBezTo>
                  <a:pt x="8929" y="3374"/>
                  <a:pt x="8935" y="3380"/>
                  <a:pt x="8941" y="3380"/>
                </a:cubicBezTo>
                <a:cubicBezTo>
                  <a:pt x="8947" y="3380"/>
                  <a:pt x="8953" y="3380"/>
                  <a:pt x="8965" y="3380"/>
                </a:cubicBezTo>
                <a:cubicBezTo>
                  <a:pt x="8977" y="3380"/>
                  <a:pt x="8977" y="3380"/>
                  <a:pt x="8977" y="3380"/>
                </a:cubicBezTo>
                <a:cubicBezTo>
                  <a:pt x="8982" y="3380"/>
                  <a:pt x="8982" y="3386"/>
                  <a:pt x="8989" y="3386"/>
                </a:cubicBezTo>
                <a:cubicBezTo>
                  <a:pt x="8994" y="3391"/>
                  <a:pt x="8994" y="3391"/>
                  <a:pt x="9000" y="3397"/>
                </a:cubicBezTo>
                <a:cubicBezTo>
                  <a:pt x="9000" y="3397"/>
                  <a:pt x="9006" y="3397"/>
                  <a:pt x="9012" y="3403"/>
                </a:cubicBezTo>
                <a:cubicBezTo>
                  <a:pt x="9012" y="3403"/>
                  <a:pt x="9018" y="3409"/>
                  <a:pt x="9018" y="3415"/>
                </a:cubicBezTo>
                <a:cubicBezTo>
                  <a:pt x="9024" y="3421"/>
                  <a:pt x="9036" y="3427"/>
                  <a:pt x="9042" y="3433"/>
                </a:cubicBezTo>
                <a:cubicBezTo>
                  <a:pt x="9042" y="3492"/>
                  <a:pt x="9042" y="3492"/>
                  <a:pt x="9042" y="3492"/>
                </a:cubicBezTo>
                <a:cubicBezTo>
                  <a:pt x="9048" y="3498"/>
                  <a:pt x="9048" y="3498"/>
                  <a:pt x="9048" y="3504"/>
                </a:cubicBezTo>
                <a:cubicBezTo>
                  <a:pt x="9054" y="3504"/>
                  <a:pt x="9060" y="3510"/>
                  <a:pt x="9060" y="3510"/>
                </a:cubicBezTo>
                <a:cubicBezTo>
                  <a:pt x="9071" y="3516"/>
                  <a:pt x="9077" y="3516"/>
                  <a:pt x="9083" y="3522"/>
                </a:cubicBezTo>
                <a:cubicBezTo>
                  <a:pt x="9089" y="3522"/>
                  <a:pt x="9095" y="3534"/>
                  <a:pt x="9095" y="3540"/>
                </a:cubicBezTo>
                <a:cubicBezTo>
                  <a:pt x="9095" y="3546"/>
                  <a:pt x="9089" y="3552"/>
                  <a:pt x="9089" y="3557"/>
                </a:cubicBezTo>
                <a:cubicBezTo>
                  <a:pt x="9089" y="3563"/>
                  <a:pt x="9083" y="3569"/>
                  <a:pt x="9083" y="3575"/>
                </a:cubicBezTo>
                <a:cubicBezTo>
                  <a:pt x="9083" y="3593"/>
                  <a:pt x="9089" y="3599"/>
                  <a:pt x="9095" y="3617"/>
                </a:cubicBezTo>
                <a:cubicBezTo>
                  <a:pt x="9095" y="3623"/>
                  <a:pt x="9095" y="3629"/>
                  <a:pt x="9095" y="3635"/>
                </a:cubicBezTo>
                <a:cubicBezTo>
                  <a:pt x="9095" y="3641"/>
                  <a:pt x="9095" y="3646"/>
                  <a:pt x="9095" y="3652"/>
                </a:cubicBezTo>
                <a:cubicBezTo>
                  <a:pt x="9089" y="3664"/>
                  <a:pt x="9071" y="3664"/>
                  <a:pt x="9060" y="3676"/>
                </a:cubicBezTo>
                <a:cubicBezTo>
                  <a:pt x="9060" y="3676"/>
                  <a:pt x="9060" y="3682"/>
                  <a:pt x="9060" y="3688"/>
                </a:cubicBezTo>
                <a:cubicBezTo>
                  <a:pt x="9054" y="3688"/>
                  <a:pt x="9054" y="3688"/>
                  <a:pt x="9048" y="3694"/>
                </a:cubicBezTo>
                <a:cubicBezTo>
                  <a:pt x="9036" y="3700"/>
                  <a:pt x="9030" y="3706"/>
                  <a:pt x="9012" y="3706"/>
                </a:cubicBezTo>
                <a:cubicBezTo>
                  <a:pt x="9000" y="3706"/>
                  <a:pt x="9000" y="3706"/>
                  <a:pt x="9000" y="3706"/>
                </a:cubicBezTo>
                <a:cubicBezTo>
                  <a:pt x="8994" y="3706"/>
                  <a:pt x="8994" y="3700"/>
                  <a:pt x="8989" y="3700"/>
                </a:cubicBezTo>
                <a:cubicBezTo>
                  <a:pt x="8982" y="3700"/>
                  <a:pt x="8977" y="3694"/>
                  <a:pt x="8965" y="3694"/>
                </a:cubicBezTo>
                <a:lnTo>
                  <a:pt x="8959" y="3694"/>
                </a:lnTo>
                <a:cubicBezTo>
                  <a:pt x="8947" y="3694"/>
                  <a:pt x="8941" y="3694"/>
                  <a:pt x="8929" y="3694"/>
                </a:cubicBezTo>
                <a:cubicBezTo>
                  <a:pt x="8923" y="3694"/>
                  <a:pt x="8923" y="3688"/>
                  <a:pt x="8917" y="3682"/>
                </a:cubicBezTo>
                <a:cubicBezTo>
                  <a:pt x="8911" y="3682"/>
                  <a:pt x="8911" y="3676"/>
                  <a:pt x="8905" y="3670"/>
                </a:cubicBezTo>
                <a:cubicBezTo>
                  <a:pt x="8900" y="3670"/>
                  <a:pt x="8900" y="3670"/>
                  <a:pt x="8894" y="3670"/>
                </a:cubicBezTo>
                <a:cubicBezTo>
                  <a:pt x="8793" y="3670"/>
                  <a:pt x="8793" y="3670"/>
                  <a:pt x="8793" y="3670"/>
                </a:cubicBezTo>
                <a:cubicBezTo>
                  <a:pt x="8781" y="3670"/>
                  <a:pt x="8775" y="3664"/>
                  <a:pt x="8763" y="3664"/>
                </a:cubicBezTo>
                <a:cubicBezTo>
                  <a:pt x="8757" y="3664"/>
                  <a:pt x="8751" y="3670"/>
                  <a:pt x="8745" y="3664"/>
                </a:cubicBezTo>
                <a:cubicBezTo>
                  <a:pt x="8739" y="3664"/>
                  <a:pt x="8739" y="3652"/>
                  <a:pt x="8734" y="3652"/>
                </a:cubicBezTo>
                <a:cubicBezTo>
                  <a:pt x="8727" y="3652"/>
                  <a:pt x="8727" y="3652"/>
                  <a:pt x="8727" y="3652"/>
                </a:cubicBezTo>
                <a:cubicBezTo>
                  <a:pt x="8722" y="3658"/>
                  <a:pt x="8716" y="3658"/>
                  <a:pt x="8716" y="3658"/>
                </a:cubicBezTo>
                <a:cubicBezTo>
                  <a:pt x="8710" y="3664"/>
                  <a:pt x="8716" y="3670"/>
                  <a:pt x="8716" y="3670"/>
                </a:cubicBezTo>
                <a:cubicBezTo>
                  <a:pt x="8710" y="3676"/>
                  <a:pt x="8710" y="3682"/>
                  <a:pt x="8710" y="3682"/>
                </a:cubicBezTo>
                <a:cubicBezTo>
                  <a:pt x="8650" y="3682"/>
                  <a:pt x="8650" y="3682"/>
                  <a:pt x="8650" y="3682"/>
                </a:cubicBezTo>
                <a:cubicBezTo>
                  <a:pt x="8645" y="3694"/>
                  <a:pt x="8645" y="3694"/>
                  <a:pt x="8645" y="3694"/>
                </a:cubicBezTo>
                <a:cubicBezTo>
                  <a:pt x="8650" y="3700"/>
                  <a:pt x="8650" y="3706"/>
                  <a:pt x="8650" y="3706"/>
                </a:cubicBezTo>
                <a:cubicBezTo>
                  <a:pt x="8657" y="3712"/>
                  <a:pt x="8662" y="3712"/>
                  <a:pt x="8662" y="3718"/>
                </a:cubicBezTo>
                <a:cubicBezTo>
                  <a:pt x="8668" y="3718"/>
                  <a:pt x="8668" y="3723"/>
                  <a:pt x="8668" y="3730"/>
                </a:cubicBezTo>
                <a:cubicBezTo>
                  <a:pt x="8668" y="3741"/>
                  <a:pt x="8668" y="3741"/>
                  <a:pt x="8662" y="3747"/>
                </a:cubicBezTo>
                <a:cubicBezTo>
                  <a:pt x="8662" y="3759"/>
                  <a:pt x="8657" y="3765"/>
                  <a:pt x="8657" y="3777"/>
                </a:cubicBezTo>
                <a:cubicBezTo>
                  <a:pt x="8657" y="3783"/>
                  <a:pt x="8657" y="3789"/>
                  <a:pt x="8657" y="3801"/>
                </a:cubicBezTo>
                <a:cubicBezTo>
                  <a:pt x="8662" y="3801"/>
                  <a:pt x="8662" y="3807"/>
                  <a:pt x="8662" y="3807"/>
                </a:cubicBezTo>
                <a:cubicBezTo>
                  <a:pt x="8668" y="3812"/>
                  <a:pt x="8674" y="3818"/>
                  <a:pt x="8674" y="3824"/>
                </a:cubicBezTo>
                <a:cubicBezTo>
                  <a:pt x="8674" y="3889"/>
                  <a:pt x="8674" y="3889"/>
                  <a:pt x="8674" y="3889"/>
                </a:cubicBezTo>
                <a:cubicBezTo>
                  <a:pt x="8674" y="3895"/>
                  <a:pt x="8674" y="3895"/>
                  <a:pt x="8668" y="3901"/>
                </a:cubicBezTo>
                <a:cubicBezTo>
                  <a:pt x="8668" y="3907"/>
                  <a:pt x="8662" y="3907"/>
                  <a:pt x="8657" y="3907"/>
                </a:cubicBezTo>
                <a:cubicBezTo>
                  <a:pt x="8657" y="3913"/>
                  <a:pt x="8657" y="3919"/>
                  <a:pt x="8650" y="3919"/>
                </a:cubicBezTo>
                <a:cubicBezTo>
                  <a:pt x="8645" y="3931"/>
                  <a:pt x="8639" y="3943"/>
                  <a:pt x="8639" y="3955"/>
                </a:cubicBezTo>
                <a:cubicBezTo>
                  <a:pt x="8639" y="3961"/>
                  <a:pt x="8639" y="3961"/>
                  <a:pt x="8639" y="3967"/>
                </a:cubicBezTo>
                <a:cubicBezTo>
                  <a:pt x="8639" y="3973"/>
                  <a:pt x="8645" y="3973"/>
                  <a:pt x="8650" y="3978"/>
                </a:cubicBezTo>
                <a:cubicBezTo>
                  <a:pt x="8650" y="3990"/>
                  <a:pt x="8650" y="3990"/>
                  <a:pt x="8650" y="3990"/>
                </a:cubicBezTo>
                <a:cubicBezTo>
                  <a:pt x="8657" y="3996"/>
                  <a:pt x="8662" y="3996"/>
                  <a:pt x="8662" y="4002"/>
                </a:cubicBezTo>
                <a:cubicBezTo>
                  <a:pt x="8662" y="4014"/>
                  <a:pt x="8662" y="4014"/>
                  <a:pt x="8662" y="4014"/>
                </a:cubicBezTo>
                <a:cubicBezTo>
                  <a:pt x="8662" y="4026"/>
                  <a:pt x="8662" y="4026"/>
                  <a:pt x="8662" y="4026"/>
                </a:cubicBezTo>
                <a:cubicBezTo>
                  <a:pt x="8662" y="4032"/>
                  <a:pt x="8657" y="4032"/>
                  <a:pt x="8650" y="4038"/>
                </a:cubicBezTo>
                <a:cubicBezTo>
                  <a:pt x="8650" y="4044"/>
                  <a:pt x="8650" y="4050"/>
                  <a:pt x="8650" y="4055"/>
                </a:cubicBezTo>
                <a:cubicBezTo>
                  <a:pt x="8650" y="4067"/>
                  <a:pt x="8650" y="4073"/>
                  <a:pt x="8650" y="4085"/>
                </a:cubicBezTo>
                <a:cubicBezTo>
                  <a:pt x="8686" y="4085"/>
                  <a:pt x="8686" y="4085"/>
                  <a:pt x="8686" y="4085"/>
                </a:cubicBezTo>
                <a:cubicBezTo>
                  <a:pt x="8698" y="4085"/>
                  <a:pt x="8704" y="4079"/>
                  <a:pt x="8716" y="4079"/>
                </a:cubicBezTo>
                <a:cubicBezTo>
                  <a:pt x="8716" y="4079"/>
                  <a:pt x="8722" y="4079"/>
                  <a:pt x="8727" y="4085"/>
                </a:cubicBezTo>
                <a:cubicBezTo>
                  <a:pt x="8727" y="4085"/>
                  <a:pt x="8727" y="4091"/>
                  <a:pt x="8734" y="4097"/>
                </a:cubicBezTo>
                <a:cubicBezTo>
                  <a:pt x="8739" y="4097"/>
                  <a:pt x="8745" y="4097"/>
                  <a:pt x="8751" y="4097"/>
                </a:cubicBezTo>
                <a:cubicBezTo>
                  <a:pt x="8763" y="4097"/>
                  <a:pt x="8769" y="4091"/>
                  <a:pt x="8781" y="4091"/>
                </a:cubicBezTo>
                <a:cubicBezTo>
                  <a:pt x="8787" y="4091"/>
                  <a:pt x="8787" y="4097"/>
                  <a:pt x="8793" y="4097"/>
                </a:cubicBezTo>
                <a:cubicBezTo>
                  <a:pt x="8793" y="4097"/>
                  <a:pt x="8799" y="4103"/>
                  <a:pt x="8805" y="4103"/>
                </a:cubicBezTo>
                <a:cubicBezTo>
                  <a:pt x="8805" y="4103"/>
                  <a:pt x="8811" y="4103"/>
                  <a:pt x="8811" y="4109"/>
                </a:cubicBezTo>
                <a:cubicBezTo>
                  <a:pt x="8823" y="4109"/>
                  <a:pt x="8823" y="4109"/>
                  <a:pt x="8823" y="4109"/>
                </a:cubicBezTo>
                <a:cubicBezTo>
                  <a:pt x="8828" y="4115"/>
                  <a:pt x="8828" y="4121"/>
                  <a:pt x="8834" y="4121"/>
                </a:cubicBezTo>
                <a:cubicBezTo>
                  <a:pt x="8834" y="4127"/>
                  <a:pt x="8840" y="4133"/>
                  <a:pt x="8840" y="4133"/>
                </a:cubicBezTo>
                <a:cubicBezTo>
                  <a:pt x="8846" y="4139"/>
                  <a:pt x="8840" y="4144"/>
                  <a:pt x="8846" y="4144"/>
                </a:cubicBezTo>
                <a:cubicBezTo>
                  <a:pt x="8846" y="4150"/>
                  <a:pt x="8852" y="4150"/>
                  <a:pt x="8858" y="4156"/>
                </a:cubicBezTo>
                <a:cubicBezTo>
                  <a:pt x="8864" y="4139"/>
                  <a:pt x="8864" y="4139"/>
                  <a:pt x="8864" y="4139"/>
                </a:cubicBezTo>
                <a:cubicBezTo>
                  <a:pt x="8852" y="4139"/>
                  <a:pt x="8852" y="4139"/>
                  <a:pt x="8852" y="4139"/>
                </a:cubicBezTo>
                <a:cubicBezTo>
                  <a:pt x="8852" y="4139"/>
                  <a:pt x="8858" y="4133"/>
                  <a:pt x="8864" y="4133"/>
                </a:cubicBezTo>
                <a:cubicBezTo>
                  <a:pt x="8870" y="4133"/>
                  <a:pt x="8876" y="4133"/>
                  <a:pt x="8888" y="4133"/>
                </a:cubicBezTo>
                <a:cubicBezTo>
                  <a:pt x="8894" y="4133"/>
                  <a:pt x="8900" y="4127"/>
                  <a:pt x="8905" y="4127"/>
                </a:cubicBezTo>
                <a:cubicBezTo>
                  <a:pt x="8911" y="4127"/>
                  <a:pt x="8917" y="4121"/>
                  <a:pt x="8917" y="4115"/>
                </a:cubicBezTo>
                <a:cubicBezTo>
                  <a:pt x="8929" y="4109"/>
                  <a:pt x="8935" y="4109"/>
                  <a:pt x="8941" y="4103"/>
                </a:cubicBezTo>
                <a:cubicBezTo>
                  <a:pt x="8947" y="4097"/>
                  <a:pt x="8947" y="4091"/>
                  <a:pt x="8953" y="4091"/>
                </a:cubicBezTo>
                <a:cubicBezTo>
                  <a:pt x="8959" y="4085"/>
                  <a:pt x="8965" y="4079"/>
                  <a:pt x="8977" y="4079"/>
                </a:cubicBezTo>
                <a:cubicBezTo>
                  <a:pt x="8982" y="4079"/>
                  <a:pt x="8989" y="4079"/>
                  <a:pt x="9000" y="4079"/>
                </a:cubicBezTo>
                <a:cubicBezTo>
                  <a:pt x="9006" y="4079"/>
                  <a:pt x="9006" y="4073"/>
                  <a:pt x="9012" y="4073"/>
                </a:cubicBezTo>
                <a:cubicBezTo>
                  <a:pt x="9018" y="4073"/>
                  <a:pt x="9018" y="4073"/>
                  <a:pt x="9024" y="4067"/>
                </a:cubicBezTo>
                <a:cubicBezTo>
                  <a:pt x="9036" y="4062"/>
                  <a:pt x="9036" y="4055"/>
                  <a:pt x="9042" y="4044"/>
                </a:cubicBezTo>
                <a:cubicBezTo>
                  <a:pt x="9054" y="4032"/>
                  <a:pt x="9060" y="4026"/>
                  <a:pt x="9077" y="4020"/>
                </a:cubicBezTo>
                <a:cubicBezTo>
                  <a:pt x="9083" y="4020"/>
                  <a:pt x="9089" y="4014"/>
                  <a:pt x="9101" y="4014"/>
                </a:cubicBezTo>
                <a:cubicBezTo>
                  <a:pt x="9113" y="4014"/>
                  <a:pt x="9119" y="4014"/>
                  <a:pt x="9137" y="4014"/>
                </a:cubicBezTo>
                <a:cubicBezTo>
                  <a:pt x="9143" y="4014"/>
                  <a:pt x="9148" y="4014"/>
                  <a:pt x="9160" y="4014"/>
                </a:cubicBezTo>
                <a:cubicBezTo>
                  <a:pt x="9160" y="3973"/>
                  <a:pt x="9160" y="3973"/>
                  <a:pt x="9160" y="3973"/>
                </a:cubicBezTo>
                <a:cubicBezTo>
                  <a:pt x="9160" y="3967"/>
                  <a:pt x="9154" y="3967"/>
                  <a:pt x="9154" y="3961"/>
                </a:cubicBezTo>
                <a:cubicBezTo>
                  <a:pt x="9148" y="3961"/>
                  <a:pt x="9148" y="3955"/>
                  <a:pt x="9143" y="3955"/>
                </a:cubicBezTo>
                <a:cubicBezTo>
                  <a:pt x="9137" y="3949"/>
                  <a:pt x="9131" y="3949"/>
                  <a:pt x="9131" y="3943"/>
                </a:cubicBezTo>
                <a:cubicBezTo>
                  <a:pt x="9131" y="3937"/>
                  <a:pt x="9131" y="3931"/>
                  <a:pt x="9131" y="3925"/>
                </a:cubicBezTo>
                <a:cubicBezTo>
                  <a:pt x="9137" y="3919"/>
                  <a:pt x="9137" y="3919"/>
                  <a:pt x="9143" y="3913"/>
                </a:cubicBezTo>
                <a:cubicBezTo>
                  <a:pt x="9148" y="3901"/>
                  <a:pt x="9148" y="3895"/>
                  <a:pt x="9154" y="3884"/>
                </a:cubicBezTo>
                <a:cubicBezTo>
                  <a:pt x="9160" y="3878"/>
                  <a:pt x="9160" y="3878"/>
                  <a:pt x="9160" y="3878"/>
                </a:cubicBezTo>
                <a:cubicBezTo>
                  <a:pt x="9166" y="3872"/>
                  <a:pt x="9166" y="3866"/>
                  <a:pt x="9166" y="3866"/>
                </a:cubicBezTo>
                <a:cubicBezTo>
                  <a:pt x="9172" y="3860"/>
                  <a:pt x="9172" y="3854"/>
                  <a:pt x="9172" y="3854"/>
                </a:cubicBezTo>
                <a:cubicBezTo>
                  <a:pt x="9178" y="3848"/>
                  <a:pt x="9178" y="3854"/>
                  <a:pt x="9184" y="3854"/>
                </a:cubicBezTo>
                <a:cubicBezTo>
                  <a:pt x="9190" y="3848"/>
                  <a:pt x="9202" y="3854"/>
                  <a:pt x="9208" y="3848"/>
                </a:cubicBezTo>
                <a:cubicBezTo>
                  <a:pt x="9214" y="3848"/>
                  <a:pt x="9214" y="3842"/>
                  <a:pt x="9214" y="3836"/>
                </a:cubicBezTo>
                <a:cubicBezTo>
                  <a:pt x="9220" y="3836"/>
                  <a:pt x="9220" y="3830"/>
                  <a:pt x="9226" y="3824"/>
                </a:cubicBezTo>
                <a:cubicBezTo>
                  <a:pt x="9226" y="3824"/>
                  <a:pt x="9232" y="3824"/>
                  <a:pt x="9237" y="3824"/>
                </a:cubicBezTo>
                <a:cubicBezTo>
                  <a:pt x="9237" y="3824"/>
                  <a:pt x="9243" y="3824"/>
                  <a:pt x="9249" y="3824"/>
                </a:cubicBezTo>
                <a:cubicBezTo>
                  <a:pt x="9249" y="3824"/>
                  <a:pt x="9249" y="3812"/>
                  <a:pt x="9255" y="3812"/>
                </a:cubicBezTo>
                <a:cubicBezTo>
                  <a:pt x="9261" y="3812"/>
                  <a:pt x="9261" y="3812"/>
                  <a:pt x="9267" y="3812"/>
                </a:cubicBezTo>
                <a:cubicBezTo>
                  <a:pt x="9273" y="3812"/>
                  <a:pt x="9273" y="3807"/>
                  <a:pt x="9279" y="3807"/>
                </a:cubicBezTo>
                <a:cubicBezTo>
                  <a:pt x="9291" y="3807"/>
                  <a:pt x="9297" y="3807"/>
                  <a:pt x="9315" y="3807"/>
                </a:cubicBezTo>
                <a:cubicBezTo>
                  <a:pt x="9321" y="3807"/>
                  <a:pt x="9326" y="3807"/>
                  <a:pt x="9338" y="3807"/>
                </a:cubicBezTo>
                <a:cubicBezTo>
                  <a:pt x="9338" y="3771"/>
                  <a:pt x="9338" y="3771"/>
                  <a:pt x="9338" y="3771"/>
                </a:cubicBezTo>
                <a:cubicBezTo>
                  <a:pt x="9338" y="3759"/>
                  <a:pt x="9338" y="3759"/>
                  <a:pt x="9338" y="3759"/>
                </a:cubicBezTo>
                <a:cubicBezTo>
                  <a:pt x="9332" y="3747"/>
                  <a:pt x="9332" y="3741"/>
                  <a:pt x="9332" y="3735"/>
                </a:cubicBezTo>
                <a:cubicBezTo>
                  <a:pt x="9332" y="3730"/>
                  <a:pt x="9332" y="3730"/>
                  <a:pt x="9332" y="3723"/>
                </a:cubicBezTo>
                <a:cubicBezTo>
                  <a:pt x="9332" y="3712"/>
                  <a:pt x="9332" y="3706"/>
                  <a:pt x="9332" y="3700"/>
                </a:cubicBezTo>
                <a:cubicBezTo>
                  <a:pt x="9332" y="3694"/>
                  <a:pt x="9338" y="3694"/>
                  <a:pt x="9338" y="3688"/>
                </a:cubicBezTo>
                <a:cubicBezTo>
                  <a:pt x="9344" y="3682"/>
                  <a:pt x="9350" y="3682"/>
                  <a:pt x="9362" y="3682"/>
                </a:cubicBezTo>
                <a:cubicBezTo>
                  <a:pt x="9368" y="3682"/>
                  <a:pt x="9374" y="3676"/>
                  <a:pt x="9380" y="3676"/>
                </a:cubicBezTo>
                <a:cubicBezTo>
                  <a:pt x="9392" y="3676"/>
                  <a:pt x="9398" y="3682"/>
                  <a:pt x="9409" y="3682"/>
                </a:cubicBezTo>
                <a:cubicBezTo>
                  <a:pt x="9409" y="3682"/>
                  <a:pt x="9415" y="3682"/>
                  <a:pt x="9421" y="3682"/>
                </a:cubicBezTo>
                <a:cubicBezTo>
                  <a:pt x="9433" y="3688"/>
                  <a:pt x="9439" y="3694"/>
                  <a:pt x="9451" y="3700"/>
                </a:cubicBezTo>
                <a:cubicBezTo>
                  <a:pt x="9463" y="3706"/>
                  <a:pt x="9469" y="3706"/>
                  <a:pt x="9481" y="3706"/>
                </a:cubicBezTo>
                <a:cubicBezTo>
                  <a:pt x="9498" y="3706"/>
                  <a:pt x="9498" y="3706"/>
                  <a:pt x="9498" y="3706"/>
                </a:cubicBezTo>
                <a:cubicBezTo>
                  <a:pt x="9504" y="3706"/>
                  <a:pt x="9504" y="3700"/>
                  <a:pt x="9510" y="3700"/>
                </a:cubicBezTo>
                <a:cubicBezTo>
                  <a:pt x="9516" y="3700"/>
                  <a:pt x="9516" y="3706"/>
                  <a:pt x="9522" y="3706"/>
                </a:cubicBezTo>
                <a:cubicBezTo>
                  <a:pt x="9522" y="3694"/>
                  <a:pt x="9522" y="3688"/>
                  <a:pt x="9522" y="3682"/>
                </a:cubicBezTo>
                <a:cubicBezTo>
                  <a:pt x="9522" y="3682"/>
                  <a:pt x="9522" y="3676"/>
                  <a:pt x="9522" y="3670"/>
                </a:cubicBezTo>
                <a:cubicBezTo>
                  <a:pt x="9528" y="3670"/>
                  <a:pt x="9534" y="3664"/>
                  <a:pt x="9534" y="3664"/>
                </a:cubicBezTo>
                <a:cubicBezTo>
                  <a:pt x="9540" y="3658"/>
                  <a:pt x="9540" y="3652"/>
                  <a:pt x="9546" y="3652"/>
                </a:cubicBezTo>
                <a:cubicBezTo>
                  <a:pt x="9546" y="3652"/>
                  <a:pt x="9552" y="3652"/>
                  <a:pt x="9558" y="3652"/>
                </a:cubicBezTo>
                <a:cubicBezTo>
                  <a:pt x="9570" y="3652"/>
                  <a:pt x="9570" y="3652"/>
                  <a:pt x="9570" y="3652"/>
                </a:cubicBezTo>
                <a:cubicBezTo>
                  <a:pt x="9575" y="3652"/>
                  <a:pt x="9581" y="3652"/>
                  <a:pt x="9587" y="3652"/>
                </a:cubicBezTo>
                <a:cubicBezTo>
                  <a:pt x="9593" y="3652"/>
                  <a:pt x="9593" y="3646"/>
                  <a:pt x="9599" y="3646"/>
                </a:cubicBezTo>
                <a:cubicBezTo>
                  <a:pt x="9605" y="3641"/>
                  <a:pt x="9611" y="3641"/>
                  <a:pt x="9611" y="3635"/>
                </a:cubicBezTo>
                <a:cubicBezTo>
                  <a:pt x="9617" y="3635"/>
                  <a:pt x="9617" y="3629"/>
                  <a:pt x="9623" y="3629"/>
                </a:cubicBezTo>
                <a:cubicBezTo>
                  <a:pt x="9629" y="3623"/>
                  <a:pt x="9629" y="3617"/>
                  <a:pt x="9635" y="3617"/>
                </a:cubicBezTo>
                <a:cubicBezTo>
                  <a:pt x="9641" y="3617"/>
                  <a:pt x="9641" y="3617"/>
                  <a:pt x="9647" y="3617"/>
                </a:cubicBezTo>
                <a:cubicBezTo>
                  <a:pt x="9658" y="3617"/>
                  <a:pt x="9664" y="3623"/>
                  <a:pt x="9670" y="3629"/>
                </a:cubicBezTo>
                <a:cubicBezTo>
                  <a:pt x="9676" y="3635"/>
                  <a:pt x="9682" y="3641"/>
                  <a:pt x="9688" y="3652"/>
                </a:cubicBezTo>
                <a:cubicBezTo>
                  <a:pt x="9700" y="3658"/>
                  <a:pt x="9706" y="3670"/>
                  <a:pt x="9712" y="3682"/>
                </a:cubicBezTo>
                <a:cubicBezTo>
                  <a:pt x="9712" y="3688"/>
                  <a:pt x="9712" y="3694"/>
                  <a:pt x="9712" y="3694"/>
                </a:cubicBezTo>
                <a:cubicBezTo>
                  <a:pt x="9712" y="3700"/>
                  <a:pt x="9718" y="3700"/>
                  <a:pt x="9724" y="3706"/>
                </a:cubicBezTo>
                <a:cubicBezTo>
                  <a:pt x="9724" y="3712"/>
                  <a:pt x="9724" y="3718"/>
                  <a:pt x="9730" y="3718"/>
                </a:cubicBezTo>
                <a:cubicBezTo>
                  <a:pt x="9736" y="3718"/>
                  <a:pt x="9736" y="3723"/>
                  <a:pt x="9741" y="3723"/>
                </a:cubicBezTo>
                <a:cubicBezTo>
                  <a:pt x="9753" y="3730"/>
                  <a:pt x="9753" y="3730"/>
                  <a:pt x="9753" y="3730"/>
                </a:cubicBezTo>
                <a:cubicBezTo>
                  <a:pt x="9759" y="3730"/>
                  <a:pt x="9759" y="3735"/>
                  <a:pt x="9765" y="3735"/>
                </a:cubicBezTo>
                <a:cubicBezTo>
                  <a:pt x="9771" y="3735"/>
                  <a:pt x="9771" y="3741"/>
                  <a:pt x="9777" y="3747"/>
                </a:cubicBezTo>
                <a:cubicBezTo>
                  <a:pt x="9777" y="3747"/>
                  <a:pt x="9777" y="3753"/>
                  <a:pt x="9777" y="3759"/>
                </a:cubicBezTo>
                <a:cubicBezTo>
                  <a:pt x="9783" y="3765"/>
                  <a:pt x="9789" y="3765"/>
                  <a:pt x="9795" y="3765"/>
                </a:cubicBezTo>
                <a:cubicBezTo>
                  <a:pt x="9795" y="3771"/>
                  <a:pt x="9795" y="3777"/>
                  <a:pt x="9800" y="3777"/>
                </a:cubicBezTo>
                <a:cubicBezTo>
                  <a:pt x="9806" y="3783"/>
                  <a:pt x="9806" y="3783"/>
                  <a:pt x="9812" y="3783"/>
                </a:cubicBezTo>
                <a:cubicBezTo>
                  <a:pt x="9818" y="3789"/>
                  <a:pt x="9818" y="3789"/>
                  <a:pt x="9824" y="3795"/>
                </a:cubicBezTo>
                <a:cubicBezTo>
                  <a:pt x="9824" y="3795"/>
                  <a:pt x="9829" y="3801"/>
                  <a:pt x="9835" y="3801"/>
                </a:cubicBezTo>
                <a:cubicBezTo>
                  <a:pt x="9841" y="3807"/>
                  <a:pt x="9841" y="3807"/>
                  <a:pt x="9847" y="3812"/>
                </a:cubicBezTo>
                <a:cubicBezTo>
                  <a:pt x="9847" y="3812"/>
                  <a:pt x="9853" y="3818"/>
                  <a:pt x="9859" y="3818"/>
                </a:cubicBezTo>
                <a:cubicBezTo>
                  <a:pt x="9871" y="3818"/>
                  <a:pt x="9877" y="3824"/>
                  <a:pt x="9883" y="3824"/>
                </a:cubicBezTo>
                <a:cubicBezTo>
                  <a:pt x="9889" y="3824"/>
                  <a:pt x="9895" y="3824"/>
                  <a:pt x="9895" y="3824"/>
                </a:cubicBezTo>
                <a:cubicBezTo>
                  <a:pt x="9901" y="3830"/>
                  <a:pt x="9906" y="3830"/>
                  <a:pt x="9906" y="3830"/>
                </a:cubicBezTo>
                <a:cubicBezTo>
                  <a:pt x="9912" y="3836"/>
                  <a:pt x="9912" y="3842"/>
                  <a:pt x="9912" y="3842"/>
                </a:cubicBezTo>
                <a:cubicBezTo>
                  <a:pt x="9924" y="3854"/>
                  <a:pt x="9930" y="3866"/>
                  <a:pt x="9942" y="3878"/>
                </a:cubicBezTo>
                <a:cubicBezTo>
                  <a:pt x="9948" y="3878"/>
                  <a:pt x="9948" y="3878"/>
                  <a:pt x="9954" y="3878"/>
                </a:cubicBezTo>
                <a:cubicBezTo>
                  <a:pt x="9960" y="3878"/>
                  <a:pt x="9960" y="3884"/>
                  <a:pt x="9966" y="3884"/>
                </a:cubicBezTo>
                <a:cubicBezTo>
                  <a:pt x="9972" y="3884"/>
                  <a:pt x="9972" y="3884"/>
                  <a:pt x="9978" y="3889"/>
                </a:cubicBezTo>
                <a:cubicBezTo>
                  <a:pt x="9983" y="3895"/>
                  <a:pt x="9983" y="3901"/>
                  <a:pt x="9990" y="3913"/>
                </a:cubicBezTo>
                <a:cubicBezTo>
                  <a:pt x="9995" y="3919"/>
                  <a:pt x="10007" y="3919"/>
                  <a:pt x="10013" y="3931"/>
                </a:cubicBezTo>
                <a:cubicBezTo>
                  <a:pt x="10019" y="3931"/>
                  <a:pt x="10019" y="3937"/>
                  <a:pt x="10019" y="3943"/>
                </a:cubicBezTo>
                <a:cubicBezTo>
                  <a:pt x="10019" y="3943"/>
                  <a:pt x="10019" y="3949"/>
                  <a:pt x="10025" y="3955"/>
                </a:cubicBezTo>
                <a:cubicBezTo>
                  <a:pt x="10025" y="3961"/>
                  <a:pt x="10025" y="3967"/>
                  <a:pt x="10025" y="3978"/>
                </a:cubicBezTo>
                <a:cubicBezTo>
                  <a:pt x="10025" y="3984"/>
                  <a:pt x="10025" y="3990"/>
                  <a:pt x="10025" y="3996"/>
                </a:cubicBezTo>
                <a:cubicBezTo>
                  <a:pt x="10001" y="3996"/>
                  <a:pt x="9983" y="3996"/>
                  <a:pt x="9966" y="4008"/>
                </a:cubicBezTo>
                <a:cubicBezTo>
                  <a:pt x="9960" y="4014"/>
                  <a:pt x="9960" y="4020"/>
                  <a:pt x="9960" y="4020"/>
                </a:cubicBezTo>
                <a:cubicBezTo>
                  <a:pt x="9954" y="4020"/>
                  <a:pt x="9948" y="4020"/>
                  <a:pt x="9948" y="4026"/>
                </a:cubicBezTo>
                <a:cubicBezTo>
                  <a:pt x="9936" y="4026"/>
                  <a:pt x="9930" y="4026"/>
                  <a:pt x="9924" y="4026"/>
                </a:cubicBezTo>
                <a:cubicBezTo>
                  <a:pt x="9918" y="4026"/>
                  <a:pt x="9912" y="4020"/>
                  <a:pt x="9906" y="4020"/>
                </a:cubicBezTo>
                <a:cubicBezTo>
                  <a:pt x="9877" y="4020"/>
                  <a:pt x="9859" y="4020"/>
                  <a:pt x="9829" y="4020"/>
                </a:cubicBezTo>
                <a:cubicBezTo>
                  <a:pt x="9829" y="4038"/>
                  <a:pt x="9829" y="4038"/>
                  <a:pt x="9829" y="4038"/>
                </a:cubicBezTo>
                <a:cubicBezTo>
                  <a:pt x="9841" y="4038"/>
                  <a:pt x="9847" y="4038"/>
                  <a:pt x="9853" y="4044"/>
                </a:cubicBezTo>
                <a:cubicBezTo>
                  <a:pt x="9859" y="4050"/>
                  <a:pt x="9865" y="4050"/>
                  <a:pt x="9865" y="4055"/>
                </a:cubicBezTo>
                <a:cubicBezTo>
                  <a:pt x="9871" y="4055"/>
                  <a:pt x="9871" y="4062"/>
                  <a:pt x="9871" y="4067"/>
                </a:cubicBezTo>
                <a:cubicBezTo>
                  <a:pt x="9871" y="4067"/>
                  <a:pt x="9877" y="4073"/>
                  <a:pt x="9877" y="4079"/>
                </a:cubicBezTo>
                <a:cubicBezTo>
                  <a:pt x="9883" y="4079"/>
                  <a:pt x="9883" y="4085"/>
                  <a:pt x="9889" y="4085"/>
                </a:cubicBezTo>
                <a:cubicBezTo>
                  <a:pt x="9895" y="4085"/>
                  <a:pt x="9895" y="4085"/>
                  <a:pt x="9901" y="4085"/>
                </a:cubicBezTo>
                <a:cubicBezTo>
                  <a:pt x="9906" y="4085"/>
                  <a:pt x="9912" y="4091"/>
                  <a:pt x="9924" y="4091"/>
                </a:cubicBezTo>
                <a:cubicBezTo>
                  <a:pt x="9990" y="4091"/>
                  <a:pt x="9990" y="4091"/>
                  <a:pt x="9990" y="4091"/>
                </a:cubicBezTo>
                <a:cubicBezTo>
                  <a:pt x="9990" y="4050"/>
                  <a:pt x="9990" y="4050"/>
                  <a:pt x="9990" y="4050"/>
                </a:cubicBezTo>
                <a:cubicBezTo>
                  <a:pt x="9995" y="4050"/>
                  <a:pt x="10001" y="4044"/>
                  <a:pt x="10007" y="4044"/>
                </a:cubicBezTo>
                <a:cubicBezTo>
                  <a:pt x="10013" y="4038"/>
                  <a:pt x="10019" y="4038"/>
                  <a:pt x="10031" y="4032"/>
                </a:cubicBezTo>
                <a:cubicBezTo>
                  <a:pt x="10031" y="4026"/>
                  <a:pt x="10037" y="4020"/>
                  <a:pt x="10037" y="4020"/>
                </a:cubicBezTo>
                <a:cubicBezTo>
                  <a:pt x="10043" y="4014"/>
                  <a:pt x="10049" y="4020"/>
                  <a:pt x="10049" y="4020"/>
                </a:cubicBezTo>
                <a:cubicBezTo>
                  <a:pt x="10055" y="4014"/>
                  <a:pt x="10055" y="4008"/>
                  <a:pt x="10055" y="4008"/>
                </a:cubicBezTo>
                <a:cubicBezTo>
                  <a:pt x="10055" y="3996"/>
                  <a:pt x="10055" y="3990"/>
                  <a:pt x="10061" y="3984"/>
                </a:cubicBezTo>
                <a:cubicBezTo>
                  <a:pt x="10061" y="3978"/>
                  <a:pt x="10061" y="3973"/>
                  <a:pt x="10061" y="3973"/>
                </a:cubicBezTo>
                <a:cubicBezTo>
                  <a:pt x="10067" y="3967"/>
                  <a:pt x="10067" y="3967"/>
                  <a:pt x="10072" y="3961"/>
                </a:cubicBezTo>
                <a:cubicBezTo>
                  <a:pt x="10079" y="3961"/>
                  <a:pt x="10084" y="3967"/>
                  <a:pt x="10084" y="3961"/>
                </a:cubicBezTo>
                <a:cubicBezTo>
                  <a:pt x="10096" y="3961"/>
                  <a:pt x="10096" y="3961"/>
                  <a:pt x="10108" y="3955"/>
                </a:cubicBezTo>
                <a:cubicBezTo>
                  <a:pt x="10108" y="3949"/>
                  <a:pt x="10108" y="3949"/>
                  <a:pt x="10108" y="3943"/>
                </a:cubicBezTo>
                <a:cubicBezTo>
                  <a:pt x="10108" y="3937"/>
                  <a:pt x="10108" y="3937"/>
                  <a:pt x="10108" y="3931"/>
                </a:cubicBezTo>
                <a:cubicBezTo>
                  <a:pt x="10108" y="3919"/>
                  <a:pt x="10108" y="3919"/>
                  <a:pt x="10108" y="3919"/>
                </a:cubicBezTo>
                <a:cubicBezTo>
                  <a:pt x="10102" y="3919"/>
                  <a:pt x="10096" y="3919"/>
                  <a:pt x="10090" y="3919"/>
                </a:cubicBezTo>
                <a:cubicBezTo>
                  <a:pt x="10067" y="3919"/>
                  <a:pt x="10067" y="3919"/>
                  <a:pt x="10067" y="3919"/>
                </a:cubicBezTo>
                <a:cubicBezTo>
                  <a:pt x="10067" y="3919"/>
                  <a:pt x="10061" y="3919"/>
                  <a:pt x="10055" y="3919"/>
                </a:cubicBezTo>
                <a:cubicBezTo>
                  <a:pt x="10055" y="3907"/>
                  <a:pt x="10055" y="3907"/>
                  <a:pt x="10055" y="3907"/>
                </a:cubicBezTo>
                <a:cubicBezTo>
                  <a:pt x="10061" y="3901"/>
                  <a:pt x="10061" y="3895"/>
                  <a:pt x="10061" y="3889"/>
                </a:cubicBezTo>
                <a:cubicBezTo>
                  <a:pt x="10102" y="3889"/>
                  <a:pt x="10102" y="3889"/>
                  <a:pt x="10102" y="3889"/>
                </a:cubicBezTo>
                <a:cubicBezTo>
                  <a:pt x="10114" y="3889"/>
                  <a:pt x="10120" y="3895"/>
                  <a:pt x="10126" y="3895"/>
                </a:cubicBezTo>
                <a:cubicBezTo>
                  <a:pt x="10132" y="3901"/>
                  <a:pt x="10138" y="3901"/>
                  <a:pt x="10138" y="3901"/>
                </a:cubicBezTo>
                <a:cubicBezTo>
                  <a:pt x="10144" y="3907"/>
                  <a:pt x="10144" y="3913"/>
                  <a:pt x="10150" y="3913"/>
                </a:cubicBezTo>
                <a:cubicBezTo>
                  <a:pt x="10156" y="3913"/>
                  <a:pt x="10156" y="3907"/>
                  <a:pt x="10161" y="3907"/>
                </a:cubicBezTo>
                <a:cubicBezTo>
                  <a:pt x="10156" y="3895"/>
                  <a:pt x="10150" y="3889"/>
                  <a:pt x="10150" y="3878"/>
                </a:cubicBezTo>
                <a:cubicBezTo>
                  <a:pt x="10150" y="3866"/>
                  <a:pt x="10150" y="3860"/>
                  <a:pt x="10150" y="3854"/>
                </a:cubicBezTo>
                <a:cubicBezTo>
                  <a:pt x="10144" y="3854"/>
                  <a:pt x="10138" y="3848"/>
                  <a:pt x="10132" y="3848"/>
                </a:cubicBezTo>
                <a:cubicBezTo>
                  <a:pt x="10126" y="3848"/>
                  <a:pt x="10126" y="3848"/>
                  <a:pt x="10120" y="3848"/>
                </a:cubicBezTo>
                <a:cubicBezTo>
                  <a:pt x="10114" y="3848"/>
                  <a:pt x="10114" y="3842"/>
                  <a:pt x="10108" y="3842"/>
                </a:cubicBezTo>
                <a:cubicBezTo>
                  <a:pt x="10102" y="3836"/>
                  <a:pt x="10102" y="3836"/>
                  <a:pt x="10096" y="3830"/>
                </a:cubicBezTo>
                <a:cubicBezTo>
                  <a:pt x="10090" y="3830"/>
                  <a:pt x="10090" y="3824"/>
                  <a:pt x="10084" y="3818"/>
                </a:cubicBezTo>
                <a:cubicBezTo>
                  <a:pt x="10084" y="3818"/>
                  <a:pt x="10079" y="3818"/>
                  <a:pt x="10072" y="3818"/>
                </a:cubicBezTo>
                <a:cubicBezTo>
                  <a:pt x="10067" y="3812"/>
                  <a:pt x="10067" y="3807"/>
                  <a:pt x="10061" y="3807"/>
                </a:cubicBezTo>
                <a:cubicBezTo>
                  <a:pt x="10061" y="3807"/>
                  <a:pt x="10055" y="3807"/>
                  <a:pt x="10049" y="3807"/>
                </a:cubicBezTo>
                <a:cubicBezTo>
                  <a:pt x="10049" y="3801"/>
                  <a:pt x="10049" y="3801"/>
                  <a:pt x="10043" y="3795"/>
                </a:cubicBezTo>
                <a:cubicBezTo>
                  <a:pt x="10037" y="3795"/>
                  <a:pt x="10043" y="3783"/>
                  <a:pt x="10037" y="3783"/>
                </a:cubicBezTo>
                <a:lnTo>
                  <a:pt x="10031" y="3783"/>
                </a:lnTo>
                <a:cubicBezTo>
                  <a:pt x="10025" y="3783"/>
                  <a:pt x="10019" y="3783"/>
                  <a:pt x="10019" y="3783"/>
                </a:cubicBezTo>
                <a:cubicBezTo>
                  <a:pt x="10013" y="3783"/>
                  <a:pt x="10007" y="3777"/>
                  <a:pt x="10007" y="3777"/>
                </a:cubicBezTo>
                <a:cubicBezTo>
                  <a:pt x="10001" y="3777"/>
                  <a:pt x="9995" y="3777"/>
                  <a:pt x="9995" y="3777"/>
                </a:cubicBezTo>
                <a:cubicBezTo>
                  <a:pt x="9990" y="3771"/>
                  <a:pt x="9990" y="3765"/>
                  <a:pt x="9990" y="3765"/>
                </a:cubicBezTo>
                <a:cubicBezTo>
                  <a:pt x="9983" y="3759"/>
                  <a:pt x="9983" y="3759"/>
                  <a:pt x="9978" y="3753"/>
                </a:cubicBezTo>
                <a:cubicBezTo>
                  <a:pt x="9972" y="3753"/>
                  <a:pt x="9972" y="3753"/>
                  <a:pt x="9966" y="3753"/>
                </a:cubicBezTo>
                <a:cubicBezTo>
                  <a:pt x="9960" y="3753"/>
                  <a:pt x="9960" y="3747"/>
                  <a:pt x="9954" y="3747"/>
                </a:cubicBezTo>
                <a:cubicBezTo>
                  <a:pt x="9948" y="3747"/>
                  <a:pt x="9948" y="3747"/>
                  <a:pt x="9942" y="3747"/>
                </a:cubicBezTo>
                <a:cubicBezTo>
                  <a:pt x="9942" y="3747"/>
                  <a:pt x="9942" y="3741"/>
                  <a:pt x="9942" y="3735"/>
                </a:cubicBezTo>
                <a:lnTo>
                  <a:pt x="9954" y="3730"/>
                </a:lnTo>
                <a:cubicBezTo>
                  <a:pt x="9954" y="3723"/>
                  <a:pt x="9948" y="3718"/>
                  <a:pt x="9948" y="3718"/>
                </a:cubicBezTo>
                <a:cubicBezTo>
                  <a:pt x="9948" y="3706"/>
                  <a:pt x="9942" y="3706"/>
                  <a:pt x="9942" y="3700"/>
                </a:cubicBezTo>
                <a:cubicBezTo>
                  <a:pt x="9936" y="3700"/>
                  <a:pt x="9936" y="3694"/>
                  <a:pt x="9930" y="3694"/>
                </a:cubicBezTo>
                <a:cubicBezTo>
                  <a:pt x="9918" y="3688"/>
                  <a:pt x="9906" y="3688"/>
                  <a:pt x="9895" y="3682"/>
                </a:cubicBezTo>
                <a:cubicBezTo>
                  <a:pt x="9889" y="3676"/>
                  <a:pt x="9895" y="3670"/>
                  <a:pt x="9889" y="3670"/>
                </a:cubicBezTo>
                <a:cubicBezTo>
                  <a:pt x="9883" y="3670"/>
                  <a:pt x="9877" y="3670"/>
                  <a:pt x="9877" y="3670"/>
                </a:cubicBezTo>
                <a:cubicBezTo>
                  <a:pt x="9877" y="3664"/>
                  <a:pt x="9877" y="3664"/>
                  <a:pt x="9877" y="3658"/>
                </a:cubicBezTo>
                <a:cubicBezTo>
                  <a:pt x="9871" y="3646"/>
                  <a:pt x="9877" y="3641"/>
                  <a:pt x="9877" y="3635"/>
                </a:cubicBezTo>
                <a:cubicBezTo>
                  <a:pt x="9865" y="3629"/>
                  <a:pt x="9859" y="3629"/>
                  <a:pt x="9847" y="3629"/>
                </a:cubicBezTo>
                <a:cubicBezTo>
                  <a:pt x="9841" y="3629"/>
                  <a:pt x="9835" y="3629"/>
                  <a:pt x="9824" y="3629"/>
                </a:cubicBezTo>
                <a:cubicBezTo>
                  <a:pt x="9824" y="3599"/>
                  <a:pt x="9824" y="3599"/>
                  <a:pt x="9824" y="3599"/>
                </a:cubicBezTo>
                <a:cubicBezTo>
                  <a:pt x="9835" y="3587"/>
                  <a:pt x="9835" y="3587"/>
                  <a:pt x="9835" y="3587"/>
                </a:cubicBezTo>
                <a:cubicBezTo>
                  <a:pt x="9835" y="3587"/>
                  <a:pt x="9847" y="3587"/>
                  <a:pt x="9847" y="3581"/>
                </a:cubicBezTo>
                <a:cubicBezTo>
                  <a:pt x="9847" y="3575"/>
                  <a:pt x="9847" y="3575"/>
                  <a:pt x="9847" y="3575"/>
                </a:cubicBezTo>
                <a:cubicBezTo>
                  <a:pt x="9847" y="3569"/>
                  <a:pt x="9841" y="3569"/>
                  <a:pt x="9841" y="3563"/>
                </a:cubicBezTo>
                <a:cubicBezTo>
                  <a:pt x="9841" y="3557"/>
                  <a:pt x="9829" y="3557"/>
                  <a:pt x="9829" y="3552"/>
                </a:cubicBezTo>
                <a:cubicBezTo>
                  <a:pt x="9829" y="3546"/>
                  <a:pt x="9835" y="3540"/>
                  <a:pt x="9841" y="3534"/>
                </a:cubicBezTo>
                <a:cubicBezTo>
                  <a:pt x="9841" y="3534"/>
                  <a:pt x="9853" y="3534"/>
                  <a:pt x="9859" y="3534"/>
                </a:cubicBezTo>
                <a:cubicBezTo>
                  <a:pt x="9865" y="3534"/>
                  <a:pt x="9871" y="3534"/>
                  <a:pt x="9877" y="3534"/>
                </a:cubicBezTo>
                <a:cubicBezTo>
                  <a:pt x="9877" y="3540"/>
                  <a:pt x="9883" y="3540"/>
                  <a:pt x="9883" y="3546"/>
                </a:cubicBezTo>
                <a:cubicBezTo>
                  <a:pt x="9889" y="3546"/>
                  <a:pt x="9883" y="3552"/>
                  <a:pt x="9889" y="3557"/>
                </a:cubicBezTo>
                <a:cubicBezTo>
                  <a:pt x="9889" y="3563"/>
                  <a:pt x="9889" y="3569"/>
                  <a:pt x="9895" y="3569"/>
                </a:cubicBezTo>
                <a:cubicBezTo>
                  <a:pt x="9895" y="3569"/>
                  <a:pt x="9901" y="3569"/>
                  <a:pt x="9906" y="3569"/>
                </a:cubicBezTo>
                <a:cubicBezTo>
                  <a:pt x="9906" y="3569"/>
                  <a:pt x="9912" y="3569"/>
                  <a:pt x="9918" y="3575"/>
                </a:cubicBezTo>
                <a:cubicBezTo>
                  <a:pt x="9924" y="3575"/>
                  <a:pt x="9924" y="3575"/>
                  <a:pt x="9930" y="3581"/>
                </a:cubicBezTo>
                <a:cubicBezTo>
                  <a:pt x="9930" y="3581"/>
                  <a:pt x="9930" y="3587"/>
                  <a:pt x="9936" y="3593"/>
                </a:cubicBezTo>
                <a:cubicBezTo>
                  <a:pt x="9942" y="3593"/>
                  <a:pt x="9942" y="3599"/>
                  <a:pt x="9948" y="3599"/>
                </a:cubicBezTo>
                <a:cubicBezTo>
                  <a:pt x="9954" y="3599"/>
                  <a:pt x="9954" y="3599"/>
                  <a:pt x="9960" y="3599"/>
                </a:cubicBezTo>
                <a:cubicBezTo>
                  <a:pt x="9966" y="3599"/>
                  <a:pt x="9966" y="3605"/>
                  <a:pt x="9972" y="3605"/>
                </a:cubicBezTo>
                <a:cubicBezTo>
                  <a:pt x="9978" y="3611"/>
                  <a:pt x="9978" y="3617"/>
                  <a:pt x="9978" y="3623"/>
                </a:cubicBezTo>
                <a:cubicBezTo>
                  <a:pt x="9983" y="3629"/>
                  <a:pt x="9983" y="3641"/>
                  <a:pt x="9990" y="3646"/>
                </a:cubicBezTo>
                <a:cubicBezTo>
                  <a:pt x="9990" y="3646"/>
                  <a:pt x="9995" y="3646"/>
                  <a:pt x="10001" y="3646"/>
                </a:cubicBezTo>
                <a:cubicBezTo>
                  <a:pt x="10007" y="3652"/>
                  <a:pt x="10013" y="3658"/>
                  <a:pt x="10025" y="3664"/>
                </a:cubicBezTo>
                <a:cubicBezTo>
                  <a:pt x="10025" y="3664"/>
                  <a:pt x="10031" y="3670"/>
                  <a:pt x="10037" y="3670"/>
                </a:cubicBezTo>
                <a:cubicBezTo>
                  <a:pt x="10037" y="3670"/>
                  <a:pt x="10037" y="3676"/>
                  <a:pt x="10043" y="3682"/>
                </a:cubicBezTo>
                <a:cubicBezTo>
                  <a:pt x="10049" y="3688"/>
                  <a:pt x="10061" y="3694"/>
                  <a:pt x="10067" y="3694"/>
                </a:cubicBezTo>
                <a:cubicBezTo>
                  <a:pt x="10079" y="3694"/>
                  <a:pt x="10084" y="3688"/>
                  <a:pt x="10090" y="3694"/>
                </a:cubicBezTo>
                <a:cubicBezTo>
                  <a:pt x="10096" y="3700"/>
                  <a:pt x="10090" y="3706"/>
                  <a:pt x="10096" y="3706"/>
                </a:cubicBezTo>
                <a:cubicBezTo>
                  <a:pt x="10096" y="3712"/>
                  <a:pt x="10096" y="3718"/>
                  <a:pt x="10102" y="3718"/>
                </a:cubicBezTo>
                <a:cubicBezTo>
                  <a:pt x="10108" y="3723"/>
                  <a:pt x="10108" y="3723"/>
                  <a:pt x="10114" y="3723"/>
                </a:cubicBezTo>
                <a:cubicBezTo>
                  <a:pt x="10120" y="3730"/>
                  <a:pt x="10126" y="3730"/>
                  <a:pt x="10138" y="3735"/>
                </a:cubicBezTo>
                <a:cubicBezTo>
                  <a:pt x="10150" y="3741"/>
                  <a:pt x="10156" y="3759"/>
                  <a:pt x="10173" y="3765"/>
                </a:cubicBezTo>
                <a:cubicBezTo>
                  <a:pt x="10179" y="3765"/>
                  <a:pt x="10185" y="3765"/>
                  <a:pt x="10197" y="3771"/>
                </a:cubicBezTo>
                <a:cubicBezTo>
                  <a:pt x="10197" y="3771"/>
                  <a:pt x="10203" y="3771"/>
                  <a:pt x="10203" y="3777"/>
                </a:cubicBezTo>
                <a:cubicBezTo>
                  <a:pt x="10209" y="3783"/>
                  <a:pt x="10209" y="3783"/>
                  <a:pt x="10209" y="3789"/>
                </a:cubicBezTo>
                <a:cubicBezTo>
                  <a:pt x="10209" y="3795"/>
                  <a:pt x="10215" y="3795"/>
                  <a:pt x="10215" y="3801"/>
                </a:cubicBezTo>
                <a:cubicBezTo>
                  <a:pt x="10215" y="3807"/>
                  <a:pt x="10215" y="3807"/>
                  <a:pt x="10209" y="3812"/>
                </a:cubicBezTo>
                <a:cubicBezTo>
                  <a:pt x="10209" y="3818"/>
                  <a:pt x="10203" y="3818"/>
                  <a:pt x="10197" y="3818"/>
                </a:cubicBezTo>
                <a:cubicBezTo>
                  <a:pt x="10197" y="3824"/>
                  <a:pt x="10203" y="3830"/>
                  <a:pt x="10197" y="3830"/>
                </a:cubicBezTo>
                <a:cubicBezTo>
                  <a:pt x="10197" y="3836"/>
                  <a:pt x="10197" y="3842"/>
                  <a:pt x="10197" y="3848"/>
                </a:cubicBezTo>
                <a:cubicBezTo>
                  <a:pt x="10197" y="3854"/>
                  <a:pt x="10197" y="3860"/>
                  <a:pt x="10197" y="3866"/>
                </a:cubicBezTo>
                <a:cubicBezTo>
                  <a:pt x="10203" y="3878"/>
                  <a:pt x="10221" y="3878"/>
                  <a:pt x="10221" y="3884"/>
                </a:cubicBezTo>
                <a:cubicBezTo>
                  <a:pt x="10221" y="3895"/>
                  <a:pt x="10215" y="3901"/>
                  <a:pt x="10215" y="3907"/>
                </a:cubicBezTo>
                <a:cubicBezTo>
                  <a:pt x="10221" y="3919"/>
                  <a:pt x="10227" y="3925"/>
                  <a:pt x="10233" y="3931"/>
                </a:cubicBezTo>
                <a:cubicBezTo>
                  <a:pt x="10233" y="3937"/>
                  <a:pt x="10233" y="3943"/>
                  <a:pt x="10238" y="3943"/>
                </a:cubicBezTo>
                <a:cubicBezTo>
                  <a:pt x="10238" y="3943"/>
                  <a:pt x="10245" y="3943"/>
                  <a:pt x="10250" y="3943"/>
                </a:cubicBezTo>
                <a:cubicBezTo>
                  <a:pt x="10250" y="3943"/>
                  <a:pt x="10256" y="3943"/>
                  <a:pt x="10262" y="3943"/>
                </a:cubicBezTo>
                <a:cubicBezTo>
                  <a:pt x="10268" y="3943"/>
                  <a:pt x="10274" y="3949"/>
                  <a:pt x="10280" y="3949"/>
                </a:cubicBezTo>
                <a:cubicBezTo>
                  <a:pt x="10280" y="3996"/>
                  <a:pt x="10280" y="3996"/>
                  <a:pt x="10280" y="3996"/>
                </a:cubicBezTo>
                <a:cubicBezTo>
                  <a:pt x="10256" y="3996"/>
                  <a:pt x="10256" y="3996"/>
                  <a:pt x="10256" y="3996"/>
                </a:cubicBezTo>
                <a:cubicBezTo>
                  <a:pt x="10250" y="3990"/>
                  <a:pt x="10256" y="3984"/>
                  <a:pt x="10256" y="3984"/>
                </a:cubicBezTo>
                <a:cubicBezTo>
                  <a:pt x="10250" y="3984"/>
                  <a:pt x="10245" y="3978"/>
                  <a:pt x="10245" y="3978"/>
                </a:cubicBezTo>
                <a:cubicBezTo>
                  <a:pt x="10238" y="3978"/>
                  <a:pt x="10233" y="3984"/>
                  <a:pt x="10233" y="3984"/>
                </a:cubicBezTo>
                <a:cubicBezTo>
                  <a:pt x="10233" y="3990"/>
                  <a:pt x="10233" y="3996"/>
                  <a:pt x="10233" y="3996"/>
                </a:cubicBezTo>
                <a:cubicBezTo>
                  <a:pt x="10238" y="4002"/>
                  <a:pt x="10238" y="4002"/>
                  <a:pt x="10245" y="4008"/>
                </a:cubicBezTo>
                <a:cubicBezTo>
                  <a:pt x="10250" y="4020"/>
                  <a:pt x="10250" y="4026"/>
                  <a:pt x="10262" y="4032"/>
                </a:cubicBezTo>
                <a:cubicBezTo>
                  <a:pt x="10262" y="4038"/>
                  <a:pt x="10268" y="4038"/>
                  <a:pt x="10268" y="4038"/>
                </a:cubicBezTo>
                <a:cubicBezTo>
                  <a:pt x="10274" y="4044"/>
                  <a:pt x="10280" y="4044"/>
                  <a:pt x="10280" y="4050"/>
                </a:cubicBezTo>
                <a:cubicBezTo>
                  <a:pt x="10286" y="4044"/>
                  <a:pt x="10292" y="4044"/>
                  <a:pt x="10292" y="4038"/>
                </a:cubicBezTo>
                <a:cubicBezTo>
                  <a:pt x="10298" y="4038"/>
                  <a:pt x="10298" y="4032"/>
                  <a:pt x="10298" y="4032"/>
                </a:cubicBezTo>
                <a:cubicBezTo>
                  <a:pt x="10298" y="4026"/>
                  <a:pt x="10304" y="4026"/>
                  <a:pt x="10310" y="4020"/>
                </a:cubicBezTo>
                <a:cubicBezTo>
                  <a:pt x="10310" y="4026"/>
                  <a:pt x="10310" y="4026"/>
                  <a:pt x="10310" y="4032"/>
                </a:cubicBezTo>
                <a:cubicBezTo>
                  <a:pt x="10310" y="4038"/>
                  <a:pt x="10310" y="4038"/>
                  <a:pt x="10316" y="4044"/>
                </a:cubicBezTo>
                <a:cubicBezTo>
                  <a:pt x="10322" y="4050"/>
                  <a:pt x="10333" y="4050"/>
                  <a:pt x="10339" y="4055"/>
                </a:cubicBezTo>
                <a:cubicBezTo>
                  <a:pt x="10339" y="4067"/>
                  <a:pt x="10333" y="4073"/>
                  <a:pt x="10333" y="4085"/>
                </a:cubicBezTo>
                <a:cubicBezTo>
                  <a:pt x="10333" y="4085"/>
                  <a:pt x="10333" y="4091"/>
                  <a:pt x="10333" y="4097"/>
                </a:cubicBezTo>
                <a:cubicBezTo>
                  <a:pt x="10333" y="4103"/>
                  <a:pt x="10345" y="4103"/>
                  <a:pt x="10351" y="4109"/>
                </a:cubicBezTo>
                <a:cubicBezTo>
                  <a:pt x="10375" y="4109"/>
                  <a:pt x="10375" y="4109"/>
                  <a:pt x="10375" y="4109"/>
                </a:cubicBezTo>
                <a:cubicBezTo>
                  <a:pt x="10381" y="4109"/>
                  <a:pt x="10381" y="4109"/>
                  <a:pt x="10387" y="4109"/>
                </a:cubicBezTo>
                <a:cubicBezTo>
                  <a:pt x="10387" y="4103"/>
                  <a:pt x="10393" y="4103"/>
                  <a:pt x="10399" y="4103"/>
                </a:cubicBezTo>
                <a:cubicBezTo>
                  <a:pt x="10399" y="4103"/>
                  <a:pt x="10399" y="4097"/>
                  <a:pt x="10404" y="4091"/>
                </a:cubicBezTo>
                <a:cubicBezTo>
                  <a:pt x="10404" y="4085"/>
                  <a:pt x="10411" y="4091"/>
                  <a:pt x="10416" y="4085"/>
                </a:cubicBezTo>
                <a:cubicBezTo>
                  <a:pt x="10416" y="4079"/>
                  <a:pt x="10416" y="4073"/>
                  <a:pt x="10416" y="4073"/>
                </a:cubicBezTo>
                <a:cubicBezTo>
                  <a:pt x="10416" y="4062"/>
                  <a:pt x="10416" y="4062"/>
                  <a:pt x="10416" y="4062"/>
                </a:cubicBezTo>
                <a:cubicBezTo>
                  <a:pt x="10416" y="4055"/>
                  <a:pt x="10411" y="4055"/>
                  <a:pt x="10411" y="4050"/>
                </a:cubicBezTo>
                <a:cubicBezTo>
                  <a:pt x="10411" y="4044"/>
                  <a:pt x="10411" y="4038"/>
                  <a:pt x="10416" y="4038"/>
                </a:cubicBezTo>
                <a:cubicBezTo>
                  <a:pt x="10422" y="4038"/>
                  <a:pt x="10422" y="4032"/>
                  <a:pt x="10428" y="4032"/>
                </a:cubicBezTo>
                <a:cubicBezTo>
                  <a:pt x="10434" y="4032"/>
                  <a:pt x="10434" y="4032"/>
                  <a:pt x="10440" y="4038"/>
                </a:cubicBezTo>
                <a:cubicBezTo>
                  <a:pt x="10446" y="4038"/>
                  <a:pt x="10446" y="4044"/>
                  <a:pt x="10452" y="4044"/>
                </a:cubicBezTo>
                <a:cubicBezTo>
                  <a:pt x="10458" y="4050"/>
                  <a:pt x="10458" y="4044"/>
                  <a:pt x="10464" y="4044"/>
                </a:cubicBezTo>
                <a:cubicBezTo>
                  <a:pt x="10476" y="4044"/>
                  <a:pt x="10476" y="4044"/>
                  <a:pt x="10476" y="4044"/>
                </a:cubicBezTo>
                <a:cubicBezTo>
                  <a:pt x="10482" y="4044"/>
                  <a:pt x="10482" y="4044"/>
                  <a:pt x="10488" y="4044"/>
                </a:cubicBezTo>
                <a:cubicBezTo>
                  <a:pt x="10488" y="4032"/>
                  <a:pt x="10488" y="4026"/>
                  <a:pt x="10488" y="4020"/>
                </a:cubicBezTo>
                <a:cubicBezTo>
                  <a:pt x="10488" y="4014"/>
                  <a:pt x="10493" y="4008"/>
                  <a:pt x="10493" y="4008"/>
                </a:cubicBezTo>
                <a:cubicBezTo>
                  <a:pt x="10493" y="4002"/>
                  <a:pt x="10488" y="4002"/>
                  <a:pt x="10488" y="4002"/>
                </a:cubicBezTo>
                <a:cubicBezTo>
                  <a:pt x="10499" y="4002"/>
                  <a:pt x="10505" y="4002"/>
                  <a:pt x="10511" y="4002"/>
                </a:cubicBezTo>
                <a:cubicBezTo>
                  <a:pt x="10517" y="4002"/>
                  <a:pt x="10523" y="3996"/>
                  <a:pt x="10523" y="3996"/>
                </a:cubicBezTo>
                <a:cubicBezTo>
                  <a:pt x="10523" y="3990"/>
                  <a:pt x="10517" y="3990"/>
                  <a:pt x="10517" y="3984"/>
                </a:cubicBezTo>
                <a:cubicBezTo>
                  <a:pt x="10511" y="3978"/>
                  <a:pt x="10511" y="3978"/>
                  <a:pt x="10505" y="3973"/>
                </a:cubicBezTo>
                <a:cubicBezTo>
                  <a:pt x="10499" y="3973"/>
                  <a:pt x="10499" y="3967"/>
                  <a:pt x="10493" y="3961"/>
                </a:cubicBezTo>
                <a:cubicBezTo>
                  <a:pt x="10488" y="3961"/>
                  <a:pt x="10488" y="3961"/>
                  <a:pt x="10482" y="3961"/>
                </a:cubicBezTo>
                <a:cubicBezTo>
                  <a:pt x="10482" y="3973"/>
                  <a:pt x="10482" y="3978"/>
                  <a:pt x="10482" y="3984"/>
                </a:cubicBezTo>
                <a:cubicBezTo>
                  <a:pt x="10482" y="3990"/>
                  <a:pt x="10482" y="3996"/>
                  <a:pt x="10482" y="3996"/>
                </a:cubicBezTo>
                <a:cubicBezTo>
                  <a:pt x="10476" y="3996"/>
                  <a:pt x="10470" y="4002"/>
                  <a:pt x="10464" y="3996"/>
                </a:cubicBezTo>
                <a:cubicBezTo>
                  <a:pt x="10464" y="3996"/>
                  <a:pt x="10458" y="3996"/>
                  <a:pt x="10452" y="3996"/>
                </a:cubicBezTo>
                <a:cubicBezTo>
                  <a:pt x="10446" y="3990"/>
                  <a:pt x="10446" y="3984"/>
                  <a:pt x="10446" y="3978"/>
                </a:cubicBezTo>
                <a:cubicBezTo>
                  <a:pt x="10440" y="3978"/>
                  <a:pt x="10434" y="3978"/>
                  <a:pt x="10434" y="3973"/>
                </a:cubicBezTo>
                <a:cubicBezTo>
                  <a:pt x="10434" y="3967"/>
                  <a:pt x="10434" y="3967"/>
                  <a:pt x="10434" y="3961"/>
                </a:cubicBezTo>
                <a:cubicBezTo>
                  <a:pt x="10434" y="3955"/>
                  <a:pt x="10434" y="3955"/>
                  <a:pt x="10428" y="3949"/>
                </a:cubicBezTo>
                <a:cubicBezTo>
                  <a:pt x="10428" y="3943"/>
                  <a:pt x="10428" y="3943"/>
                  <a:pt x="10428" y="3937"/>
                </a:cubicBezTo>
                <a:cubicBezTo>
                  <a:pt x="10428" y="3931"/>
                  <a:pt x="10428" y="3931"/>
                  <a:pt x="10422" y="3925"/>
                </a:cubicBezTo>
                <a:cubicBezTo>
                  <a:pt x="10422" y="3925"/>
                  <a:pt x="10416" y="3925"/>
                  <a:pt x="10411" y="3925"/>
                </a:cubicBezTo>
                <a:cubicBezTo>
                  <a:pt x="10404" y="3919"/>
                  <a:pt x="10404" y="3925"/>
                  <a:pt x="10399" y="3925"/>
                </a:cubicBezTo>
                <a:cubicBezTo>
                  <a:pt x="10393" y="3919"/>
                  <a:pt x="10393" y="3919"/>
                  <a:pt x="10387" y="3913"/>
                </a:cubicBezTo>
                <a:cubicBezTo>
                  <a:pt x="10387" y="3907"/>
                  <a:pt x="10375" y="3907"/>
                  <a:pt x="10375" y="3901"/>
                </a:cubicBezTo>
                <a:cubicBezTo>
                  <a:pt x="10375" y="3901"/>
                  <a:pt x="10375" y="3895"/>
                  <a:pt x="10375" y="3889"/>
                </a:cubicBezTo>
                <a:cubicBezTo>
                  <a:pt x="10375" y="3884"/>
                  <a:pt x="10375" y="3884"/>
                  <a:pt x="10375" y="3884"/>
                </a:cubicBezTo>
                <a:cubicBezTo>
                  <a:pt x="10375" y="3878"/>
                  <a:pt x="10381" y="3872"/>
                  <a:pt x="10387" y="3872"/>
                </a:cubicBezTo>
                <a:cubicBezTo>
                  <a:pt x="10399" y="3878"/>
                  <a:pt x="10399" y="3878"/>
                  <a:pt x="10399" y="3878"/>
                </a:cubicBezTo>
                <a:cubicBezTo>
                  <a:pt x="10399" y="3878"/>
                  <a:pt x="10404" y="3884"/>
                  <a:pt x="10411" y="3884"/>
                </a:cubicBezTo>
                <a:cubicBezTo>
                  <a:pt x="10411" y="3884"/>
                  <a:pt x="10416" y="3889"/>
                  <a:pt x="10422" y="3889"/>
                </a:cubicBezTo>
                <a:cubicBezTo>
                  <a:pt x="10428" y="3895"/>
                  <a:pt x="10434" y="3889"/>
                  <a:pt x="10440" y="3889"/>
                </a:cubicBezTo>
                <a:cubicBezTo>
                  <a:pt x="10452" y="3889"/>
                  <a:pt x="10452" y="3889"/>
                  <a:pt x="10452" y="3889"/>
                </a:cubicBezTo>
                <a:cubicBezTo>
                  <a:pt x="10464" y="3889"/>
                  <a:pt x="10464" y="3889"/>
                  <a:pt x="10464" y="3889"/>
                </a:cubicBezTo>
                <a:cubicBezTo>
                  <a:pt x="10470" y="3889"/>
                  <a:pt x="10470" y="3884"/>
                  <a:pt x="10476" y="3884"/>
                </a:cubicBezTo>
                <a:cubicBezTo>
                  <a:pt x="10470" y="3878"/>
                  <a:pt x="10470" y="3878"/>
                  <a:pt x="10470" y="3872"/>
                </a:cubicBezTo>
                <a:cubicBezTo>
                  <a:pt x="10464" y="3872"/>
                  <a:pt x="10458" y="3872"/>
                  <a:pt x="10458" y="3872"/>
                </a:cubicBezTo>
                <a:cubicBezTo>
                  <a:pt x="10458" y="3866"/>
                  <a:pt x="10464" y="3860"/>
                  <a:pt x="10464" y="3860"/>
                </a:cubicBezTo>
                <a:cubicBezTo>
                  <a:pt x="10470" y="3854"/>
                  <a:pt x="10470" y="3848"/>
                  <a:pt x="10476" y="3848"/>
                </a:cubicBezTo>
                <a:cubicBezTo>
                  <a:pt x="10488" y="3842"/>
                  <a:pt x="10493" y="3848"/>
                  <a:pt x="10499" y="3848"/>
                </a:cubicBezTo>
                <a:cubicBezTo>
                  <a:pt x="10511" y="3848"/>
                  <a:pt x="10517" y="3842"/>
                  <a:pt x="10529" y="3848"/>
                </a:cubicBezTo>
                <a:cubicBezTo>
                  <a:pt x="10529" y="3848"/>
                  <a:pt x="10535" y="3848"/>
                  <a:pt x="10541" y="3848"/>
                </a:cubicBezTo>
                <a:cubicBezTo>
                  <a:pt x="10541" y="3848"/>
                  <a:pt x="10547" y="3854"/>
                  <a:pt x="10553" y="3854"/>
                </a:cubicBezTo>
                <a:cubicBezTo>
                  <a:pt x="10559" y="3860"/>
                  <a:pt x="10559" y="3866"/>
                  <a:pt x="10565" y="3866"/>
                </a:cubicBezTo>
                <a:cubicBezTo>
                  <a:pt x="10565" y="3866"/>
                  <a:pt x="10570" y="3866"/>
                  <a:pt x="10577" y="3866"/>
                </a:cubicBezTo>
                <a:cubicBezTo>
                  <a:pt x="10577" y="3866"/>
                  <a:pt x="10582" y="3866"/>
                  <a:pt x="10582" y="3872"/>
                </a:cubicBezTo>
                <a:cubicBezTo>
                  <a:pt x="10588" y="3872"/>
                  <a:pt x="10588" y="3878"/>
                  <a:pt x="10588" y="3884"/>
                </a:cubicBezTo>
                <a:lnTo>
                  <a:pt x="10588" y="3889"/>
                </a:lnTo>
                <a:cubicBezTo>
                  <a:pt x="10588" y="3895"/>
                  <a:pt x="10594" y="3895"/>
                  <a:pt x="10600" y="3895"/>
                </a:cubicBezTo>
                <a:cubicBezTo>
                  <a:pt x="10606" y="3895"/>
                  <a:pt x="10606" y="3901"/>
                  <a:pt x="10612" y="3901"/>
                </a:cubicBezTo>
                <a:cubicBezTo>
                  <a:pt x="10606" y="3913"/>
                  <a:pt x="10606" y="3913"/>
                  <a:pt x="10606" y="3913"/>
                </a:cubicBezTo>
                <a:cubicBezTo>
                  <a:pt x="10606" y="3919"/>
                  <a:pt x="10600" y="3913"/>
                  <a:pt x="10594" y="3919"/>
                </a:cubicBezTo>
                <a:cubicBezTo>
                  <a:pt x="10594" y="3919"/>
                  <a:pt x="10582" y="3925"/>
                  <a:pt x="10582" y="3931"/>
                </a:cubicBezTo>
                <a:cubicBezTo>
                  <a:pt x="10582" y="3943"/>
                  <a:pt x="10588" y="3949"/>
                  <a:pt x="10594" y="3961"/>
                </a:cubicBezTo>
                <a:cubicBezTo>
                  <a:pt x="10606" y="3967"/>
                  <a:pt x="10612" y="3961"/>
                  <a:pt x="10618" y="3967"/>
                </a:cubicBezTo>
                <a:cubicBezTo>
                  <a:pt x="10630" y="3978"/>
                  <a:pt x="10630" y="3990"/>
                  <a:pt x="10630" y="4002"/>
                </a:cubicBezTo>
                <a:cubicBezTo>
                  <a:pt x="10630" y="4002"/>
                  <a:pt x="10624" y="4002"/>
                  <a:pt x="10624" y="4008"/>
                </a:cubicBezTo>
                <a:cubicBezTo>
                  <a:pt x="10624" y="4008"/>
                  <a:pt x="10630" y="4014"/>
                  <a:pt x="10630" y="4020"/>
                </a:cubicBezTo>
                <a:cubicBezTo>
                  <a:pt x="10630" y="4020"/>
                  <a:pt x="10624" y="4026"/>
                  <a:pt x="10624" y="4032"/>
                </a:cubicBezTo>
                <a:cubicBezTo>
                  <a:pt x="10624" y="4038"/>
                  <a:pt x="10624" y="4038"/>
                  <a:pt x="10624" y="4038"/>
                </a:cubicBezTo>
                <a:cubicBezTo>
                  <a:pt x="10624" y="4044"/>
                  <a:pt x="10630" y="4044"/>
                  <a:pt x="10630" y="4050"/>
                </a:cubicBezTo>
                <a:cubicBezTo>
                  <a:pt x="10630" y="4055"/>
                  <a:pt x="10636" y="4055"/>
                  <a:pt x="10636" y="4062"/>
                </a:cubicBezTo>
                <a:cubicBezTo>
                  <a:pt x="10642" y="4062"/>
                  <a:pt x="10642" y="4067"/>
                  <a:pt x="10642" y="4067"/>
                </a:cubicBezTo>
                <a:cubicBezTo>
                  <a:pt x="10642" y="4073"/>
                  <a:pt x="10642" y="4073"/>
                  <a:pt x="10648" y="4073"/>
                </a:cubicBezTo>
                <a:cubicBezTo>
                  <a:pt x="10648" y="4073"/>
                  <a:pt x="10648" y="4073"/>
                  <a:pt x="10654" y="4079"/>
                </a:cubicBezTo>
                <a:cubicBezTo>
                  <a:pt x="10654" y="4079"/>
                  <a:pt x="10654" y="4079"/>
                  <a:pt x="10654" y="4085"/>
                </a:cubicBezTo>
                <a:cubicBezTo>
                  <a:pt x="10659" y="4085"/>
                  <a:pt x="10659" y="4085"/>
                  <a:pt x="10665" y="4091"/>
                </a:cubicBezTo>
                <a:cubicBezTo>
                  <a:pt x="10665" y="4091"/>
                  <a:pt x="10665" y="4091"/>
                  <a:pt x="10671" y="4091"/>
                </a:cubicBezTo>
                <a:cubicBezTo>
                  <a:pt x="10671" y="4097"/>
                  <a:pt x="10677" y="4097"/>
                  <a:pt x="10677" y="4103"/>
                </a:cubicBezTo>
                <a:cubicBezTo>
                  <a:pt x="10677" y="4103"/>
                  <a:pt x="10677" y="4109"/>
                  <a:pt x="10671" y="4109"/>
                </a:cubicBezTo>
                <a:cubicBezTo>
                  <a:pt x="10671" y="4115"/>
                  <a:pt x="10671" y="4115"/>
                  <a:pt x="10665" y="4115"/>
                </a:cubicBezTo>
                <a:cubicBezTo>
                  <a:pt x="10665" y="4121"/>
                  <a:pt x="10665" y="4121"/>
                  <a:pt x="10665" y="4121"/>
                </a:cubicBezTo>
                <a:cubicBezTo>
                  <a:pt x="10665" y="4127"/>
                  <a:pt x="10665" y="4127"/>
                  <a:pt x="10659" y="4133"/>
                </a:cubicBezTo>
                <a:lnTo>
                  <a:pt x="10659" y="4139"/>
                </a:lnTo>
                <a:cubicBezTo>
                  <a:pt x="10659" y="4150"/>
                  <a:pt x="10659" y="4150"/>
                  <a:pt x="10665" y="4156"/>
                </a:cubicBezTo>
                <a:cubicBezTo>
                  <a:pt x="10665" y="4162"/>
                  <a:pt x="10665" y="4162"/>
                  <a:pt x="10665" y="4162"/>
                </a:cubicBezTo>
                <a:cubicBezTo>
                  <a:pt x="10665" y="4168"/>
                  <a:pt x="10671" y="4168"/>
                  <a:pt x="10671" y="4168"/>
                </a:cubicBezTo>
                <a:cubicBezTo>
                  <a:pt x="10677" y="4168"/>
                  <a:pt x="10677" y="4174"/>
                  <a:pt x="10677" y="4174"/>
                </a:cubicBezTo>
                <a:cubicBezTo>
                  <a:pt x="10683" y="4174"/>
                  <a:pt x="10689" y="4168"/>
                  <a:pt x="10689" y="4162"/>
                </a:cubicBezTo>
                <a:cubicBezTo>
                  <a:pt x="10689" y="4156"/>
                  <a:pt x="10689" y="4156"/>
                  <a:pt x="10689" y="4156"/>
                </a:cubicBezTo>
                <a:cubicBezTo>
                  <a:pt x="10689" y="4150"/>
                  <a:pt x="10695" y="4150"/>
                  <a:pt x="10695" y="4144"/>
                </a:cubicBezTo>
                <a:cubicBezTo>
                  <a:pt x="10695" y="4144"/>
                  <a:pt x="10695" y="4144"/>
                  <a:pt x="10695" y="4139"/>
                </a:cubicBezTo>
                <a:cubicBezTo>
                  <a:pt x="10695" y="4133"/>
                  <a:pt x="10695" y="4133"/>
                  <a:pt x="10695" y="4121"/>
                </a:cubicBezTo>
                <a:cubicBezTo>
                  <a:pt x="10695" y="4121"/>
                  <a:pt x="10695" y="4121"/>
                  <a:pt x="10695" y="4115"/>
                </a:cubicBezTo>
                <a:cubicBezTo>
                  <a:pt x="10695" y="4109"/>
                  <a:pt x="10695" y="4109"/>
                  <a:pt x="10695" y="4103"/>
                </a:cubicBezTo>
                <a:cubicBezTo>
                  <a:pt x="10707" y="4103"/>
                  <a:pt x="10707" y="4103"/>
                  <a:pt x="10707" y="4103"/>
                </a:cubicBezTo>
                <a:cubicBezTo>
                  <a:pt x="10707" y="4103"/>
                  <a:pt x="10707" y="4103"/>
                  <a:pt x="10713" y="4103"/>
                </a:cubicBezTo>
                <a:cubicBezTo>
                  <a:pt x="10713" y="4103"/>
                  <a:pt x="10713" y="4103"/>
                  <a:pt x="10719" y="4109"/>
                </a:cubicBezTo>
                <a:lnTo>
                  <a:pt x="10719" y="4109"/>
                </a:lnTo>
                <a:cubicBezTo>
                  <a:pt x="10725" y="4115"/>
                  <a:pt x="10725" y="4115"/>
                  <a:pt x="10725" y="4115"/>
                </a:cubicBezTo>
                <a:cubicBezTo>
                  <a:pt x="10731" y="4121"/>
                  <a:pt x="10736" y="4121"/>
                  <a:pt x="10736" y="4127"/>
                </a:cubicBezTo>
                <a:cubicBezTo>
                  <a:pt x="10743" y="4133"/>
                  <a:pt x="10743" y="4133"/>
                  <a:pt x="10743" y="4133"/>
                </a:cubicBezTo>
                <a:cubicBezTo>
                  <a:pt x="10748" y="4139"/>
                  <a:pt x="10748" y="4139"/>
                  <a:pt x="10748" y="4139"/>
                </a:cubicBezTo>
                <a:cubicBezTo>
                  <a:pt x="10754" y="4144"/>
                  <a:pt x="10754" y="4144"/>
                  <a:pt x="10754" y="4144"/>
                </a:cubicBezTo>
                <a:lnTo>
                  <a:pt x="10760" y="4150"/>
                </a:lnTo>
                <a:lnTo>
                  <a:pt x="10766" y="4150"/>
                </a:lnTo>
                <a:cubicBezTo>
                  <a:pt x="10772" y="4150"/>
                  <a:pt x="10772" y="4150"/>
                  <a:pt x="10778" y="4150"/>
                </a:cubicBezTo>
                <a:cubicBezTo>
                  <a:pt x="10784" y="4150"/>
                  <a:pt x="10784" y="4150"/>
                  <a:pt x="10790" y="4150"/>
                </a:cubicBezTo>
                <a:cubicBezTo>
                  <a:pt x="10790" y="4150"/>
                  <a:pt x="10790" y="4156"/>
                  <a:pt x="10796" y="4156"/>
                </a:cubicBezTo>
                <a:cubicBezTo>
                  <a:pt x="10802" y="4156"/>
                  <a:pt x="10802" y="4156"/>
                  <a:pt x="10808" y="4156"/>
                </a:cubicBezTo>
                <a:lnTo>
                  <a:pt x="10814" y="4156"/>
                </a:lnTo>
                <a:cubicBezTo>
                  <a:pt x="10814" y="4156"/>
                  <a:pt x="10820" y="4156"/>
                  <a:pt x="10820" y="4150"/>
                </a:cubicBezTo>
                <a:lnTo>
                  <a:pt x="10825" y="4150"/>
                </a:lnTo>
                <a:cubicBezTo>
                  <a:pt x="10825" y="4144"/>
                  <a:pt x="10825" y="4144"/>
                  <a:pt x="10825" y="4144"/>
                </a:cubicBezTo>
                <a:cubicBezTo>
                  <a:pt x="10825" y="4139"/>
                  <a:pt x="10825" y="4139"/>
                  <a:pt x="10825" y="4139"/>
                </a:cubicBezTo>
                <a:cubicBezTo>
                  <a:pt x="10825" y="4133"/>
                  <a:pt x="10820" y="4127"/>
                  <a:pt x="10820" y="4121"/>
                </a:cubicBezTo>
                <a:cubicBezTo>
                  <a:pt x="10820" y="4121"/>
                  <a:pt x="10820" y="4115"/>
                  <a:pt x="10825" y="4115"/>
                </a:cubicBezTo>
                <a:cubicBezTo>
                  <a:pt x="10825" y="4109"/>
                  <a:pt x="10825" y="4109"/>
                  <a:pt x="10831" y="4109"/>
                </a:cubicBezTo>
                <a:cubicBezTo>
                  <a:pt x="10831" y="4103"/>
                  <a:pt x="10831" y="4103"/>
                  <a:pt x="10831" y="4103"/>
                </a:cubicBezTo>
                <a:cubicBezTo>
                  <a:pt x="10831" y="4103"/>
                  <a:pt x="10837" y="4097"/>
                  <a:pt x="10843" y="4097"/>
                </a:cubicBezTo>
                <a:cubicBezTo>
                  <a:pt x="10843" y="4091"/>
                  <a:pt x="10849" y="4097"/>
                  <a:pt x="10855" y="4097"/>
                </a:cubicBezTo>
                <a:cubicBezTo>
                  <a:pt x="10861" y="4097"/>
                  <a:pt x="10867" y="4091"/>
                  <a:pt x="10873" y="4097"/>
                </a:cubicBezTo>
                <a:cubicBezTo>
                  <a:pt x="10873" y="4097"/>
                  <a:pt x="10873" y="4103"/>
                  <a:pt x="10879" y="4103"/>
                </a:cubicBezTo>
                <a:cubicBezTo>
                  <a:pt x="10879" y="4103"/>
                  <a:pt x="10885" y="4109"/>
                  <a:pt x="10885" y="4115"/>
                </a:cubicBezTo>
                <a:cubicBezTo>
                  <a:pt x="10891" y="4115"/>
                  <a:pt x="10891" y="4115"/>
                  <a:pt x="10891" y="4115"/>
                </a:cubicBezTo>
                <a:cubicBezTo>
                  <a:pt x="10897" y="4121"/>
                  <a:pt x="10903" y="4127"/>
                  <a:pt x="10903" y="4127"/>
                </a:cubicBezTo>
                <a:cubicBezTo>
                  <a:pt x="10909" y="4133"/>
                  <a:pt x="10909" y="4133"/>
                  <a:pt x="10914" y="4133"/>
                </a:cubicBezTo>
                <a:cubicBezTo>
                  <a:pt x="10914" y="4133"/>
                  <a:pt x="10914" y="4139"/>
                  <a:pt x="10920" y="4139"/>
                </a:cubicBezTo>
                <a:cubicBezTo>
                  <a:pt x="10920" y="4139"/>
                  <a:pt x="10920" y="4144"/>
                  <a:pt x="10926" y="4144"/>
                </a:cubicBezTo>
                <a:lnTo>
                  <a:pt x="10926" y="4144"/>
                </a:lnTo>
                <a:cubicBezTo>
                  <a:pt x="10932" y="4144"/>
                  <a:pt x="10932" y="4150"/>
                  <a:pt x="10938" y="4150"/>
                </a:cubicBezTo>
                <a:cubicBezTo>
                  <a:pt x="11015" y="4150"/>
                  <a:pt x="11015" y="4150"/>
                  <a:pt x="11015" y="4150"/>
                </a:cubicBezTo>
                <a:cubicBezTo>
                  <a:pt x="11015" y="4139"/>
                  <a:pt x="11015" y="4133"/>
                  <a:pt x="11015" y="4127"/>
                </a:cubicBezTo>
                <a:cubicBezTo>
                  <a:pt x="11015" y="4121"/>
                  <a:pt x="11015" y="4121"/>
                  <a:pt x="11015" y="4121"/>
                </a:cubicBezTo>
                <a:cubicBezTo>
                  <a:pt x="11015" y="4115"/>
                  <a:pt x="11009" y="4115"/>
                  <a:pt x="11009" y="4109"/>
                </a:cubicBezTo>
                <a:cubicBezTo>
                  <a:pt x="11009" y="4109"/>
                  <a:pt x="11015" y="4103"/>
                  <a:pt x="11015" y="4097"/>
                </a:cubicBezTo>
                <a:lnTo>
                  <a:pt x="11021" y="4103"/>
                </a:lnTo>
                <a:cubicBezTo>
                  <a:pt x="11027" y="4103"/>
                  <a:pt x="11027" y="4097"/>
                  <a:pt x="11027" y="4097"/>
                </a:cubicBezTo>
                <a:cubicBezTo>
                  <a:pt x="11033" y="4097"/>
                  <a:pt x="11033" y="4097"/>
                  <a:pt x="11033" y="4097"/>
                </a:cubicBezTo>
                <a:cubicBezTo>
                  <a:pt x="11039" y="4097"/>
                  <a:pt x="11039" y="4097"/>
                  <a:pt x="11045" y="4097"/>
                </a:cubicBezTo>
                <a:cubicBezTo>
                  <a:pt x="11051" y="4097"/>
                  <a:pt x="11057" y="4097"/>
                  <a:pt x="11063" y="4103"/>
                </a:cubicBezTo>
                <a:cubicBezTo>
                  <a:pt x="11069" y="4103"/>
                  <a:pt x="11069" y="4109"/>
                  <a:pt x="11075" y="4115"/>
                </a:cubicBezTo>
                <a:cubicBezTo>
                  <a:pt x="11075" y="4115"/>
                  <a:pt x="11075" y="4115"/>
                  <a:pt x="11080" y="4115"/>
                </a:cubicBezTo>
                <a:cubicBezTo>
                  <a:pt x="11080" y="4115"/>
                  <a:pt x="11086" y="4115"/>
                  <a:pt x="11092" y="4115"/>
                </a:cubicBezTo>
                <a:cubicBezTo>
                  <a:pt x="11092" y="4115"/>
                  <a:pt x="11092" y="4121"/>
                  <a:pt x="11098" y="4115"/>
                </a:cubicBezTo>
                <a:cubicBezTo>
                  <a:pt x="11098" y="4115"/>
                  <a:pt x="11098" y="4115"/>
                  <a:pt x="11104" y="4115"/>
                </a:cubicBezTo>
                <a:lnTo>
                  <a:pt x="11104" y="4109"/>
                </a:lnTo>
                <a:cubicBezTo>
                  <a:pt x="11104" y="4109"/>
                  <a:pt x="11110" y="4109"/>
                  <a:pt x="11110" y="4103"/>
                </a:cubicBezTo>
                <a:cubicBezTo>
                  <a:pt x="11110" y="4103"/>
                  <a:pt x="11116" y="4103"/>
                  <a:pt x="11116" y="4109"/>
                </a:cubicBezTo>
                <a:cubicBezTo>
                  <a:pt x="11116" y="4109"/>
                  <a:pt x="11116" y="4115"/>
                  <a:pt x="11122" y="4115"/>
                </a:cubicBezTo>
                <a:cubicBezTo>
                  <a:pt x="11122" y="4121"/>
                  <a:pt x="11122" y="4121"/>
                  <a:pt x="11128" y="4121"/>
                </a:cubicBezTo>
                <a:lnTo>
                  <a:pt x="11128" y="4127"/>
                </a:lnTo>
                <a:cubicBezTo>
                  <a:pt x="11128" y="4133"/>
                  <a:pt x="11128" y="4133"/>
                  <a:pt x="11128" y="4139"/>
                </a:cubicBezTo>
                <a:cubicBezTo>
                  <a:pt x="11128" y="4144"/>
                  <a:pt x="11128" y="4150"/>
                  <a:pt x="11128" y="4156"/>
                </a:cubicBezTo>
                <a:lnTo>
                  <a:pt x="11122" y="4162"/>
                </a:lnTo>
                <a:cubicBezTo>
                  <a:pt x="11116" y="4168"/>
                  <a:pt x="11116" y="4174"/>
                  <a:pt x="11116" y="4180"/>
                </a:cubicBezTo>
                <a:cubicBezTo>
                  <a:pt x="11116" y="4186"/>
                  <a:pt x="11110" y="4192"/>
                  <a:pt x="11110" y="4204"/>
                </a:cubicBezTo>
                <a:lnTo>
                  <a:pt x="11110" y="4210"/>
                </a:lnTo>
                <a:cubicBezTo>
                  <a:pt x="11110" y="4216"/>
                  <a:pt x="11116" y="4216"/>
                  <a:pt x="11116" y="4221"/>
                </a:cubicBezTo>
                <a:cubicBezTo>
                  <a:pt x="11116" y="4221"/>
                  <a:pt x="11116" y="4221"/>
                  <a:pt x="11116" y="4228"/>
                </a:cubicBezTo>
                <a:cubicBezTo>
                  <a:pt x="11116" y="4228"/>
                  <a:pt x="11116" y="4228"/>
                  <a:pt x="11116" y="4233"/>
                </a:cubicBezTo>
                <a:cubicBezTo>
                  <a:pt x="11122" y="4233"/>
                  <a:pt x="11122" y="4239"/>
                  <a:pt x="11122" y="4239"/>
                </a:cubicBezTo>
                <a:cubicBezTo>
                  <a:pt x="11128" y="4245"/>
                  <a:pt x="11128" y="4245"/>
                  <a:pt x="11128" y="4251"/>
                </a:cubicBezTo>
                <a:cubicBezTo>
                  <a:pt x="11128" y="4251"/>
                  <a:pt x="11128" y="4257"/>
                  <a:pt x="11122" y="4257"/>
                </a:cubicBezTo>
                <a:cubicBezTo>
                  <a:pt x="11122" y="4263"/>
                  <a:pt x="11122" y="4263"/>
                  <a:pt x="11116" y="4263"/>
                </a:cubicBezTo>
                <a:cubicBezTo>
                  <a:pt x="11116" y="4269"/>
                  <a:pt x="11116" y="4269"/>
                  <a:pt x="11116" y="4269"/>
                </a:cubicBezTo>
                <a:cubicBezTo>
                  <a:pt x="11110" y="4269"/>
                  <a:pt x="11110" y="4275"/>
                  <a:pt x="11110" y="4275"/>
                </a:cubicBezTo>
                <a:cubicBezTo>
                  <a:pt x="11110" y="4281"/>
                  <a:pt x="11110" y="4281"/>
                  <a:pt x="11110" y="4287"/>
                </a:cubicBezTo>
                <a:lnTo>
                  <a:pt x="11110" y="4293"/>
                </a:lnTo>
                <a:cubicBezTo>
                  <a:pt x="11104" y="4299"/>
                  <a:pt x="11104" y="4299"/>
                  <a:pt x="11104" y="4299"/>
                </a:cubicBezTo>
                <a:cubicBezTo>
                  <a:pt x="11098" y="4305"/>
                  <a:pt x="11098" y="4310"/>
                  <a:pt x="11092" y="4316"/>
                </a:cubicBezTo>
                <a:cubicBezTo>
                  <a:pt x="11092" y="4316"/>
                  <a:pt x="11092" y="4322"/>
                  <a:pt x="11086" y="4328"/>
                </a:cubicBezTo>
                <a:cubicBezTo>
                  <a:pt x="11086" y="4328"/>
                  <a:pt x="11080" y="4334"/>
                  <a:pt x="11075" y="4334"/>
                </a:cubicBezTo>
                <a:lnTo>
                  <a:pt x="11069" y="4340"/>
                </a:lnTo>
                <a:lnTo>
                  <a:pt x="11063" y="4340"/>
                </a:lnTo>
                <a:cubicBezTo>
                  <a:pt x="11063" y="4346"/>
                  <a:pt x="11057" y="4346"/>
                  <a:pt x="11057" y="4346"/>
                </a:cubicBezTo>
                <a:cubicBezTo>
                  <a:pt x="11057" y="4352"/>
                  <a:pt x="11057" y="4352"/>
                  <a:pt x="11057" y="4352"/>
                </a:cubicBezTo>
                <a:cubicBezTo>
                  <a:pt x="11057" y="4358"/>
                  <a:pt x="11057" y="4364"/>
                  <a:pt x="11057" y="4364"/>
                </a:cubicBezTo>
                <a:cubicBezTo>
                  <a:pt x="11051" y="4376"/>
                  <a:pt x="11051" y="4382"/>
                  <a:pt x="11045" y="4394"/>
                </a:cubicBezTo>
                <a:cubicBezTo>
                  <a:pt x="11045" y="4399"/>
                  <a:pt x="11045" y="4405"/>
                  <a:pt x="11039" y="4411"/>
                </a:cubicBezTo>
                <a:cubicBezTo>
                  <a:pt x="11039" y="4417"/>
                  <a:pt x="11033" y="4417"/>
                  <a:pt x="11033" y="4423"/>
                </a:cubicBezTo>
                <a:cubicBezTo>
                  <a:pt x="11027" y="4423"/>
                  <a:pt x="11027" y="4423"/>
                  <a:pt x="11027" y="4429"/>
                </a:cubicBezTo>
                <a:cubicBezTo>
                  <a:pt x="11021" y="4429"/>
                  <a:pt x="11021" y="4429"/>
                  <a:pt x="11021" y="4435"/>
                </a:cubicBezTo>
                <a:cubicBezTo>
                  <a:pt x="11015" y="4435"/>
                  <a:pt x="11015" y="4435"/>
                  <a:pt x="11015" y="4435"/>
                </a:cubicBezTo>
                <a:cubicBezTo>
                  <a:pt x="11009" y="4435"/>
                  <a:pt x="11009" y="4435"/>
                  <a:pt x="11009" y="4435"/>
                </a:cubicBezTo>
                <a:cubicBezTo>
                  <a:pt x="11003" y="4435"/>
                  <a:pt x="10997" y="4435"/>
                  <a:pt x="10997" y="4435"/>
                </a:cubicBezTo>
                <a:cubicBezTo>
                  <a:pt x="10991" y="4441"/>
                  <a:pt x="10986" y="4441"/>
                  <a:pt x="10986" y="4441"/>
                </a:cubicBezTo>
                <a:cubicBezTo>
                  <a:pt x="10980" y="4441"/>
                  <a:pt x="10980" y="4441"/>
                  <a:pt x="10980" y="4441"/>
                </a:cubicBezTo>
                <a:cubicBezTo>
                  <a:pt x="10974" y="4441"/>
                  <a:pt x="10974" y="4441"/>
                  <a:pt x="10968" y="4441"/>
                </a:cubicBezTo>
                <a:cubicBezTo>
                  <a:pt x="10968" y="4441"/>
                  <a:pt x="10968" y="4447"/>
                  <a:pt x="10962" y="4447"/>
                </a:cubicBezTo>
                <a:lnTo>
                  <a:pt x="10962" y="4447"/>
                </a:lnTo>
                <a:cubicBezTo>
                  <a:pt x="10956" y="4447"/>
                  <a:pt x="10956" y="4453"/>
                  <a:pt x="10950" y="4453"/>
                </a:cubicBezTo>
                <a:lnTo>
                  <a:pt x="10944" y="4453"/>
                </a:lnTo>
                <a:cubicBezTo>
                  <a:pt x="10938" y="4453"/>
                  <a:pt x="10938" y="4447"/>
                  <a:pt x="10938" y="4447"/>
                </a:cubicBezTo>
                <a:cubicBezTo>
                  <a:pt x="10932" y="4441"/>
                  <a:pt x="10932" y="4441"/>
                  <a:pt x="10926" y="4435"/>
                </a:cubicBezTo>
                <a:cubicBezTo>
                  <a:pt x="10920" y="4435"/>
                  <a:pt x="10920" y="4435"/>
                  <a:pt x="10920" y="4435"/>
                </a:cubicBezTo>
                <a:cubicBezTo>
                  <a:pt x="10914" y="4435"/>
                  <a:pt x="10914" y="4435"/>
                  <a:pt x="10909" y="4435"/>
                </a:cubicBezTo>
                <a:cubicBezTo>
                  <a:pt x="10903" y="4435"/>
                  <a:pt x="10903" y="4435"/>
                  <a:pt x="10897" y="4435"/>
                </a:cubicBezTo>
                <a:cubicBezTo>
                  <a:pt x="10897" y="4435"/>
                  <a:pt x="10897" y="4435"/>
                  <a:pt x="10891" y="4435"/>
                </a:cubicBezTo>
                <a:cubicBezTo>
                  <a:pt x="10885" y="4435"/>
                  <a:pt x="10879" y="4435"/>
                  <a:pt x="10879" y="4435"/>
                </a:cubicBezTo>
                <a:cubicBezTo>
                  <a:pt x="10873" y="4435"/>
                  <a:pt x="10873" y="4429"/>
                  <a:pt x="10867" y="4429"/>
                </a:cubicBezTo>
                <a:cubicBezTo>
                  <a:pt x="10861" y="4429"/>
                  <a:pt x="10861" y="4429"/>
                  <a:pt x="10861" y="4429"/>
                </a:cubicBezTo>
                <a:cubicBezTo>
                  <a:pt x="10861" y="4429"/>
                  <a:pt x="10861" y="4429"/>
                  <a:pt x="10855" y="4429"/>
                </a:cubicBezTo>
                <a:lnTo>
                  <a:pt x="10849" y="4435"/>
                </a:lnTo>
                <a:cubicBezTo>
                  <a:pt x="10855" y="4435"/>
                  <a:pt x="10855" y="4441"/>
                  <a:pt x="10861" y="4441"/>
                </a:cubicBezTo>
                <a:cubicBezTo>
                  <a:pt x="10867" y="4441"/>
                  <a:pt x="10873" y="4447"/>
                  <a:pt x="10879" y="4447"/>
                </a:cubicBezTo>
                <a:cubicBezTo>
                  <a:pt x="10885" y="4447"/>
                  <a:pt x="10891" y="4447"/>
                  <a:pt x="10897" y="4453"/>
                </a:cubicBezTo>
                <a:cubicBezTo>
                  <a:pt x="10903" y="4453"/>
                  <a:pt x="10909" y="4453"/>
                  <a:pt x="10909" y="4453"/>
                </a:cubicBezTo>
                <a:cubicBezTo>
                  <a:pt x="10909" y="4465"/>
                  <a:pt x="10909" y="4465"/>
                  <a:pt x="10909" y="4465"/>
                </a:cubicBezTo>
                <a:cubicBezTo>
                  <a:pt x="10909" y="4471"/>
                  <a:pt x="10909" y="4471"/>
                  <a:pt x="10909" y="4471"/>
                </a:cubicBezTo>
                <a:cubicBezTo>
                  <a:pt x="10909" y="4476"/>
                  <a:pt x="10914" y="4476"/>
                  <a:pt x="10920" y="4482"/>
                </a:cubicBezTo>
                <a:cubicBezTo>
                  <a:pt x="10920" y="4482"/>
                  <a:pt x="10920" y="4482"/>
                  <a:pt x="10920" y="4488"/>
                </a:cubicBezTo>
                <a:cubicBezTo>
                  <a:pt x="10926" y="4488"/>
                  <a:pt x="10926" y="4494"/>
                  <a:pt x="10926" y="4494"/>
                </a:cubicBezTo>
                <a:cubicBezTo>
                  <a:pt x="10926" y="4500"/>
                  <a:pt x="10920" y="4500"/>
                  <a:pt x="10920" y="4500"/>
                </a:cubicBezTo>
                <a:cubicBezTo>
                  <a:pt x="10920" y="4506"/>
                  <a:pt x="10926" y="4506"/>
                  <a:pt x="10926" y="4506"/>
                </a:cubicBezTo>
                <a:cubicBezTo>
                  <a:pt x="10926" y="4512"/>
                  <a:pt x="10920" y="4512"/>
                  <a:pt x="10920" y="4512"/>
                </a:cubicBezTo>
                <a:cubicBezTo>
                  <a:pt x="10920" y="4524"/>
                  <a:pt x="10920" y="4530"/>
                  <a:pt x="10920" y="4536"/>
                </a:cubicBezTo>
                <a:cubicBezTo>
                  <a:pt x="10920" y="4536"/>
                  <a:pt x="10926" y="4548"/>
                  <a:pt x="10932" y="4548"/>
                </a:cubicBezTo>
                <a:cubicBezTo>
                  <a:pt x="10938" y="4554"/>
                  <a:pt x="10944" y="4560"/>
                  <a:pt x="10950" y="4571"/>
                </a:cubicBezTo>
                <a:lnTo>
                  <a:pt x="10956" y="4577"/>
                </a:lnTo>
                <a:cubicBezTo>
                  <a:pt x="10962" y="4589"/>
                  <a:pt x="10962" y="4589"/>
                  <a:pt x="10962" y="4589"/>
                </a:cubicBezTo>
                <a:cubicBezTo>
                  <a:pt x="10962" y="4595"/>
                  <a:pt x="10968" y="4601"/>
                  <a:pt x="10968" y="4601"/>
                </a:cubicBezTo>
                <a:cubicBezTo>
                  <a:pt x="10974" y="4607"/>
                  <a:pt x="10974" y="4613"/>
                  <a:pt x="10980" y="4613"/>
                </a:cubicBezTo>
                <a:cubicBezTo>
                  <a:pt x="10980" y="4619"/>
                  <a:pt x="10986" y="4625"/>
                  <a:pt x="10991" y="4625"/>
                </a:cubicBezTo>
                <a:cubicBezTo>
                  <a:pt x="10997" y="4625"/>
                  <a:pt x="10997" y="4631"/>
                  <a:pt x="11003" y="4631"/>
                </a:cubicBezTo>
                <a:cubicBezTo>
                  <a:pt x="11015" y="4631"/>
                  <a:pt x="11015" y="4631"/>
                  <a:pt x="11015" y="4631"/>
                </a:cubicBezTo>
                <a:cubicBezTo>
                  <a:pt x="11021" y="4631"/>
                  <a:pt x="11021" y="4631"/>
                  <a:pt x="11027" y="4631"/>
                </a:cubicBezTo>
                <a:cubicBezTo>
                  <a:pt x="11033" y="4631"/>
                  <a:pt x="11039" y="4625"/>
                  <a:pt x="11039" y="4625"/>
                </a:cubicBezTo>
                <a:cubicBezTo>
                  <a:pt x="11039" y="4619"/>
                  <a:pt x="11039" y="4613"/>
                  <a:pt x="11039" y="4613"/>
                </a:cubicBezTo>
                <a:cubicBezTo>
                  <a:pt x="11039" y="4607"/>
                  <a:pt x="11045" y="4607"/>
                  <a:pt x="11051" y="4601"/>
                </a:cubicBezTo>
                <a:cubicBezTo>
                  <a:pt x="11057" y="4613"/>
                  <a:pt x="11057" y="4613"/>
                  <a:pt x="11057" y="4613"/>
                </a:cubicBezTo>
                <a:cubicBezTo>
                  <a:pt x="11063" y="4625"/>
                  <a:pt x="11075" y="4631"/>
                  <a:pt x="11080" y="4648"/>
                </a:cubicBezTo>
                <a:cubicBezTo>
                  <a:pt x="11086" y="4648"/>
                  <a:pt x="11086" y="4654"/>
                  <a:pt x="11086" y="4654"/>
                </a:cubicBezTo>
                <a:cubicBezTo>
                  <a:pt x="11092" y="4660"/>
                  <a:pt x="11092" y="4660"/>
                  <a:pt x="11098" y="4666"/>
                </a:cubicBezTo>
                <a:cubicBezTo>
                  <a:pt x="11104" y="4666"/>
                  <a:pt x="11104" y="4672"/>
                  <a:pt x="11110" y="4672"/>
                </a:cubicBezTo>
                <a:cubicBezTo>
                  <a:pt x="11116" y="4672"/>
                  <a:pt x="11116" y="4678"/>
                  <a:pt x="11116" y="4684"/>
                </a:cubicBezTo>
                <a:cubicBezTo>
                  <a:pt x="11122" y="4690"/>
                  <a:pt x="11122" y="4702"/>
                  <a:pt x="11122" y="4708"/>
                </a:cubicBezTo>
                <a:cubicBezTo>
                  <a:pt x="11122" y="4714"/>
                  <a:pt x="11122" y="4714"/>
                  <a:pt x="11122" y="4720"/>
                </a:cubicBezTo>
                <a:cubicBezTo>
                  <a:pt x="11128" y="4726"/>
                  <a:pt x="11134" y="4726"/>
                  <a:pt x="11134" y="4731"/>
                </a:cubicBezTo>
                <a:cubicBezTo>
                  <a:pt x="11140" y="4743"/>
                  <a:pt x="11146" y="4749"/>
                  <a:pt x="11152" y="4755"/>
                </a:cubicBezTo>
                <a:cubicBezTo>
                  <a:pt x="11158" y="4761"/>
                  <a:pt x="11163" y="4761"/>
                  <a:pt x="11163" y="4767"/>
                </a:cubicBezTo>
                <a:cubicBezTo>
                  <a:pt x="11169" y="4773"/>
                  <a:pt x="11169" y="4779"/>
                  <a:pt x="11169" y="4791"/>
                </a:cubicBezTo>
                <a:cubicBezTo>
                  <a:pt x="11169" y="4797"/>
                  <a:pt x="11169" y="4797"/>
                  <a:pt x="11169" y="4797"/>
                </a:cubicBezTo>
                <a:lnTo>
                  <a:pt x="11163" y="4803"/>
                </a:lnTo>
                <a:cubicBezTo>
                  <a:pt x="11163" y="4820"/>
                  <a:pt x="11163" y="4832"/>
                  <a:pt x="11169" y="4844"/>
                </a:cubicBezTo>
                <a:cubicBezTo>
                  <a:pt x="11175" y="4850"/>
                  <a:pt x="11181" y="4850"/>
                  <a:pt x="11187" y="4850"/>
                </a:cubicBezTo>
                <a:cubicBezTo>
                  <a:pt x="11193" y="4850"/>
                  <a:pt x="11193" y="4856"/>
                  <a:pt x="11199" y="4856"/>
                </a:cubicBezTo>
                <a:cubicBezTo>
                  <a:pt x="11205" y="4856"/>
                  <a:pt x="11205" y="4856"/>
                  <a:pt x="11211" y="4862"/>
                </a:cubicBezTo>
                <a:cubicBezTo>
                  <a:pt x="11217" y="4862"/>
                  <a:pt x="11217" y="4862"/>
                  <a:pt x="11223" y="4868"/>
                </a:cubicBezTo>
                <a:cubicBezTo>
                  <a:pt x="11223" y="4874"/>
                  <a:pt x="11223" y="4874"/>
                  <a:pt x="11229" y="4880"/>
                </a:cubicBezTo>
                <a:cubicBezTo>
                  <a:pt x="11229" y="4886"/>
                  <a:pt x="11229" y="4886"/>
                  <a:pt x="11235" y="4892"/>
                </a:cubicBezTo>
                <a:cubicBezTo>
                  <a:pt x="11241" y="4903"/>
                  <a:pt x="11252" y="4903"/>
                  <a:pt x="11258" y="4915"/>
                </a:cubicBezTo>
                <a:cubicBezTo>
                  <a:pt x="11258" y="4927"/>
                  <a:pt x="11264" y="4933"/>
                  <a:pt x="11270" y="4939"/>
                </a:cubicBezTo>
                <a:cubicBezTo>
                  <a:pt x="11276" y="4963"/>
                  <a:pt x="11276" y="4963"/>
                  <a:pt x="11276" y="4963"/>
                </a:cubicBezTo>
                <a:cubicBezTo>
                  <a:pt x="11282" y="4975"/>
                  <a:pt x="11288" y="4986"/>
                  <a:pt x="11288" y="4998"/>
                </a:cubicBezTo>
                <a:cubicBezTo>
                  <a:pt x="11288" y="5004"/>
                  <a:pt x="11294" y="5004"/>
                  <a:pt x="11288" y="5010"/>
                </a:cubicBezTo>
                <a:cubicBezTo>
                  <a:pt x="11288" y="5016"/>
                  <a:pt x="11282" y="5016"/>
                  <a:pt x="11282" y="5022"/>
                </a:cubicBezTo>
                <a:cubicBezTo>
                  <a:pt x="11282" y="5028"/>
                  <a:pt x="11282" y="5028"/>
                  <a:pt x="11282" y="5034"/>
                </a:cubicBezTo>
                <a:cubicBezTo>
                  <a:pt x="11282" y="5040"/>
                  <a:pt x="11282" y="5052"/>
                  <a:pt x="11288" y="5058"/>
                </a:cubicBezTo>
                <a:cubicBezTo>
                  <a:pt x="11288" y="5063"/>
                  <a:pt x="11294" y="5063"/>
                  <a:pt x="11300" y="5063"/>
                </a:cubicBezTo>
                <a:cubicBezTo>
                  <a:pt x="11300" y="5069"/>
                  <a:pt x="11306" y="5069"/>
                  <a:pt x="11312" y="5069"/>
                </a:cubicBezTo>
                <a:cubicBezTo>
                  <a:pt x="11318" y="5075"/>
                  <a:pt x="11318" y="5081"/>
                  <a:pt x="11324" y="5081"/>
                </a:cubicBezTo>
                <a:cubicBezTo>
                  <a:pt x="11329" y="5087"/>
                  <a:pt x="11335" y="5093"/>
                  <a:pt x="11347" y="5105"/>
                </a:cubicBezTo>
                <a:cubicBezTo>
                  <a:pt x="11347" y="5105"/>
                  <a:pt x="11353" y="5105"/>
                  <a:pt x="11353" y="5111"/>
                </a:cubicBezTo>
                <a:cubicBezTo>
                  <a:pt x="11359" y="5117"/>
                  <a:pt x="11359" y="5117"/>
                  <a:pt x="11359" y="5123"/>
                </a:cubicBezTo>
                <a:cubicBezTo>
                  <a:pt x="11365" y="5129"/>
                  <a:pt x="11371" y="5129"/>
                  <a:pt x="11371" y="5135"/>
                </a:cubicBezTo>
                <a:cubicBezTo>
                  <a:pt x="11377" y="5141"/>
                  <a:pt x="11383" y="5152"/>
                  <a:pt x="11383" y="5158"/>
                </a:cubicBezTo>
                <a:cubicBezTo>
                  <a:pt x="11389" y="5164"/>
                  <a:pt x="11389" y="5170"/>
                  <a:pt x="11395" y="5176"/>
                </a:cubicBezTo>
                <a:cubicBezTo>
                  <a:pt x="11395" y="5176"/>
                  <a:pt x="11407" y="5182"/>
                  <a:pt x="11407" y="5188"/>
                </a:cubicBezTo>
                <a:cubicBezTo>
                  <a:pt x="11418" y="5200"/>
                  <a:pt x="11424" y="5206"/>
                  <a:pt x="11430" y="5218"/>
                </a:cubicBezTo>
                <a:cubicBezTo>
                  <a:pt x="11442" y="5235"/>
                  <a:pt x="11454" y="5241"/>
                  <a:pt x="11466" y="5253"/>
                </a:cubicBezTo>
                <a:cubicBezTo>
                  <a:pt x="11466" y="5259"/>
                  <a:pt x="11466" y="5259"/>
                  <a:pt x="11472" y="5265"/>
                </a:cubicBezTo>
                <a:cubicBezTo>
                  <a:pt x="11472" y="5271"/>
                  <a:pt x="11478" y="5271"/>
                  <a:pt x="11478" y="5277"/>
                </a:cubicBezTo>
                <a:cubicBezTo>
                  <a:pt x="11478" y="5283"/>
                  <a:pt x="11484" y="5283"/>
                  <a:pt x="11484" y="5289"/>
                </a:cubicBezTo>
                <a:cubicBezTo>
                  <a:pt x="11484" y="5301"/>
                  <a:pt x="11484" y="5307"/>
                  <a:pt x="11484" y="5312"/>
                </a:cubicBezTo>
                <a:cubicBezTo>
                  <a:pt x="11484" y="5318"/>
                  <a:pt x="11484" y="5324"/>
                  <a:pt x="11484" y="5324"/>
                </a:cubicBezTo>
                <a:cubicBezTo>
                  <a:pt x="11484" y="5330"/>
                  <a:pt x="11490" y="5330"/>
                  <a:pt x="11490" y="5336"/>
                </a:cubicBezTo>
                <a:cubicBezTo>
                  <a:pt x="11495" y="5348"/>
                  <a:pt x="11501" y="5348"/>
                  <a:pt x="11501" y="5360"/>
                </a:cubicBezTo>
                <a:cubicBezTo>
                  <a:pt x="11501" y="5461"/>
                  <a:pt x="11501" y="5461"/>
                  <a:pt x="11501" y="5461"/>
                </a:cubicBezTo>
                <a:cubicBezTo>
                  <a:pt x="11501" y="5473"/>
                  <a:pt x="11519" y="5478"/>
                  <a:pt x="11531" y="5490"/>
                </a:cubicBezTo>
                <a:cubicBezTo>
                  <a:pt x="11543" y="5496"/>
                  <a:pt x="11543" y="5502"/>
                  <a:pt x="11555" y="5502"/>
                </a:cubicBezTo>
                <a:cubicBezTo>
                  <a:pt x="11567" y="5508"/>
                  <a:pt x="11573" y="5502"/>
                  <a:pt x="11579" y="5502"/>
                </a:cubicBezTo>
                <a:cubicBezTo>
                  <a:pt x="11590" y="5502"/>
                  <a:pt x="11602" y="5508"/>
                  <a:pt x="11614" y="5502"/>
                </a:cubicBezTo>
                <a:cubicBezTo>
                  <a:pt x="11620" y="5502"/>
                  <a:pt x="11620" y="5496"/>
                  <a:pt x="11626" y="5490"/>
                </a:cubicBezTo>
                <a:cubicBezTo>
                  <a:pt x="11632" y="5485"/>
                  <a:pt x="11632" y="5473"/>
                  <a:pt x="11638" y="5467"/>
                </a:cubicBezTo>
                <a:cubicBezTo>
                  <a:pt x="11644" y="5461"/>
                  <a:pt x="11656" y="5455"/>
                  <a:pt x="11661" y="5455"/>
                </a:cubicBezTo>
                <a:cubicBezTo>
                  <a:pt x="11668" y="5455"/>
                  <a:pt x="11668" y="5449"/>
                  <a:pt x="11673" y="5449"/>
                </a:cubicBezTo>
                <a:cubicBezTo>
                  <a:pt x="11745" y="5449"/>
                  <a:pt x="11745" y="5449"/>
                  <a:pt x="11745" y="5449"/>
                </a:cubicBezTo>
                <a:cubicBezTo>
                  <a:pt x="11750" y="5449"/>
                  <a:pt x="11750" y="5461"/>
                  <a:pt x="11756" y="5461"/>
                </a:cubicBezTo>
                <a:cubicBezTo>
                  <a:pt x="11756" y="5461"/>
                  <a:pt x="11762" y="5461"/>
                  <a:pt x="11768" y="5461"/>
                </a:cubicBezTo>
                <a:cubicBezTo>
                  <a:pt x="11780" y="5437"/>
                  <a:pt x="11780" y="5437"/>
                  <a:pt x="11780" y="5437"/>
                </a:cubicBezTo>
                <a:cubicBezTo>
                  <a:pt x="11780" y="5431"/>
                  <a:pt x="11786" y="5431"/>
                  <a:pt x="11786" y="5425"/>
                </a:cubicBezTo>
                <a:cubicBezTo>
                  <a:pt x="11792" y="5419"/>
                  <a:pt x="11798" y="5419"/>
                  <a:pt x="11804" y="5419"/>
                </a:cubicBezTo>
                <a:cubicBezTo>
                  <a:pt x="11804" y="5413"/>
                  <a:pt x="11810" y="5407"/>
                  <a:pt x="11810" y="5407"/>
                </a:cubicBezTo>
                <a:cubicBezTo>
                  <a:pt x="11827" y="5401"/>
                  <a:pt x="11834" y="5401"/>
                  <a:pt x="11845" y="5401"/>
                </a:cubicBezTo>
                <a:cubicBezTo>
                  <a:pt x="11851" y="5396"/>
                  <a:pt x="11851" y="5390"/>
                  <a:pt x="11857" y="5390"/>
                </a:cubicBezTo>
                <a:cubicBezTo>
                  <a:pt x="11863" y="5390"/>
                  <a:pt x="11875" y="5390"/>
                  <a:pt x="11881" y="5390"/>
                </a:cubicBezTo>
                <a:cubicBezTo>
                  <a:pt x="11887" y="5390"/>
                  <a:pt x="11887" y="5384"/>
                  <a:pt x="11893" y="5384"/>
                </a:cubicBezTo>
                <a:cubicBezTo>
                  <a:pt x="11899" y="5384"/>
                  <a:pt x="11899" y="5384"/>
                  <a:pt x="11905" y="5384"/>
                </a:cubicBezTo>
                <a:cubicBezTo>
                  <a:pt x="11911" y="5384"/>
                  <a:pt x="11916" y="5384"/>
                  <a:pt x="11928" y="5378"/>
                </a:cubicBezTo>
                <a:cubicBezTo>
                  <a:pt x="11934" y="5378"/>
                  <a:pt x="11934" y="5372"/>
                  <a:pt x="11940" y="5366"/>
                </a:cubicBezTo>
                <a:cubicBezTo>
                  <a:pt x="11952" y="5354"/>
                  <a:pt x="11952" y="5354"/>
                  <a:pt x="11952" y="5354"/>
                </a:cubicBezTo>
                <a:cubicBezTo>
                  <a:pt x="11952" y="5354"/>
                  <a:pt x="11958" y="5348"/>
                  <a:pt x="11964" y="5342"/>
                </a:cubicBezTo>
                <a:lnTo>
                  <a:pt x="11970" y="5342"/>
                </a:lnTo>
                <a:cubicBezTo>
                  <a:pt x="11988" y="5342"/>
                  <a:pt x="11993" y="5342"/>
                  <a:pt x="12005" y="5342"/>
                </a:cubicBezTo>
                <a:cubicBezTo>
                  <a:pt x="12005" y="5336"/>
                  <a:pt x="12005" y="5330"/>
                  <a:pt x="12005" y="5324"/>
                </a:cubicBezTo>
                <a:cubicBezTo>
                  <a:pt x="12005" y="5318"/>
                  <a:pt x="12005" y="5318"/>
                  <a:pt x="12005" y="5312"/>
                </a:cubicBezTo>
                <a:cubicBezTo>
                  <a:pt x="12011" y="5307"/>
                  <a:pt x="12011" y="5307"/>
                  <a:pt x="12017" y="5301"/>
                </a:cubicBezTo>
                <a:cubicBezTo>
                  <a:pt x="12017" y="5301"/>
                  <a:pt x="12023" y="5307"/>
                  <a:pt x="12029" y="5301"/>
                </a:cubicBezTo>
                <a:cubicBezTo>
                  <a:pt x="12029" y="5301"/>
                  <a:pt x="12035" y="5295"/>
                  <a:pt x="12041" y="5295"/>
                </a:cubicBezTo>
                <a:lnTo>
                  <a:pt x="12047" y="5289"/>
                </a:lnTo>
                <a:cubicBezTo>
                  <a:pt x="12053" y="5289"/>
                  <a:pt x="12059" y="5283"/>
                  <a:pt x="12059" y="5283"/>
                </a:cubicBezTo>
                <a:cubicBezTo>
                  <a:pt x="12065" y="5283"/>
                  <a:pt x="12071" y="5283"/>
                  <a:pt x="12071" y="5283"/>
                </a:cubicBezTo>
                <a:cubicBezTo>
                  <a:pt x="12077" y="5283"/>
                  <a:pt x="12082" y="5283"/>
                  <a:pt x="12082" y="5283"/>
                </a:cubicBezTo>
                <a:cubicBezTo>
                  <a:pt x="12166" y="5283"/>
                  <a:pt x="12166" y="5283"/>
                  <a:pt x="12166" y="5283"/>
                </a:cubicBezTo>
                <a:cubicBezTo>
                  <a:pt x="12166" y="5277"/>
                  <a:pt x="12166" y="5277"/>
                  <a:pt x="12166" y="5265"/>
                </a:cubicBezTo>
                <a:lnTo>
                  <a:pt x="12166" y="5259"/>
                </a:lnTo>
                <a:cubicBezTo>
                  <a:pt x="12166" y="5253"/>
                  <a:pt x="12166" y="5247"/>
                  <a:pt x="12166" y="5247"/>
                </a:cubicBezTo>
                <a:cubicBezTo>
                  <a:pt x="12171" y="5235"/>
                  <a:pt x="12177" y="5230"/>
                  <a:pt x="12183" y="5224"/>
                </a:cubicBezTo>
                <a:cubicBezTo>
                  <a:pt x="12237" y="5224"/>
                  <a:pt x="12237" y="5224"/>
                  <a:pt x="12237" y="5224"/>
                </a:cubicBezTo>
                <a:cubicBezTo>
                  <a:pt x="12237" y="5218"/>
                  <a:pt x="12243" y="5212"/>
                  <a:pt x="12243" y="5212"/>
                </a:cubicBezTo>
                <a:cubicBezTo>
                  <a:pt x="12243" y="5206"/>
                  <a:pt x="12243" y="5206"/>
                  <a:pt x="12248" y="5200"/>
                </a:cubicBezTo>
                <a:cubicBezTo>
                  <a:pt x="12248" y="5188"/>
                  <a:pt x="12248" y="5182"/>
                  <a:pt x="12254" y="5176"/>
                </a:cubicBezTo>
                <a:cubicBezTo>
                  <a:pt x="12260" y="5170"/>
                  <a:pt x="12260" y="5170"/>
                  <a:pt x="12266" y="5164"/>
                </a:cubicBezTo>
                <a:cubicBezTo>
                  <a:pt x="12272" y="5164"/>
                  <a:pt x="12272" y="5170"/>
                  <a:pt x="12278" y="5170"/>
                </a:cubicBezTo>
                <a:cubicBezTo>
                  <a:pt x="12290" y="5170"/>
                  <a:pt x="12290" y="5170"/>
                  <a:pt x="12290" y="5170"/>
                </a:cubicBezTo>
                <a:cubicBezTo>
                  <a:pt x="12296" y="5170"/>
                  <a:pt x="12296" y="5164"/>
                  <a:pt x="12302" y="5164"/>
                </a:cubicBezTo>
                <a:cubicBezTo>
                  <a:pt x="12308" y="5146"/>
                  <a:pt x="12308" y="5146"/>
                  <a:pt x="12308" y="5146"/>
                </a:cubicBezTo>
                <a:cubicBezTo>
                  <a:pt x="12308" y="5141"/>
                  <a:pt x="12314" y="5141"/>
                  <a:pt x="12314" y="5135"/>
                </a:cubicBezTo>
                <a:cubicBezTo>
                  <a:pt x="12314" y="5129"/>
                  <a:pt x="12314" y="5129"/>
                  <a:pt x="12314" y="5123"/>
                </a:cubicBezTo>
                <a:cubicBezTo>
                  <a:pt x="12314" y="5117"/>
                  <a:pt x="12320" y="5117"/>
                  <a:pt x="12320" y="5111"/>
                </a:cubicBezTo>
                <a:cubicBezTo>
                  <a:pt x="12325" y="5105"/>
                  <a:pt x="12325" y="5105"/>
                  <a:pt x="12325" y="5099"/>
                </a:cubicBezTo>
                <a:cubicBezTo>
                  <a:pt x="12332" y="5093"/>
                  <a:pt x="12337" y="5093"/>
                  <a:pt x="12343" y="5093"/>
                </a:cubicBezTo>
                <a:cubicBezTo>
                  <a:pt x="12349" y="5093"/>
                  <a:pt x="12349" y="5093"/>
                  <a:pt x="12349" y="5093"/>
                </a:cubicBezTo>
                <a:cubicBezTo>
                  <a:pt x="12355" y="5093"/>
                  <a:pt x="12355" y="5099"/>
                  <a:pt x="12355" y="5105"/>
                </a:cubicBezTo>
                <a:cubicBezTo>
                  <a:pt x="12361" y="5105"/>
                  <a:pt x="12367" y="5105"/>
                  <a:pt x="12367" y="5105"/>
                </a:cubicBezTo>
                <a:cubicBezTo>
                  <a:pt x="12367" y="5093"/>
                  <a:pt x="12367" y="5087"/>
                  <a:pt x="12367" y="5069"/>
                </a:cubicBezTo>
                <a:cubicBezTo>
                  <a:pt x="12373" y="5058"/>
                  <a:pt x="12373" y="5046"/>
                  <a:pt x="12379" y="5034"/>
                </a:cubicBezTo>
                <a:cubicBezTo>
                  <a:pt x="12379" y="5028"/>
                  <a:pt x="12379" y="5022"/>
                  <a:pt x="12379" y="5022"/>
                </a:cubicBezTo>
                <a:cubicBezTo>
                  <a:pt x="12379" y="5016"/>
                  <a:pt x="12379" y="5010"/>
                  <a:pt x="12385" y="5010"/>
                </a:cubicBezTo>
                <a:cubicBezTo>
                  <a:pt x="12385" y="5004"/>
                  <a:pt x="12391" y="5004"/>
                  <a:pt x="12397" y="5004"/>
                </a:cubicBezTo>
                <a:cubicBezTo>
                  <a:pt x="12397" y="5004"/>
                  <a:pt x="12403" y="5004"/>
                  <a:pt x="12409" y="5004"/>
                </a:cubicBezTo>
                <a:cubicBezTo>
                  <a:pt x="12414" y="5004"/>
                  <a:pt x="12420" y="4998"/>
                  <a:pt x="12426" y="4998"/>
                </a:cubicBezTo>
                <a:cubicBezTo>
                  <a:pt x="12426" y="4986"/>
                  <a:pt x="12426" y="4980"/>
                  <a:pt x="12426" y="4969"/>
                </a:cubicBezTo>
                <a:cubicBezTo>
                  <a:pt x="12420" y="4963"/>
                  <a:pt x="12420" y="4963"/>
                  <a:pt x="12414" y="4963"/>
                </a:cubicBezTo>
                <a:cubicBezTo>
                  <a:pt x="12409" y="4957"/>
                  <a:pt x="12403" y="4963"/>
                  <a:pt x="12403" y="4963"/>
                </a:cubicBezTo>
                <a:cubicBezTo>
                  <a:pt x="12397" y="4957"/>
                  <a:pt x="12391" y="4957"/>
                  <a:pt x="12391" y="4957"/>
                </a:cubicBezTo>
                <a:cubicBezTo>
                  <a:pt x="12385" y="4951"/>
                  <a:pt x="12379" y="4951"/>
                  <a:pt x="12379" y="4951"/>
                </a:cubicBezTo>
                <a:cubicBezTo>
                  <a:pt x="12379" y="4945"/>
                  <a:pt x="12379" y="4939"/>
                  <a:pt x="12379" y="4939"/>
                </a:cubicBezTo>
                <a:cubicBezTo>
                  <a:pt x="12379" y="4933"/>
                  <a:pt x="12373" y="4927"/>
                  <a:pt x="12373" y="4921"/>
                </a:cubicBezTo>
                <a:cubicBezTo>
                  <a:pt x="12373" y="4921"/>
                  <a:pt x="12373" y="4915"/>
                  <a:pt x="12367" y="4909"/>
                </a:cubicBezTo>
                <a:cubicBezTo>
                  <a:pt x="12367" y="4903"/>
                  <a:pt x="12361" y="4903"/>
                  <a:pt x="12355" y="4897"/>
                </a:cubicBezTo>
                <a:cubicBezTo>
                  <a:pt x="12349" y="4897"/>
                  <a:pt x="12343" y="4892"/>
                  <a:pt x="12337" y="4892"/>
                </a:cubicBezTo>
                <a:cubicBezTo>
                  <a:pt x="12332" y="4892"/>
                  <a:pt x="12325" y="4892"/>
                  <a:pt x="12325" y="4892"/>
                </a:cubicBezTo>
                <a:cubicBezTo>
                  <a:pt x="12320" y="4892"/>
                  <a:pt x="12314" y="4886"/>
                  <a:pt x="12314" y="4886"/>
                </a:cubicBezTo>
                <a:cubicBezTo>
                  <a:pt x="12314" y="4880"/>
                  <a:pt x="12314" y="4880"/>
                  <a:pt x="12314" y="4874"/>
                </a:cubicBezTo>
                <a:cubicBezTo>
                  <a:pt x="12314" y="4868"/>
                  <a:pt x="12320" y="4862"/>
                  <a:pt x="12320" y="4850"/>
                </a:cubicBezTo>
                <a:cubicBezTo>
                  <a:pt x="12320" y="4844"/>
                  <a:pt x="12320" y="4844"/>
                  <a:pt x="12320" y="4838"/>
                </a:cubicBezTo>
                <a:cubicBezTo>
                  <a:pt x="12314" y="4838"/>
                  <a:pt x="12308" y="4838"/>
                  <a:pt x="12308" y="4832"/>
                </a:cubicBezTo>
                <a:cubicBezTo>
                  <a:pt x="12302" y="4832"/>
                  <a:pt x="12302" y="4826"/>
                  <a:pt x="12296" y="4826"/>
                </a:cubicBezTo>
                <a:cubicBezTo>
                  <a:pt x="12272" y="4826"/>
                  <a:pt x="12272" y="4826"/>
                  <a:pt x="12272" y="4826"/>
                </a:cubicBezTo>
                <a:cubicBezTo>
                  <a:pt x="12272" y="4838"/>
                  <a:pt x="12272" y="4844"/>
                  <a:pt x="12272" y="4856"/>
                </a:cubicBezTo>
                <a:cubicBezTo>
                  <a:pt x="12272" y="4862"/>
                  <a:pt x="12260" y="4868"/>
                  <a:pt x="12254" y="4874"/>
                </a:cubicBezTo>
                <a:cubicBezTo>
                  <a:pt x="12254" y="4862"/>
                  <a:pt x="12248" y="4856"/>
                  <a:pt x="12248" y="4850"/>
                </a:cubicBezTo>
                <a:cubicBezTo>
                  <a:pt x="12248" y="4844"/>
                  <a:pt x="12248" y="4838"/>
                  <a:pt x="12248" y="4838"/>
                </a:cubicBezTo>
                <a:cubicBezTo>
                  <a:pt x="12248" y="4832"/>
                  <a:pt x="12243" y="4832"/>
                  <a:pt x="12237" y="4832"/>
                </a:cubicBezTo>
                <a:cubicBezTo>
                  <a:pt x="12237" y="4826"/>
                  <a:pt x="12231" y="4826"/>
                  <a:pt x="12231" y="4820"/>
                </a:cubicBezTo>
                <a:cubicBezTo>
                  <a:pt x="12231" y="4761"/>
                  <a:pt x="12231" y="4761"/>
                  <a:pt x="12231" y="4761"/>
                </a:cubicBezTo>
                <a:cubicBezTo>
                  <a:pt x="12225" y="4761"/>
                  <a:pt x="12225" y="4755"/>
                  <a:pt x="12219" y="4749"/>
                </a:cubicBezTo>
                <a:cubicBezTo>
                  <a:pt x="12219" y="4749"/>
                  <a:pt x="12213" y="4743"/>
                  <a:pt x="12207" y="4743"/>
                </a:cubicBezTo>
                <a:cubicBezTo>
                  <a:pt x="12207" y="4749"/>
                  <a:pt x="12207" y="4749"/>
                  <a:pt x="12201" y="4755"/>
                </a:cubicBezTo>
                <a:cubicBezTo>
                  <a:pt x="12201" y="4755"/>
                  <a:pt x="12195" y="4755"/>
                  <a:pt x="12195" y="4761"/>
                </a:cubicBezTo>
                <a:cubicBezTo>
                  <a:pt x="12189" y="4761"/>
                  <a:pt x="12183" y="4761"/>
                  <a:pt x="12183" y="4767"/>
                </a:cubicBezTo>
                <a:cubicBezTo>
                  <a:pt x="12171" y="4767"/>
                  <a:pt x="12171" y="4779"/>
                  <a:pt x="12166" y="4791"/>
                </a:cubicBezTo>
                <a:cubicBezTo>
                  <a:pt x="12166" y="4803"/>
                  <a:pt x="12166" y="4809"/>
                  <a:pt x="12166" y="4820"/>
                </a:cubicBezTo>
                <a:cubicBezTo>
                  <a:pt x="12166" y="4832"/>
                  <a:pt x="12166" y="4838"/>
                  <a:pt x="12166" y="4844"/>
                </a:cubicBezTo>
                <a:cubicBezTo>
                  <a:pt x="12154" y="4844"/>
                  <a:pt x="12148" y="4844"/>
                  <a:pt x="12142" y="4844"/>
                </a:cubicBezTo>
                <a:cubicBezTo>
                  <a:pt x="12130" y="4844"/>
                  <a:pt x="12124" y="4844"/>
                  <a:pt x="12118" y="4844"/>
                </a:cubicBezTo>
                <a:cubicBezTo>
                  <a:pt x="12106" y="4844"/>
                  <a:pt x="12106" y="4844"/>
                  <a:pt x="12106" y="4844"/>
                </a:cubicBezTo>
                <a:cubicBezTo>
                  <a:pt x="12100" y="4844"/>
                  <a:pt x="12094" y="4838"/>
                  <a:pt x="12088" y="4838"/>
                </a:cubicBezTo>
                <a:cubicBezTo>
                  <a:pt x="12082" y="4832"/>
                  <a:pt x="12077" y="4832"/>
                  <a:pt x="12071" y="4832"/>
                </a:cubicBezTo>
                <a:cubicBezTo>
                  <a:pt x="12065" y="4832"/>
                  <a:pt x="12065" y="4832"/>
                  <a:pt x="12059" y="4832"/>
                </a:cubicBezTo>
                <a:cubicBezTo>
                  <a:pt x="12059" y="4832"/>
                  <a:pt x="12053" y="4838"/>
                  <a:pt x="12047" y="4838"/>
                </a:cubicBezTo>
                <a:cubicBezTo>
                  <a:pt x="12047" y="4844"/>
                  <a:pt x="12041" y="4844"/>
                  <a:pt x="12041" y="4844"/>
                </a:cubicBezTo>
                <a:cubicBezTo>
                  <a:pt x="12035" y="4850"/>
                  <a:pt x="12029" y="4850"/>
                  <a:pt x="12029" y="4856"/>
                </a:cubicBezTo>
                <a:cubicBezTo>
                  <a:pt x="12023" y="4862"/>
                  <a:pt x="12023" y="4868"/>
                  <a:pt x="12017" y="4868"/>
                </a:cubicBezTo>
                <a:cubicBezTo>
                  <a:pt x="12005" y="4868"/>
                  <a:pt x="12000" y="4862"/>
                  <a:pt x="11993" y="4862"/>
                </a:cubicBezTo>
                <a:cubicBezTo>
                  <a:pt x="11988" y="4856"/>
                  <a:pt x="11988" y="4850"/>
                  <a:pt x="11982" y="4850"/>
                </a:cubicBezTo>
                <a:cubicBezTo>
                  <a:pt x="11976" y="4844"/>
                  <a:pt x="11970" y="4844"/>
                  <a:pt x="11970" y="4838"/>
                </a:cubicBezTo>
                <a:cubicBezTo>
                  <a:pt x="11970" y="4832"/>
                  <a:pt x="11970" y="4832"/>
                  <a:pt x="11970" y="4826"/>
                </a:cubicBezTo>
                <a:cubicBezTo>
                  <a:pt x="11970" y="4820"/>
                  <a:pt x="11970" y="4814"/>
                  <a:pt x="11970" y="4814"/>
                </a:cubicBezTo>
                <a:cubicBezTo>
                  <a:pt x="11970" y="4809"/>
                  <a:pt x="11976" y="4814"/>
                  <a:pt x="11982" y="4809"/>
                </a:cubicBezTo>
                <a:cubicBezTo>
                  <a:pt x="11988" y="4803"/>
                  <a:pt x="12000" y="4803"/>
                  <a:pt x="12011" y="4803"/>
                </a:cubicBezTo>
                <a:cubicBezTo>
                  <a:pt x="12017" y="4803"/>
                  <a:pt x="12017" y="4803"/>
                  <a:pt x="12017" y="4803"/>
                </a:cubicBezTo>
                <a:cubicBezTo>
                  <a:pt x="12023" y="4803"/>
                  <a:pt x="12023" y="4809"/>
                  <a:pt x="12035" y="4809"/>
                </a:cubicBezTo>
                <a:cubicBezTo>
                  <a:pt x="12041" y="4809"/>
                  <a:pt x="12041" y="4809"/>
                  <a:pt x="12053" y="4809"/>
                </a:cubicBezTo>
                <a:cubicBezTo>
                  <a:pt x="12059" y="4809"/>
                  <a:pt x="12065" y="4809"/>
                  <a:pt x="12071" y="4809"/>
                </a:cubicBezTo>
                <a:cubicBezTo>
                  <a:pt x="12077" y="4809"/>
                  <a:pt x="12077" y="4803"/>
                  <a:pt x="12082" y="4803"/>
                </a:cubicBezTo>
                <a:cubicBezTo>
                  <a:pt x="12082" y="4797"/>
                  <a:pt x="12082" y="4791"/>
                  <a:pt x="12082" y="4791"/>
                </a:cubicBezTo>
                <a:cubicBezTo>
                  <a:pt x="12077" y="4791"/>
                  <a:pt x="12077" y="4785"/>
                  <a:pt x="12071" y="4785"/>
                </a:cubicBezTo>
                <a:cubicBezTo>
                  <a:pt x="12059" y="4785"/>
                  <a:pt x="12059" y="4785"/>
                  <a:pt x="12059" y="4785"/>
                </a:cubicBezTo>
                <a:cubicBezTo>
                  <a:pt x="12047" y="4785"/>
                  <a:pt x="12047" y="4785"/>
                  <a:pt x="12035" y="4785"/>
                </a:cubicBezTo>
                <a:cubicBezTo>
                  <a:pt x="12023" y="4785"/>
                  <a:pt x="12023" y="4785"/>
                  <a:pt x="12023" y="4785"/>
                </a:cubicBezTo>
                <a:cubicBezTo>
                  <a:pt x="12017" y="4785"/>
                  <a:pt x="12017" y="4785"/>
                  <a:pt x="12011" y="4785"/>
                </a:cubicBezTo>
                <a:cubicBezTo>
                  <a:pt x="12005" y="4785"/>
                  <a:pt x="12005" y="4785"/>
                  <a:pt x="12000" y="4785"/>
                </a:cubicBezTo>
                <a:cubicBezTo>
                  <a:pt x="11988" y="4779"/>
                  <a:pt x="11982" y="4773"/>
                  <a:pt x="11970" y="4773"/>
                </a:cubicBezTo>
                <a:cubicBezTo>
                  <a:pt x="11958" y="4773"/>
                  <a:pt x="11952" y="4773"/>
                  <a:pt x="11934" y="4773"/>
                </a:cubicBezTo>
                <a:cubicBezTo>
                  <a:pt x="11928" y="4773"/>
                  <a:pt x="11928" y="4767"/>
                  <a:pt x="11922" y="4767"/>
                </a:cubicBezTo>
                <a:cubicBezTo>
                  <a:pt x="11911" y="4767"/>
                  <a:pt x="11911" y="4767"/>
                  <a:pt x="11911" y="4767"/>
                </a:cubicBezTo>
                <a:cubicBezTo>
                  <a:pt x="11911" y="4714"/>
                  <a:pt x="11911" y="4714"/>
                  <a:pt x="11911" y="4714"/>
                </a:cubicBezTo>
                <a:cubicBezTo>
                  <a:pt x="11905" y="4708"/>
                  <a:pt x="11905" y="4702"/>
                  <a:pt x="11899" y="4702"/>
                </a:cubicBezTo>
                <a:cubicBezTo>
                  <a:pt x="11899" y="4696"/>
                  <a:pt x="11893" y="4702"/>
                  <a:pt x="11887" y="4696"/>
                </a:cubicBezTo>
                <a:cubicBezTo>
                  <a:pt x="11887" y="4696"/>
                  <a:pt x="11887" y="4690"/>
                  <a:pt x="11881" y="4684"/>
                </a:cubicBezTo>
                <a:cubicBezTo>
                  <a:pt x="11875" y="4684"/>
                  <a:pt x="11869" y="4684"/>
                  <a:pt x="11869" y="4684"/>
                </a:cubicBezTo>
                <a:cubicBezTo>
                  <a:pt x="11863" y="4684"/>
                  <a:pt x="11857" y="4684"/>
                  <a:pt x="11857" y="4684"/>
                </a:cubicBezTo>
                <a:cubicBezTo>
                  <a:pt x="11851" y="4684"/>
                  <a:pt x="11845" y="4678"/>
                  <a:pt x="11845" y="4678"/>
                </a:cubicBezTo>
                <a:cubicBezTo>
                  <a:pt x="11839" y="4672"/>
                  <a:pt x="11827" y="4678"/>
                  <a:pt x="11827" y="4672"/>
                </a:cubicBezTo>
                <a:cubicBezTo>
                  <a:pt x="11827" y="4666"/>
                  <a:pt x="11827" y="4660"/>
                  <a:pt x="11827" y="4654"/>
                </a:cubicBezTo>
                <a:cubicBezTo>
                  <a:pt x="11827" y="4648"/>
                  <a:pt x="11827" y="4642"/>
                  <a:pt x="11827" y="4637"/>
                </a:cubicBezTo>
                <a:cubicBezTo>
                  <a:pt x="11827" y="4625"/>
                  <a:pt x="11816" y="4619"/>
                  <a:pt x="11810" y="4613"/>
                </a:cubicBezTo>
                <a:cubicBezTo>
                  <a:pt x="11810" y="4607"/>
                  <a:pt x="11804" y="4607"/>
                  <a:pt x="11804" y="4601"/>
                </a:cubicBezTo>
                <a:cubicBezTo>
                  <a:pt x="11798" y="4595"/>
                  <a:pt x="11804" y="4595"/>
                  <a:pt x="11804" y="4589"/>
                </a:cubicBezTo>
                <a:cubicBezTo>
                  <a:pt x="11798" y="4583"/>
                  <a:pt x="11804" y="4583"/>
                  <a:pt x="11804" y="4577"/>
                </a:cubicBezTo>
                <a:cubicBezTo>
                  <a:pt x="11804" y="4571"/>
                  <a:pt x="11798" y="4571"/>
                  <a:pt x="11798" y="4565"/>
                </a:cubicBezTo>
                <a:cubicBezTo>
                  <a:pt x="11792" y="4554"/>
                  <a:pt x="11798" y="4554"/>
                  <a:pt x="11798" y="4542"/>
                </a:cubicBezTo>
                <a:cubicBezTo>
                  <a:pt x="11798" y="4536"/>
                  <a:pt x="11792" y="4536"/>
                  <a:pt x="11798" y="4524"/>
                </a:cubicBezTo>
                <a:cubicBezTo>
                  <a:pt x="11798" y="4518"/>
                  <a:pt x="11798" y="4518"/>
                  <a:pt x="11804" y="4512"/>
                </a:cubicBezTo>
                <a:cubicBezTo>
                  <a:pt x="11804" y="4506"/>
                  <a:pt x="11810" y="4506"/>
                  <a:pt x="11810" y="4500"/>
                </a:cubicBezTo>
                <a:cubicBezTo>
                  <a:pt x="11816" y="4500"/>
                  <a:pt x="11822" y="4500"/>
                  <a:pt x="11827" y="4500"/>
                </a:cubicBezTo>
                <a:cubicBezTo>
                  <a:pt x="11839" y="4500"/>
                  <a:pt x="11845" y="4506"/>
                  <a:pt x="11857" y="4506"/>
                </a:cubicBezTo>
                <a:cubicBezTo>
                  <a:pt x="11875" y="4512"/>
                  <a:pt x="11881" y="4524"/>
                  <a:pt x="11887" y="4536"/>
                </a:cubicBezTo>
                <a:cubicBezTo>
                  <a:pt x="11893" y="4536"/>
                  <a:pt x="11899" y="4542"/>
                  <a:pt x="11899" y="4542"/>
                </a:cubicBezTo>
                <a:cubicBezTo>
                  <a:pt x="11911" y="4548"/>
                  <a:pt x="11916" y="4560"/>
                  <a:pt x="11922" y="4565"/>
                </a:cubicBezTo>
                <a:cubicBezTo>
                  <a:pt x="11922" y="4571"/>
                  <a:pt x="11928" y="4571"/>
                  <a:pt x="11934" y="4577"/>
                </a:cubicBezTo>
                <a:cubicBezTo>
                  <a:pt x="11940" y="4589"/>
                  <a:pt x="11940" y="4601"/>
                  <a:pt x="11952" y="4613"/>
                </a:cubicBezTo>
                <a:cubicBezTo>
                  <a:pt x="11952" y="4619"/>
                  <a:pt x="11958" y="4619"/>
                  <a:pt x="11964" y="4625"/>
                </a:cubicBezTo>
                <a:cubicBezTo>
                  <a:pt x="11976" y="4631"/>
                  <a:pt x="11982" y="4631"/>
                  <a:pt x="11993" y="4642"/>
                </a:cubicBezTo>
                <a:cubicBezTo>
                  <a:pt x="12005" y="4642"/>
                  <a:pt x="12011" y="4654"/>
                  <a:pt x="12017" y="4660"/>
                </a:cubicBezTo>
                <a:cubicBezTo>
                  <a:pt x="12029" y="4666"/>
                  <a:pt x="12029" y="4672"/>
                  <a:pt x="12041" y="4678"/>
                </a:cubicBezTo>
                <a:cubicBezTo>
                  <a:pt x="12047" y="4684"/>
                  <a:pt x="12053" y="4690"/>
                  <a:pt x="12065" y="4690"/>
                </a:cubicBezTo>
                <a:cubicBezTo>
                  <a:pt x="12071" y="4696"/>
                  <a:pt x="12082" y="4690"/>
                  <a:pt x="12088" y="4690"/>
                </a:cubicBezTo>
                <a:cubicBezTo>
                  <a:pt x="12094" y="4690"/>
                  <a:pt x="12100" y="4696"/>
                  <a:pt x="12100" y="4696"/>
                </a:cubicBezTo>
                <a:cubicBezTo>
                  <a:pt x="12118" y="4696"/>
                  <a:pt x="12130" y="4702"/>
                  <a:pt x="12148" y="4702"/>
                </a:cubicBezTo>
                <a:cubicBezTo>
                  <a:pt x="12154" y="4702"/>
                  <a:pt x="12154" y="4702"/>
                  <a:pt x="12154" y="4702"/>
                </a:cubicBezTo>
                <a:cubicBezTo>
                  <a:pt x="12166" y="4702"/>
                  <a:pt x="12166" y="4702"/>
                  <a:pt x="12166" y="4702"/>
                </a:cubicBezTo>
                <a:cubicBezTo>
                  <a:pt x="12166" y="4702"/>
                  <a:pt x="12171" y="4696"/>
                  <a:pt x="12177" y="4696"/>
                </a:cubicBezTo>
                <a:cubicBezTo>
                  <a:pt x="12183" y="4696"/>
                  <a:pt x="12189" y="4696"/>
                  <a:pt x="12195" y="4696"/>
                </a:cubicBezTo>
                <a:cubicBezTo>
                  <a:pt x="12201" y="4696"/>
                  <a:pt x="12207" y="4690"/>
                  <a:pt x="12207" y="4690"/>
                </a:cubicBezTo>
                <a:cubicBezTo>
                  <a:pt x="12219" y="4690"/>
                  <a:pt x="12219" y="4690"/>
                  <a:pt x="12219" y="4690"/>
                </a:cubicBezTo>
                <a:cubicBezTo>
                  <a:pt x="12231" y="4690"/>
                  <a:pt x="12237" y="4690"/>
                  <a:pt x="12243" y="4690"/>
                </a:cubicBezTo>
                <a:cubicBezTo>
                  <a:pt x="12248" y="4690"/>
                  <a:pt x="12248" y="4696"/>
                  <a:pt x="12254" y="4702"/>
                </a:cubicBezTo>
                <a:cubicBezTo>
                  <a:pt x="12260" y="4708"/>
                  <a:pt x="12266" y="4708"/>
                  <a:pt x="12272" y="4720"/>
                </a:cubicBezTo>
                <a:cubicBezTo>
                  <a:pt x="12272" y="4726"/>
                  <a:pt x="12272" y="4726"/>
                  <a:pt x="12272" y="4731"/>
                </a:cubicBezTo>
                <a:cubicBezTo>
                  <a:pt x="12272" y="4737"/>
                  <a:pt x="12272" y="4737"/>
                  <a:pt x="12272" y="4743"/>
                </a:cubicBezTo>
                <a:cubicBezTo>
                  <a:pt x="12278" y="4749"/>
                  <a:pt x="12278" y="4749"/>
                  <a:pt x="12278" y="4755"/>
                </a:cubicBezTo>
                <a:cubicBezTo>
                  <a:pt x="12284" y="4755"/>
                  <a:pt x="12290" y="4755"/>
                  <a:pt x="12290" y="4761"/>
                </a:cubicBezTo>
                <a:cubicBezTo>
                  <a:pt x="12296" y="4761"/>
                  <a:pt x="12302" y="4761"/>
                  <a:pt x="12308" y="4761"/>
                </a:cubicBezTo>
                <a:cubicBezTo>
                  <a:pt x="12367" y="4761"/>
                  <a:pt x="12367" y="4761"/>
                  <a:pt x="12367" y="4761"/>
                </a:cubicBezTo>
                <a:cubicBezTo>
                  <a:pt x="12373" y="4761"/>
                  <a:pt x="12373" y="4761"/>
                  <a:pt x="12379" y="4761"/>
                </a:cubicBezTo>
                <a:cubicBezTo>
                  <a:pt x="12385" y="4761"/>
                  <a:pt x="12385" y="4761"/>
                  <a:pt x="12391" y="4761"/>
                </a:cubicBezTo>
                <a:cubicBezTo>
                  <a:pt x="12397" y="4761"/>
                  <a:pt x="12397" y="4767"/>
                  <a:pt x="12403" y="4767"/>
                </a:cubicBezTo>
                <a:cubicBezTo>
                  <a:pt x="12409" y="4773"/>
                  <a:pt x="12409" y="4779"/>
                  <a:pt x="12409" y="4779"/>
                </a:cubicBezTo>
                <a:cubicBezTo>
                  <a:pt x="12414" y="4785"/>
                  <a:pt x="12414" y="4785"/>
                  <a:pt x="12420" y="4785"/>
                </a:cubicBezTo>
                <a:cubicBezTo>
                  <a:pt x="12426" y="4791"/>
                  <a:pt x="12426" y="4791"/>
                  <a:pt x="12438" y="4791"/>
                </a:cubicBezTo>
                <a:cubicBezTo>
                  <a:pt x="12492" y="4791"/>
                  <a:pt x="12492" y="4791"/>
                  <a:pt x="12492" y="4791"/>
                </a:cubicBezTo>
                <a:cubicBezTo>
                  <a:pt x="12503" y="4791"/>
                  <a:pt x="12509" y="4803"/>
                  <a:pt x="12521" y="4803"/>
                </a:cubicBezTo>
                <a:cubicBezTo>
                  <a:pt x="12616" y="4803"/>
                  <a:pt x="12616" y="4803"/>
                  <a:pt x="12616" y="4803"/>
                </a:cubicBezTo>
                <a:cubicBezTo>
                  <a:pt x="12687" y="4791"/>
                  <a:pt x="12687" y="4791"/>
                  <a:pt x="12687" y="4791"/>
                </a:cubicBezTo>
                <a:cubicBezTo>
                  <a:pt x="12752" y="4791"/>
                  <a:pt x="12752" y="4791"/>
                  <a:pt x="12752" y="4791"/>
                </a:cubicBezTo>
                <a:cubicBezTo>
                  <a:pt x="12764" y="4791"/>
                  <a:pt x="12764" y="4797"/>
                  <a:pt x="12776" y="4803"/>
                </a:cubicBezTo>
                <a:cubicBezTo>
                  <a:pt x="12776" y="4809"/>
                  <a:pt x="12782" y="4809"/>
                  <a:pt x="12788" y="4814"/>
                </a:cubicBezTo>
                <a:cubicBezTo>
                  <a:pt x="12788" y="4814"/>
                  <a:pt x="12794" y="4820"/>
                  <a:pt x="12800" y="4820"/>
                </a:cubicBezTo>
                <a:cubicBezTo>
                  <a:pt x="12806" y="4832"/>
                  <a:pt x="12806" y="4838"/>
                  <a:pt x="12812" y="4844"/>
                </a:cubicBezTo>
                <a:cubicBezTo>
                  <a:pt x="12818" y="4850"/>
                  <a:pt x="12818" y="4850"/>
                  <a:pt x="12824" y="4856"/>
                </a:cubicBezTo>
                <a:cubicBezTo>
                  <a:pt x="12830" y="4856"/>
                  <a:pt x="12830" y="4856"/>
                  <a:pt x="12835" y="4856"/>
                </a:cubicBezTo>
                <a:cubicBezTo>
                  <a:pt x="12841" y="4862"/>
                  <a:pt x="12841" y="4862"/>
                  <a:pt x="12847" y="4868"/>
                </a:cubicBezTo>
                <a:cubicBezTo>
                  <a:pt x="12847" y="4868"/>
                  <a:pt x="12847" y="4874"/>
                  <a:pt x="12853" y="4880"/>
                </a:cubicBezTo>
                <a:cubicBezTo>
                  <a:pt x="12853" y="4886"/>
                  <a:pt x="12853" y="4892"/>
                  <a:pt x="12853" y="4897"/>
                </a:cubicBezTo>
                <a:cubicBezTo>
                  <a:pt x="12859" y="4903"/>
                  <a:pt x="12871" y="4897"/>
                  <a:pt x="12877" y="4903"/>
                </a:cubicBezTo>
                <a:cubicBezTo>
                  <a:pt x="12877" y="4903"/>
                  <a:pt x="12877" y="4909"/>
                  <a:pt x="12883" y="4915"/>
                </a:cubicBezTo>
                <a:cubicBezTo>
                  <a:pt x="12883" y="4915"/>
                  <a:pt x="12883" y="4921"/>
                  <a:pt x="12889" y="4927"/>
                </a:cubicBezTo>
                <a:cubicBezTo>
                  <a:pt x="12895" y="4927"/>
                  <a:pt x="12895" y="4927"/>
                  <a:pt x="12901" y="4927"/>
                </a:cubicBezTo>
                <a:cubicBezTo>
                  <a:pt x="12913" y="4927"/>
                  <a:pt x="12913" y="4927"/>
                  <a:pt x="12913" y="4927"/>
                </a:cubicBezTo>
                <a:cubicBezTo>
                  <a:pt x="12918" y="4927"/>
                  <a:pt x="12924" y="4927"/>
                  <a:pt x="12936" y="4927"/>
                </a:cubicBezTo>
                <a:cubicBezTo>
                  <a:pt x="12936" y="4927"/>
                  <a:pt x="12942" y="4933"/>
                  <a:pt x="12948" y="4933"/>
                </a:cubicBezTo>
                <a:cubicBezTo>
                  <a:pt x="12948" y="4933"/>
                  <a:pt x="12954" y="4933"/>
                  <a:pt x="12960" y="4939"/>
                </a:cubicBezTo>
                <a:cubicBezTo>
                  <a:pt x="12966" y="4939"/>
                  <a:pt x="12972" y="4945"/>
                  <a:pt x="12984" y="4951"/>
                </a:cubicBezTo>
                <a:cubicBezTo>
                  <a:pt x="12972" y="4951"/>
                  <a:pt x="12960" y="4945"/>
                  <a:pt x="12948" y="4951"/>
                </a:cubicBezTo>
                <a:cubicBezTo>
                  <a:pt x="12942" y="4951"/>
                  <a:pt x="12936" y="4951"/>
                  <a:pt x="12924" y="4957"/>
                </a:cubicBezTo>
                <a:cubicBezTo>
                  <a:pt x="12924" y="4957"/>
                  <a:pt x="12918" y="4957"/>
                  <a:pt x="12913" y="4963"/>
                </a:cubicBezTo>
                <a:lnTo>
                  <a:pt x="12913" y="4969"/>
                </a:lnTo>
                <a:cubicBezTo>
                  <a:pt x="12918" y="4975"/>
                  <a:pt x="12918" y="4980"/>
                  <a:pt x="12918" y="4980"/>
                </a:cubicBezTo>
                <a:cubicBezTo>
                  <a:pt x="12924" y="4986"/>
                  <a:pt x="12930" y="4986"/>
                  <a:pt x="12930" y="4986"/>
                </a:cubicBezTo>
                <a:cubicBezTo>
                  <a:pt x="12936" y="4986"/>
                  <a:pt x="12942" y="4986"/>
                  <a:pt x="12942" y="4986"/>
                </a:cubicBezTo>
                <a:cubicBezTo>
                  <a:pt x="12948" y="4992"/>
                  <a:pt x="12948" y="4998"/>
                  <a:pt x="12954" y="4998"/>
                </a:cubicBezTo>
                <a:cubicBezTo>
                  <a:pt x="12954" y="5004"/>
                  <a:pt x="12954" y="5004"/>
                  <a:pt x="12960" y="5010"/>
                </a:cubicBezTo>
                <a:cubicBezTo>
                  <a:pt x="12966" y="5022"/>
                  <a:pt x="12972" y="5028"/>
                  <a:pt x="12984" y="5034"/>
                </a:cubicBezTo>
                <a:cubicBezTo>
                  <a:pt x="12990" y="5034"/>
                  <a:pt x="12990" y="5034"/>
                  <a:pt x="12996" y="5040"/>
                </a:cubicBezTo>
                <a:cubicBezTo>
                  <a:pt x="13002" y="5046"/>
                  <a:pt x="13002" y="5052"/>
                  <a:pt x="13007" y="5052"/>
                </a:cubicBezTo>
                <a:cubicBezTo>
                  <a:pt x="13013" y="5052"/>
                  <a:pt x="13013" y="5052"/>
                  <a:pt x="13019" y="5052"/>
                </a:cubicBezTo>
                <a:cubicBezTo>
                  <a:pt x="13025" y="5052"/>
                  <a:pt x="13025" y="5052"/>
                  <a:pt x="13031" y="5052"/>
                </a:cubicBezTo>
                <a:cubicBezTo>
                  <a:pt x="13037" y="5052"/>
                  <a:pt x="13037" y="5046"/>
                  <a:pt x="13043" y="5040"/>
                </a:cubicBezTo>
                <a:cubicBezTo>
                  <a:pt x="13049" y="5040"/>
                  <a:pt x="13049" y="5034"/>
                  <a:pt x="13049" y="5034"/>
                </a:cubicBezTo>
                <a:cubicBezTo>
                  <a:pt x="13061" y="5028"/>
                  <a:pt x="13067" y="5028"/>
                  <a:pt x="13073" y="5028"/>
                </a:cubicBezTo>
                <a:cubicBezTo>
                  <a:pt x="13079" y="5022"/>
                  <a:pt x="13079" y="5016"/>
                  <a:pt x="13084" y="5010"/>
                </a:cubicBezTo>
                <a:cubicBezTo>
                  <a:pt x="13084" y="5004"/>
                  <a:pt x="13090" y="4998"/>
                  <a:pt x="13096" y="4998"/>
                </a:cubicBezTo>
                <a:cubicBezTo>
                  <a:pt x="13108" y="4998"/>
                  <a:pt x="13114" y="5004"/>
                  <a:pt x="13120" y="5010"/>
                </a:cubicBezTo>
                <a:cubicBezTo>
                  <a:pt x="13126" y="5016"/>
                  <a:pt x="13126" y="5016"/>
                  <a:pt x="13126" y="5022"/>
                </a:cubicBezTo>
                <a:cubicBezTo>
                  <a:pt x="13132" y="5034"/>
                  <a:pt x="13132" y="5040"/>
                  <a:pt x="13132" y="5052"/>
                </a:cubicBezTo>
                <a:cubicBezTo>
                  <a:pt x="13132" y="5058"/>
                  <a:pt x="13138" y="5063"/>
                  <a:pt x="13138" y="5075"/>
                </a:cubicBezTo>
                <a:cubicBezTo>
                  <a:pt x="13138" y="5081"/>
                  <a:pt x="13144" y="5087"/>
                  <a:pt x="13150" y="5099"/>
                </a:cubicBezTo>
                <a:cubicBezTo>
                  <a:pt x="13150" y="5105"/>
                  <a:pt x="13150" y="5105"/>
                  <a:pt x="13150" y="5111"/>
                </a:cubicBezTo>
                <a:cubicBezTo>
                  <a:pt x="13150" y="5117"/>
                  <a:pt x="13150" y="5129"/>
                  <a:pt x="13150" y="5135"/>
                </a:cubicBezTo>
                <a:cubicBezTo>
                  <a:pt x="13150" y="5158"/>
                  <a:pt x="13150" y="5158"/>
                  <a:pt x="13150" y="5158"/>
                </a:cubicBezTo>
                <a:cubicBezTo>
                  <a:pt x="13150" y="5164"/>
                  <a:pt x="13150" y="5170"/>
                  <a:pt x="13150" y="5176"/>
                </a:cubicBezTo>
                <a:cubicBezTo>
                  <a:pt x="13150" y="5188"/>
                  <a:pt x="13150" y="5200"/>
                  <a:pt x="13150" y="5212"/>
                </a:cubicBezTo>
                <a:cubicBezTo>
                  <a:pt x="13150" y="5218"/>
                  <a:pt x="13150" y="5224"/>
                  <a:pt x="13150" y="5224"/>
                </a:cubicBezTo>
                <a:cubicBezTo>
                  <a:pt x="13150" y="5235"/>
                  <a:pt x="13156" y="5241"/>
                  <a:pt x="13156" y="5247"/>
                </a:cubicBezTo>
                <a:cubicBezTo>
                  <a:pt x="13156" y="5253"/>
                  <a:pt x="13162" y="5253"/>
                  <a:pt x="13162" y="5259"/>
                </a:cubicBezTo>
                <a:cubicBezTo>
                  <a:pt x="13162" y="5271"/>
                  <a:pt x="13156" y="5283"/>
                  <a:pt x="13162" y="5295"/>
                </a:cubicBezTo>
                <a:cubicBezTo>
                  <a:pt x="13162" y="5307"/>
                  <a:pt x="13168" y="5312"/>
                  <a:pt x="13179" y="5318"/>
                </a:cubicBezTo>
                <a:cubicBezTo>
                  <a:pt x="13179" y="5324"/>
                  <a:pt x="13179" y="5324"/>
                  <a:pt x="13185" y="5330"/>
                </a:cubicBezTo>
                <a:cubicBezTo>
                  <a:pt x="13191" y="5336"/>
                  <a:pt x="13197" y="5336"/>
                  <a:pt x="13197" y="5342"/>
                </a:cubicBezTo>
                <a:cubicBezTo>
                  <a:pt x="13197" y="5348"/>
                  <a:pt x="13203" y="5348"/>
                  <a:pt x="13203" y="5354"/>
                </a:cubicBezTo>
                <a:cubicBezTo>
                  <a:pt x="13209" y="5360"/>
                  <a:pt x="13203" y="5360"/>
                  <a:pt x="13203" y="5366"/>
                </a:cubicBezTo>
                <a:cubicBezTo>
                  <a:pt x="13209" y="5372"/>
                  <a:pt x="13209" y="5384"/>
                  <a:pt x="13209" y="5390"/>
                </a:cubicBezTo>
                <a:cubicBezTo>
                  <a:pt x="13215" y="5396"/>
                  <a:pt x="13215" y="5401"/>
                  <a:pt x="13215" y="5401"/>
                </a:cubicBezTo>
                <a:cubicBezTo>
                  <a:pt x="13215" y="5407"/>
                  <a:pt x="13221" y="5407"/>
                  <a:pt x="13221" y="5413"/>
                </a:cubicBezTo>
                <a:cubicBezTo>
                  <a:pt x="13227" y="5419"/>
                  <a:pt x="13227" y="5425"/>
                  <a:pt x="13227" y="5425"/>
                </a:cubicBezTo>
                <a:cubicBezTo>
                  <a:pt x="13227" y="5431"/>
                  <a:pt x="13227" y="5437"/>
                  <a:pt x="13227" y="5437"/>
                </a:cubicBezTo>
                <a:cubicBezTo>
                  <a:pt x="13227" y="5443"/>
                  <a:pt x="13233" y="5449"/>
                  <a:pt x="13233" y="5449"/>
                </a:cubicBezTo>
                <a:cubicBezTo>
                  <a:pt x="13233" y="5455"/>
                  <a:pt x="13239" y="5461"/>
                  <a:pt x="13239" y="5461"/>
                </a:cubicBezTo>
                <a:cubicBezTo>
                  <a:pt x="13245" y="5467"/>
                  <a:pt x="13250" y="5467"/>
                  <a:pt x="13250" y="5473"/>
                </a:cubicBezTo>
                <a:cubicBezTo>
                  <a:pt x="13257" y="5478"/>
                  <a:pt x="13257" y="5478"/>
                  <a:pt x="13257" y="5485"/>
                </a:cubicBezTo>
                <a:cubicBezTo>
                  <a:pt x="13262" y="5490"/>
                  <a:pt x="13268" y="5490"/>
                  <a:pt x="13268" y="5496"/>
                </a:cubicBezTo>
                <a:cubicBezTo>
                  <a:pt x="13274" y="5502"/>
                  <a:pt x="13274" y="5508"/>
                  <a:pt x="13274" y="5520"/>
                </a:cubicBezTo>
                <a:cubicBezTo>
                  <a:pt x="13274" y="5532"/>
                  <a:pt x="13274" y="5532"/>
                  <a:pt x="13274" y="5532"/>
                </a:cubicBezTo>
                <a:cubicBezTo>
                  <a:pt x="13268" y="5538"/>
                  <a:pt x="13268" y="5544"/>
                  <a:pt x="13268" y="5556"/>
                </a:cubicBezTo>
                <a:cubicBezTo>
                  <a:pt x="13268" y="5567"/>
                  <a:pt x="13268" y="5579"/>
                  <a:pt x="13280" y="5591"/>
                </a:cubicBezTo>
                <a:cubicBezTo>
                  <a:pt x="13280" y="5597"/>
                  <a:pt x="13286" y="5597"/>
                  <a:pt x="13292" y="5603"/>
                </a:cubicBezTo>
                <a:cubicBezTo>
                  <a:pt x="13292" y="5609"/>
                  <a:pt x="13292" y="5615"/>
                  <a:pt x="13298" y="5615"/>
                </a:cubicBezTo>
                <a:cubicBezTo>
                  <a:pt x="13298" y="5621"/>
                  <a:pt x="13304" y="5621"/>
                  <a:pt x="13304" y="5627"/>
                </a:cubicBezTo>
                <a:cubicBezTo>
                  <a:pt x="13316" y="5644"/>
                  <a:pt x="13322" y="5662"/>
                  <a:pt x="13334" y="5680"/>
                </a:cubicBezTo>
                <a:cubicBezTo>
                  <a:pt x="13339" y="5692"/>
                  <a:pt x="13345" y="5698"/>
                  <a:pt x="13351" y="5716"/>
                </a:cubicBezTo>
                <a:cubicBezTo>
                  <a:pt x="13351" y="5716"/>
                  <a:pt x="13351" y="5722"/>
                  <a:pt x="13351" y="5728"/>
                </a:cubicBezTo>
                <a:cubicBezTo>
                  <a:pt x="13357" y="5733"/>
                  <a:pt x="13357" y="5733"/>
                  <a:pt x="13357" y="5733"/>
                </a:cubicBezTo>
                <a:cubicBezTo>
                  <a:pt x="13357" y="5739"/>
                  <a:pt x="13363" y="5739"/>
                  <a:pt x="13369" y="5745"/>
                </a:cubicBezTo>
                <a:cubicBezTo>
                  <a:pt x="13375" y="5751"/>
                  <a:pt x="13375" y="5757"/>
                  <a:pt x="13387" y="5757"/>
                </a:cubicBezTo>
                <a:cubicBezTo>
                  <a:pt x="13393" y="5757"/>
                  <a:pt x="13399" y="5757"/>
                  <a:pt x="13405" y="5751"/>
                </a:cubicBezTo>
                <a:cubicBezTo>
                  <a:pt x="13405" y="5751"/>
                  <a:pt x="13411" y="5751"/>
                  <a:pt x="13416" y="5745"/>
                </a:cubicBezTo>
                <a:cubicBezTo>
                  <a:pt x="13416" y="5739"/>
                  <a:pt x="13416" y="5739"/>
                  <a:pt x="13416" y="5733"/>
                </a:cubicBezTo>
                <a:cubicBezTo>
                  <a:pt x="13416" y="5728"/>
                  <a:pt x="13423" y="5728"/>
                  <a:pt x="13423" y="5722"/>
                </a:cubicBezTo>
                <a:cubicBezTo>
                  <a:pt x="13428" y="5710"/>
                  <a:pt x="13434" y="5698"/>
                  <a:pt x="13440" y="5686"/>
                </a:cubicBezTo>
                <a:cubicBezTo>
                  <a:pt x="13446" y="5686"/>
                  <a:pt x="13446" y="5680"/>
                  <a:pt x="13446" y="5674"/>
                </a:cubicBezTo>
                <a:cubicBezTo>
                  <a:pt x="13452" y="5674"/>
                  <a:pt x="13458" y="5680"/>
                  <a:pt x="13458" y="5674"/>
                </a:cubicBezTo>
                <a:cubicBezTo>
                  <a:pt x="13464" y="5674"/>
                  <a:pt x="13470" y="5674"/>
                  <a:pt x="13470" y="5674"/>
                </a:cubicBezTo>
                <a:cubicBezTo>
                  <a:pt x="13476" y="5668"/>
                  <a:pt x="13482" y="5668"/>
                  <a:pt x="13482" y="5662"/>
                </a:cubicBezTo>
                <a:cubicBezTo>
                  <a:pt x="13488" y="5656"/>
                  <a:pt x="13494" y="5656"/>
                  <a:pt x="13494" y="5651"/>
                </a:cubicBezTo>
                <a:cubicBezTo>
                  <a:pt x="13494" y="5651"/>
                  <a:pt x="13494" y="5644"/>
                  <a:pt x="13500" y="5644"/>
                </a:cubicBezTo>
                <a:cubicBezTo>
                  <a:pt x="13500" y="5639"/>
                  <a:pt x="13500" y="5633"/>
                  <a:pt x="13500" y="5633"/>
                </a:cubicBezTo>
                <a:cubicBezTo>
                  <a:pt x="13505" y="5621"/>
                  <a:pt x="13511" y="5621"/>
                  <a:pt x="13511" y="5609"/>
                </a:cubicBezTo>
                <a:cubicBezTo>
                  <a:pt x="13511" y="5597"/>
                  <a:pt x="13505" y="5591"/>
                  <a:pt x="13511" y="5579"/>
                </a:cubicBezTo>
                <a:lnTo>
                  <a:pt x="13517" y="5573"/>
                </a:lnTo>
                <a:cubicBezTo>
                  <a:pt x="13523" y="5562"/>
                  <a:pt x="13523" y="5556"/>
                  <a:pt x="13529" y="5550"/>
                </a:cubicBezTo>
                <a:cubicBezTo>
                  <a:pt x="13529" y="5538"/>
                  <a:pt x="13535" y="5532"/>
                  <a:pt x="13535" y="5526"/>
                </a:cubicBezTo>
                <a:cubicBezTo>
                  <a:pt x="13535" y="5514"/>
                  <a:pt x="13535" y="5508"/>
                  <a:pt x="13535" y="5502"/>
                </a:cubicBezTo>
                <a:cubicBezTo>
                  <a:pt x="13535" y="5496"/>
                  <a:pt x="13529" y="5490"/>
                  <a:pt x="13529" y="5478"/>
                </a:cubicBezTo>
                <a:cubicBezTo>
                  <a:pt x="13529" y="5473"/>
                  <a:pt x="13535" y="5473"/>
                  <a:pt x="13535" y="5467"/>
                </a:cubicBezTo>
                <a:cubicBezTo>
                  <a:pt x="13535" y="5407"/>
                  <a:pt x="13535" y="5407"/>
                  <a:pt x="13535" y="5407"/>
                </a:cubicBezTo>
                <a:cubicBezTo>
                  <a:pt x="13535" y="5390"/>
                  <a:pt x="13529" y="5372"/>
                  <a:pt x="13529" y="5354"/>
                </a:cubicBezTo>
                <a:cubicBezTo>
                  <a:pt x="13529" y="5348"/>
                  <a:pt x="13535" y="5348"/>
                  <a:pt x="13535" y="5342"/>
                </a:cubicBezTo>
                <a:cubicBezTo>
                  <a:pt x="13541" y="5342"/>
                  <a:pt x="13541" y="5336"/>
                  <a:pt x="13541" y="5336"/>
                </a:cubicBezTo>
                <a:cubicBezTo>
                  <a:pt x="13553" y="5324"/>
                  <a:pt x="13565" y="5330"/>
                  <a:pt x="13577" y="5330"/>
                </a:cubicBezTo>
                <a:cubicBezTo>
                  <a:pt x="13589" y="5330"/>
                  <a:pt x="13600" y="5336"/>
                  <a:pt x="13612" y="5324"/>
                </a:cubicBezTo>
                <a:cubicBezTo>
                  <a:pt x="13618" y="5318"/>
                  <a:pt x="13618" y="5312"/>
                  <a:pt x="13618" y="5301"/>
                </a:cubicBezTo>
                <a:cubicBezTo>
                  <a:pt x="13618" y="5301"/>
                  <a:pt x="13624" y="5295"/>
                  <a:pt x="13624" y="5289"/>
                </a:cubicBezTo>
                <a:cubicBezTo>
                  <a:pt x="13630" y="5283"/>
                  <a:pt x="13630" y="5283"/>
                  <a:pt x="13636" y="5277"/>
                </a:cubicBezTo>
                <a:cubicBezTo>
                  <a:pt x="13642" y="5277"/>
                  <a:pt x="13642" y="5277"/>
                  <a:pt x="13648" y="5277"/>
                </a:cubicBezTo>
                <a:cubicBezTo>
                  <a:pt x="13654" y="5277"/>
                  <a:pt x="13654" y="5277"/>
                  <a:pt x="13660" y="5271"/>
                </a:cubicBezTo>
                <a:cubicBezTo>
                  <a:pt x="13666" y="5271"/>
                  <a:pt x="13666" y="5265"/>
                  <a:pt x="13671" y="5265"/>
                </a:cubicBezTo>
                <a:cubicBezTo>
                  <a:pt x="13677" y="5265"/>
                  <a:pt x="13677" y="5259"/>
                  <a:pt x="13677" y="5253"/>
                </a:cubicBezTo>
                <a:cubicBezTo>
                  <a:pt x="13683" y="5253"/>
                  <a:pt x="13689" y="5247"/>
                  <a:pt x="13689" y="5247"/>
                </a:cubicBezTo>
                <a:cubicBezTo>
                  <a:pt x="13695" y="5247"/>
                  <a:pt x="13701" y="5247"/>
                  <a:pt x="13701" y="5247"/>
                </a:cubicBezTo>
                <a:cubicBezTo>
                  <a:pt x="13707" y="5241"/>
                  <a:pt x="13707" y="5235"/>
                  <a:pt x="13713" y="5235"/>
                </a:cubicBezTo>
                <a:cubicBezTo>
                  <a:pt x="13719" y="5224"/>
                  <a:pt x="13719" y="5218"/>
                  <a:pt x="13725" y="5212"/>
                </a:cubicBezTo>
                <a:cubicBezTo>
                  <a:pt x="13725" y="5206"/>
                  <a:pt x="13731" y="5206"/>
                  <a:pt x="13731" y="5200"/>
                </a:cubicBezTo>
                <a:cubicBezTo>
                  <a:pt x="13737" y="5194"/>
                  <a:pt x="13737" y="5194"/>
                  <a:pt x="13743" y="5188"/>
                </a:cubicBezTo>
                <a:cubicBezTo>
                  <a:pt x="13743" y="5182"/>
                  <a:pt x="13748" y="5182"/>
                  <a:pt x="13748" y="5176"/>
                </a:cubicBezTo>
                <a:cubicBezTo>
                  <a:pt x="13760" y="5170"/>
                  <a:pt x="13766" y="5170"/>
                  <a:pt x="13772" y="5164"/>
                </a:cubicBezTo>
                <a:cubicBezTo>
                  <a:pt x="13778" y="5164"/>
                  <a:pt x="13778" y="5158"/>
                  <a:pt x="13784" y="5152"/>
                </a:cubicBezTo>
                <a:cubicBezTo>
                  <a:pt x="13784" y="5152"/>
                  <a:pt x="13784" y="5146"/>
                  <a:pt x="13790" y="5141"/>
                </a:cubicBezTo>
                <a:cubicBezTo>
                  <a:pt x="13790" y="5141"/>
                  <a:pt x="13790" y="5135"/>
                  <a:pt x="13796" y="5129"/>
                </a:cubicBezTo>
                <a:cubicBezTo>
                  <a:pt x="13796" y="5129"/>
                  <a:pt x="13802" y="5135"/>
                  <a:pt x="13808" y="5129"/>
                </a:cubicBezTo>
                <a:cubicBezTo>
                  <a:pt x="13808" y="5129"/>
                  <a:pt x="13814" y="5135"/>
                  <a:pt x="13814" y="5129"/>
                </a:cubicBezTo>
                <a:cubicBezTo>
                  <a:pt x="13820" y="5129"/>
                  <a:pt x="13826" y="5129"/>
                  <a:pt x="13826" y="5123"/>
                </a:cubicBezTo>
                <a:cubicBezTo>
                  <a:pt x="13832" y="5117"/>
                  <a:pt x="13826" y="5117"/>
                  <a:pt x="13826" y="5111"/>
                </a:cubicBezTo>
                <a:cubicBezTo>
                  <a:pt x="13832" y="5105"/>
                  <a:pt x="13837" y="5099"/>
                  <a:pt x="13849" y="5093"/>
                </a:cubicBezTo>
                <a:cubicBezTo>
                  <a:pt x="13849" y="5093"/>
                  <a:pt x="13855" y="5093"/>
                  <a:pt x="13861" y="5093"/>
                </a:cubicBezTo>
                <a:cubicBezTo>
                  <a:pt x="13867" y="5093"/>
                  <a:pt x="13873" y="5093"/>
                  <a:pt x="13885" y="5093"/>
                </a:cubicBezTo>
                <a:cubicBezTo>
                  <a:pt x="13885" y="5087"/>
                  <a:pt x="13891" y="5081"/>
                  <a:pt x="13891" y="5081"/>
                </a:cubicBezTo>
                <a:cubicBezTo>
                  <a:pt x="13903" y="5063"/>
                  <a:pt x="13897" y="5052"/>
                  <a:pt x="13897" y="5034"/>
                </a:cubicBezTo>
                <a:cubicBezTo>
                  <a:pt x="13903" y="5028"/>
                  <a:pt x="13903" y="5022"/>
                  <a:pt x="13903" y="5010"/>
                </a:cubicBezTo>
                <a:cubicBezTo>
                  <a:pt x="13956" y="5010"/>
                  <a:pt x="13956" y="5010"/>
                  <a:pt x="13956" y="5010"/>
                </a:cubicBezTo>
                <a:cubicBezTo>
                  <a:pt x="13962" y="5010"/>
                  <a:pt x="13962" y="5016"/>
                  <a:pt x="13968" y="5016"/>
                </a:cubicBezTo>
                <a:cubicBezTo>
                  <a:pt x="13974" y="5016"/>
                  <a:pt x="13980" y="5022"/>
                  <a:pt x="13986" y="5022"/>
                </a:cubicBezTo>
                <a:cubicBezTo>
                  <a:pt x="13992" y="5022"/>
                  <a:pt x="13992" y="5022"/>
                  <a:pt x="13992" y="5022"/>
                </a:cubicBezTo>
                <a:cubicBezTo>
                  <a:pt x="13998" y="5016"/>
                  <a:pt x="13998" y="5016"/>
                  <a:pt x="14003" y="5010"/>
                </a:cubicBezTo>
                <a:cubicBezTo>
                  <a:pt x="14003" y="5010"/>
                  <a:pt x="14009" y="5010"/>
                  <a:pt x="14015" y="5010"/>
                </a:cubicBezTo>
                <a:cubicBezTo>
                  <a:pt x="14021" y="5010"/>
                  <a:pt x="14021" y="5004"/>
                  <a:pt x="14027" y="4998"/>
                </a:cubicBezTo>
                <a:cubicBezTo>
                  <a:pt x="14027" y="4998"/>
                  <a:pt x="14033" y="4998"/>
                  <a:pt x="14039" y="4998"/>
                </a:cubicBezTo>
                <a:cubicBezTo>
                  <a:pt x="14039" y="4992"/>
                  <a:pt x="14045" y="4992"/>
                  <a:pt x="14045" y="4986"/>
                </a:cubicBezTo>
                <a:cubicBezTo>
                  <a:pt x="14051" y="4986"/>
                  <a:pt x="14051" y="4980"/>
                  <a:pt x="14051" y="4975"/>
                </a:cubicBezTo>
                <a:cubicBezTo>
                  <a:pt x="14110" y="4975"/>
                  <a:pt x="14110" y="4975"/>
                  <a:pt x="14110" y="4975"/>
                </a:cubicBezTo>
                <a:cubicBezTo>
                  <a:pt x="14110" y="4945"/>
                  <a:pt x="14110" y="4945"/>
                  <a:pt x="14110" y="4945"/>
                </a:cubicBezTo>
                <a:cubicBezTo>
                  <a:pt x="14116" y="4945"/>
                  <a:pt x="14122" y="4945"/>
                  <a:pt x="14128" y="4945"/>
                </a:cubicBezTo>
                <a:cubicBezTo>
                  <a:pt x="14134" y="4945"/>
                  <a:pt x="14140" y="4945"/>
                  <a:pt x="14140" y="4945"/>
                </a:cubicBezTo>
                <a:cubicBezTo>
                  <a:pt x="14146" y="4951"/>
                  <a:pt x="14146" y="4951"/>
                  <a:pt x="14152" y="4957"/>
                </a:cubicBezTo>
                <a:cubicBezTo>
                  <a:pt x="14152" y="4963"/>
                  <a:pt x="14152" y="4963"/>
                  <a:pt x="14152" y="4969"/>
                </a:cubicBezTo>
                <a:cubicBezTo>
                  <a:pt x="14158" y="4975"/>
                  <a:pt x="14158" y="4975"/>
                  <a:pt x="14158" y="4980"/>
                </a:cubicBezTo>
                <a:cubicBezTo>
                  <a:pt x="14164" y="4980"/>
                  <a:pt x="14170" y="4980"/>
                  <a:pt x="14170" y="4986"/>
                </a:cubicBezTo>
                <a:cubicBezTo>
                  <a:pt x="14175" y="4986"/>
                  <a:pt x="14175" y="4992"/>
                  <a:pt x="14175" y="4998"/>
                </a:cubicBezTo>
                <a:cubicBezTo>
                  <a:pt x="14181" y="5004"/>
                  <a:pt x="14181" y="5016"/>
                  <a:pt x="14187" y="5022"/>
                </a:cubicBezTo>
                <a:cubicBezTo>
                  <a:pt x="14187" y="5034"/>
                  <a:pt x="14181" y="5034"/>
                  <a:pt x="14181" y="5046"/>
                </a:cubicBezTo>
                <a:cubicBezTo>
                  <a:pt x="14181" y="5052"/>
                  <a:pt x="14187" y="5052"/>
                  <a:pt x="14187" y="5058"/>
                </a:cubicBezTo>
                <a:cubicBezTo>
                  <a:pt x="14187" y="5058"/>
                  <a:pt x="14193" y="5063"/>
                  <a:pt x="14193" y="5069"/>
                </a:cubicBezTo>
                <a:cubicBezTo>
                  <a:pt x="14193" y="5069"/>
                  <a:pt x="14199" y="5069"/>
                  <a:pt x="14205" y="5075"/>
                </a:cubicBezTo>
                <a:cubicBezTo>
                  <a:pt x="14205" y="5075"/>
                  <a:pt x="14205" y="5081"/>
                  <a:pt x="14205" y="5087"/>
                </a:cubicBezTo>
                <a:cubicBezTo>
                  <a:pt x="14217" y="5093"/>
                  <a:pt x="14223" y="5093"/>
                  <a:pt x="14229" y="5105"/>
                </a:cubicBezTo>
                <a:cubicBezTo>
                  <a:pt x="14235" y="5105"/>
                  <a:pt x="14241" y="5105"/>
                  <a:pt x="14241" y="5111"/>
                </a:cubicBezTo>
                <a:cubicBezTo>
                  <a:pt x="14247" y="5117"/>
                  <a:pt x="14247" y="5117"/>
                  <a:pt x="14253" y="5123"/>
                </a:cubicBezTo>
                <a:cubicBezTo>
                  <a:pt x="14253" y="5129"/>
                  <a:pt x="14258" y="5129"/>
                  <a:pt x="14258" y="5135"/>
                </a:cubicBezTo>
                <a:cubicBezTo>
                  <a:pt x="14258" y="5146"/>
                  <a:pt x="14258" y="5146"/>
                  <a:pt x="14258" y="5146"/>
                </a:cubicBezTo>
                <a:cubicBezTo>
                  <a:pt x="14258" y="5152"/>
                  <a:pt x="14258" y="5152"/>
                  <a:pt x="14258" y="5158"/>
                </a:cubicBezTo>
                <a:cubicBezTo>
                  <a:pt x="14253" y="5164"/>
                  <a:pt x="14258" y="5170"/>
                  <a:pt x="14258" y="5182"/>
                </a:cubicBezTo>
                <a:cubicBezTo>
                  <a:pt x="14258" y="5182"/>
                  <a:pt x="14253" y="5182"/>
                  <a:pt x="14258" y="5182"/>
                </a:cubicBezTo>
                <a:cubicBezTo>
                  <a:pt x="14264" y="5176"/>
                  <a:pt x="14270" y="5176"/>
                  <a:pt x="14276" y="5176"/>
                </a:cubicBezTo>
                <a:cubicBezTo>
                  <a:pt x="14282" y="5176"/>
                  <a:pt x="14288" y="5182"/>
                  <a:pt x="14288" y="5182"/>
                </a:cubicBezTo>
                <a:cubicBezTo>
                  <a:pt x="14294" y="5182"/>
                  <a:pt x="14300" y="5182"/>
                  <a:pt x="14300" y="5188"/>
                </a:cubicBezTo>
                <a:cubicBezTo>
                  <a:pt x="14306" y="5188"/>
                  <a:pt x="14300" y="5194"/>
                  <a:pt x="14300" y="5194"/>
                </a:cubicBezTo>
                <a:cubicBezTo>
                  <a:pt x="14300" y="5206"/>
                  <a:pt x="14300" y="5212"/>
                  <a:pt x="14300" y="5218"/>
                </a:cubicBezTo>
                <a:cubicBezTo>
                  <a:pt x="14300" y="5224"/>
                  <a:pt x="14294" y="5230"/>
                  <a:pt x="14294" y="5230"/>
                </a:cubicBezTo>
                <a:cubicBezTo>
                  <a:pt x="14288" y="5241"/>
                  <a:pt x="14288" y="5253"/>
                  <a:pt x="14288" y="5265"/>
                </a:cubicBezTo>
                <a:cubicBezTo>
                  <a:pt x="14288" y="5283"/>
                  <a:pt x="14288" y="5301"/>
                  <a:pt x="14300" y="5312"/>
                </a:cubicBezTo>
                <a:cubicBezTo>
                  <a:pt x="14306" y="5312"/>
                  <a:pt x="14312" y="5318"/>
                  <a:pt x="14312" y="5318"/>
                </a:cubicBezTo>
                <a:cubicBezTo>
                  <a:pt x="14318" y="5324"/>
                  <a:pt x="14318" y="5324"/>
                  <a:pt x="14324" y="5330"/>
                </a:cubicBezTo>
                <a:cubicBezTo>
                  <a:pt x="14330" y="5330"/>
                  <a:pt x="14341" y="5330"/>
                  <a:pt x="14347" y="5330"/>
                </a:cubicBezTo>
                <a:cubicBezTo>
                  <a:pt x="14359" y="5330"/>
                  <a:pt x="14359" y="5330"/>
                  <a:pt x="14359" y="5330"/>
                </a:cubicBezTo>
                <a:cubicBezTo>
                  <a:pt x="14365" y="5330"/>
                  <a:pt x="14365" y="5330"/>
                  <a:pt x="14371" y="5330"/>
                </a:cubicBezTo>
                <a:cubicBezTo>
                  <a:pt x="14377" y="5324"/>
                  <a:pt x="14371" y="5318"/>
                  <a:pt x="14377" y="5318"/>
                </a:cubicBezTo>
                <a:cubicBezTo>
                  <a:pt x="14377" y="5312"/>
                  <a:pt x="14383" y="5312"/>
                  <a:pt x="14389" y="5312"/>
                </a:cubicBezTo>
                <a:cubicBezTo>
                  <a:pt x="14395" y="5312"/>
                  <a:pt x="14395" y="5307"/>
                  <a:pt x="14401" y="5307"/>
                </a:cubicBezTo>
                <a:cubicBezTo>
                  <a:pt x="14407" y="5307"/>
                  <a:pt x="14413" y="5307"/>
                  <a:pt x="14424" y="5301"/>
                </a:cubicBezTo>
                <a:cubicBezTo>
                  <a:pt x="14424" y="5289"/>
                  <a:pt x="14424" y="5289"/>
                  <a:pt x="14424" y="5289"/>
                </a:cubicBezTo>
                <a:cubicBezTo>
                  <a:pt x="14424" y="5277"/>
                  <a:pt x="14424" y="5277"/>
                  <a:pt x="14424" y="5277"/>
                </a:cubicBezTo>
                <a:cubicBezTo>
                  <a:pt x="14424" y="5277"/>
                  <a:pt x="14430" y="5271"/>
                  <a:pt x="14430" y="5265"/>
                </a:cubicBezTo>
                <a:cubicBezTo>
                  <a:pt x="14448" y="5271"/>
                  <a:pt x="14460" y="5271"/>
                  <a:pt x="14466" y="5283"/>
                </a:cubicBezTo>
                <a:cubicBezTo>
                  <a:pt x="14472" y="5283"/>
                  <a:pt x="14472" y="5289"/>
                  <a:pt x="14472" y="5295"/>
                </a:cubicBezTo>
                <a:cubicBezTo>
                  <a:pt x="14478" y="5301"/>
                  <a:pt x="14478" y="5301"/>
                  <a:pt x="14478" y="5307"/>
                </a:cubicBezTo>
                <a:cubicBezTo>
                  <a:pt x="14484" y="5312"/>
                  <a:pt x="14484" y="5318"/>
                  <a:pt x="14490" y="5330"/>
                </a:cubicBezTo>
                <a:cubicBezTo>
                  <a:pt x="14490" y="5342"/>
                  <a:pt x="14490" y="5348"/>
                  <a:pt x="14496" y="5366"/>
                </a:cubicBezTo>
                <a:cubicBezTo>
                  <a:pt x="14496" y="5366"/>
                  <a:pt x="14496" y="5372"/>
                  <a:pt x="14502" y="5378"/>
                </a:cubicBezTo>
                <a:cubicBezTo>
                  <a:pt x="14502" y="5384"/>
                  <a:pt x="14507" y="5384"/>
                  <a:pt x="14507" y="5390"/>
                </a:cubicBezTo>
                <a:cubicBezTo>
                  <a:pt x="14507" y="5390"/>
                  <a:pt x="14519" y="5390"/>
                  <a:pt x="14519" y="5396"/>
                </a:cubicBezTo>
                <a:cubicBezTo>
                  <a:pt x="14519" y="5396"/>
                  <a:pt x="14519" y="5401"/>
                  <a:pt x="14519" y="5407"/>
                </a:cubicBezTo>
                <a:cubicBezTo>
                  <a:pt x="14519" y="5419"/>
                  <a:pt x="14502" y="5425"/>
                  <a:pt x="14502" y="5443"/>
                </a:cubicBezTo>
                <a:cubicBezTo>
                  <a:pt x="14502" y="5449"/>
                  <a:pt x="14507" y="5455"/>
                  <a:pt x="14507" y="5455"/>
                </a:cubicBezTo>
                <a:cubicBezTo>
                  <a:pt x="14507" y="5461"/>
                  <a:pt x="14513" y="5467"/>
                  <a:pt x="14513" y="5467"/>
                </a:cubicBezTo>
                <a:cubicBezTo>
                  <a:pt x="14513" y="5473"/>
                  <a:pt x="14519" y="5473"/>
                  <a:pt x="14525" y="5478"/>
                </a:cubicBezTo>
                <a:cubicBezTo>
                  <a:pt x="14531" y="5485"/>
                  <a:pt x="14531" y="5490"/>
                  <a:pt x="14543" y="5496"/>
                </a:cubicBezTo>
                <a:cubicBezTo>
                  <a:pt x="14543" y="5502"/>
                  <a:pt x="14549" y="5502"/>
                  <a:pt x="14555" y="5508"/>
                </a:cubicBezTo>
                <a:cubicBezTo>
                  <a:pt x="14555" y="5514"/>
                  <a:pt x="14561" y="5520"/>
                  <a:pt x="14561" y="5526"/>
                </a:cubicBezTo>
                <a:cubicBezTo>
                  <a:pt x="14561" y="5532"/>
                  <a:pt x="14555" y="5538"/>
                  <a:pt x="14555" y="5550"/>
                </a:cubicBezTo>
                <a:cubicBezTo>
                  <a:pt x="14555" y="5556"/>
                  <a:pt x="14561" y="5562"/>
                  <a:pt x="14561" y="5573"/>
                </a:cubicBezTo>
                <a:cubicBezTo>
                  <a:pt x="14561" y="5585"/>
                  <a:pt x="14555" y="5591"/>
                  <a:pt x="14543" y="5597"/>
                </a:cubicBezTo>
                <a:cubicBezTo>
                  <a:pt x="14543" y="5597"/>
                  <a:pt x="14537" y="5597"/>
                  <a:pt x="14531" y="5603"/>
                </a:cubicBezTo>
                <a:cubicBezTo>
                  <a:pt x="14531" y="5603"/>
                  <a:pt x="14525" y="5603"/>
                  <a:pt x="14519" y="5603"/>
                </a:cubicBezTo>
                <a:cubicBezTo>
                  <a:pt x="14519" y="5609"/>
                  <a:pt x="14519" y="5615"/>
                  <a:pt x="14513" y="5615"/>
                </a:cubicBezTo>
                <a:cubicBezTo>
                  <a:pt x="14513" y="5621"/>
                  <a:pt x="14513" y="5627"/>
                  <a:pt x="14513" y="5627"/>
                </a:cubicBezTo>
                <a:cubicBezTo>
                  <a:pt x="14513" y="5639"/>
                  <a:pt x="14513" y="5651"/>
                  <a:pt x="14513" y="5662"/>
                </a:cubicBezTo>
                <a:cubicBezTo>
                  <a:pt x="14513" y="5674"/>
                  <a:pt x="14513" y="5674"/>
                  <a:pt x="14513" y="5674"/>
                </a:cubicBezTo>
                <a:cubicBezTo>
                  <a:pt x="14513" y="5680"/>
                  <a:pt x="14507" y="5686"/>
                  <a:pt x="14507" y="5698"/>
                </a:cubicBezTo>
                <a:cubicBezTo>
                  <a:pt x="14507" y="5704"/>
                  <a:pt x="14507" y="5710"/>
                  <a:pt x="14507" y="5716"/>
                </a:cubicBezTo>
                <a:cubicBezTo>
                  <a:pt x="14507" y="5728"/>
                  <a:pt x="14507" y="5733"/>
                  <a:pt x="14507" y="5745"/>
                </a:cubicBezTo>
                <a:cubicBezTo>
                  <a:pt x="14513" y="5751"/>
                  <a:pt x="14513" y="5751"/>
                  <a:pt x="14519" y="5757"/>
                </a:cubicBezTo>
                <a:cubicBezTo>
                  <a:pt x="14525" y="5757"/>
                  <a:pt x="14525" y="5757"/>
                  <a:pt x="14531" y="5763"/>
                </a:cubicBezTo>
                <a:cubicBezTo>
                  <a:pt x="14531" y="5763"/>
                  <a:pt x="14537" y="5763"/>
                  <a:pt x="14543" y="5763"/>
                </a:cubicBezTo>
                <a:cubicBezTo>
                  <a:pt x="14549" y="5769"/>
                  <a:pt x="14555" y="5781"/>
                  <a:pt x="14561" y="5787"/>
                </a:cubicBezTo>
                <a:cubicBezTo>
                  <a:pt x="14567" y="5799"/>
                  <a:pt x="14573" y="5805"/>
                  <a:pt x="14585" y="5805"/>
                </a:cubicBezTo>
                <a:cubicBezTo>
                  <a:pt x="14591" y="5810"/>
                  <a:pt x="14591" y="5810"/>
                  <a:pt x="14596" y="5810"/>
                </a:cubicBezTo>
                <a:cubicBezTo>
                  <a:pt x="14602" y="5810"/>
                  <a:pt x="14602" y="5817"/>
                  <a:pt x="14602" y="5822"/>
                </a:cubicBezTo>
                <a:cubicBezTo>
                  <a:pt x="14608" y="5828"/>
                  <a:pt x="14614" y="5828"/>
                  <a:pt x="14614" y="5834"/>
                </a:cubicBezTo>
                <a:cubicBezTo>
                  <a:pt x="14614" y="5846"/>
                  <a:pt x="14614" y="5846"/>
                  <a:pt x="14614" y="5858"/>
                </a:cubicBezTo>
                <a:cubicBezTo>
                  <a:pt x="14614" y="5870"/>
                  <a:pt x="14614" y="5876"/>
                  <a:pt x="14620" y="5882"/>
                </a:cubicBezTo>
                <a:cubicBezTo>
                  <a:pt x="14620" y="5888"/>
                  <a:pt x="14632" y="5894"/>
                  <a:pt x="14632" y="5905"/>
                </a:cubicBezTo>
                <a:cubicBezTo>
                  <a:pt x="14638" y="5911"/>
                  <a:pt x="14632" y="5911"/>
                  <a:pt x="14638" y="5917"/>
                </a:cubicBezTo>
                <a:cubicBezTo>
                  <a:pt x="14638" y="5923"/>
                  <a:pt x="14644" y="5923"/>
                  <a:pt x="14650" y="5929"/>
                </a:cubicBezTo>
                <a:cubicBezTo>
                  <a:pt x="14650" y="5941"/>
                  <a:pt x="14656" y="5947"/>
                  <a:pt x="14656" y="5959"/>
                </a:cubicBezTo>
                <a:cubicBezTo>
                  <a:pt x="14656" y="6018"/>
                  <a:pt x="14656" y="6018"/>
                  <a:pt x="14656" y="6018"/>
                </a:cubicBezTo>
                <a:cubicBezTo>
                  <a:pt x="14656" y="6024"/>
                  <a:pt x="14662" y="6024"/>
                  <a:pt x="14662" y="6030"/>
                </a:cubicBezTo>
                <a:cubicBezTo>
                  <a:pt x="14662" y="6036"/>
                  <a:pt x="14662" y="6042"/>
                  <a:pt x="14662" y="6042"/>
                </a:cubicBezTo>
                <a:cubicBezTo>
                  <a:pt x="14668" y="6048"/>
                  <a:pt x="14668" y="6054"/>
                  <a:pt x="14673" y="6054"/>
                </a:cubicBezTo>
                <a:cubicBezTo>
                  <a:pt x="14679" y="6060"/>
                  <a:pt x="14679" y="6065"/>
                  <a:pt x="14685" y="6065"/>
                </a:cubicBezTo>
                <a:cubicBezTo>
                  <a:pt x="14685" y="6071"/>
                  <a:pt x="14691" y="6071"/>
                  <a:pt x="14697" y="6071"/>
                </a:cubicBezTo>
                <a:cubicBezTo>
                  <a:pt x="14709" y="6083"/>
                  <a:pt x="14715" y="6089"/>
                  <a:pt x="14733" y="6095"/>
                </a:cubicBezTo>
                <a:cubicBezTo>
                  <a:pt x="14739" y="6101"/>
                  <a:pt x="14751" y="6101"/>
                  <a:pt x="14757" y="6107"/>
                </a:cubicBezTo>
                <a:cubicBezTo>
                  <a:pt x="14762" y="6113"/>
                  <a:pt x="14762" y="6119"/>
                  <a:pt x="14768" y="6125"/>
                </a:cubicBezTo>
                <a:cubicBezTo>
                  <a:pt x="14774" y="6131"/>
                  <a:pt x="14774" y="6137"/>
                  <a:pt x="14774" y="6137"/>
                </a:cubicBezTo>
                <a:cubicBezTo>
                  <a:pt x="14780" y="6142"/>
                  <a:pt x="14786" y="6142"/>
                  <a:pt x="14786" y="6142"/>
                </a:cubicBezTo>
                <a:cubicBezTo>
                  <a:pt x="14792" y="6142"/>
                  <a:pt x="14792" y="6142"/>
                  <a:pt x="14798" y="6142"/>
                </a:cubicBezTo>
                <a:cubicBezTo>
                  <a:pt x="14804" y="6149"/>
                  <a:pt x="14810" y="6149"/>
                  <a:pt x="14816" y="6149"/>
                </a:cubicBezTo>
                <a:cubicBezTo>
                  <a:pt x="14822" y="6154"/>
                  <a:pt x="14828" y="6154"/>
                  <a:pt x="14834" y="6154"/>
                </a:cubicBezTo>
                <a:cubicBezTo>
                  <a:pt x="14839" y="6154"/>
                  <a:pt x="14839" y="6154"/>
                  <a:pt x="14839" y="6154"/>
                </a:cubicBezTo>
                <a:cubicBezTo>
                  <a:pt x="14846" y="6154"/>
                  <a:pt x="14846" y="6149"/>
                  <a:pt x="14851" y="6149"/>
                </a:cubicBezTo>
                <a:cubicBezTo>
                  <a:pt x="14846" y="6137"/>
                  <a:pt x="14839" y="6131"/>
                  <a:pt x="14834" y="6125"/>
                </a:cubicBezTo>
                <a:cubicBezTo>
                  <a:pt x="14834" y="6119"/>
                  <a:pt x="14834" y="6113"/>
                  <a:pt x="14828" y="6113"/>
                </a:cubicBezTo>
                <a:cubicBezTo>
                  <a:pt x="14828" y="6113"/>
                  <a:pt x="14822" y="6113"/>
                  <a:pt x="14816" y="6113"/>
                </a:cubicBezTo>
                <a:cubicBezTo>
                  <a:pt x="14810" y="6101"/>
                  <a:pt x="14804" y="6095"/>
                  <a:pt x="14804" y="6089"/>
                </a:cubicBezTo>
                <a:cubicBezTo>
                  <a:pt x="14804" y="6077"/>
                  <a:pt x="14804" y="6071"/>
                  <a:pt x="14804" y="6060"/>
                </a:cubicBezTo>
                <a:cubicBezTo>
                  <a:pt x="14804" y="6060"/>
                  <a:pt x="14804" y="6054"/>
                  <a:pt x="14804" y="6048"/>
                </a:cubicBezTo>
                <a:cubicBezTo>
                  <a:pt x="14798" y="6036"/>
                  <a:pt x="14804" y="6030"/>
                  <a:pt x="14804" y="6018"/>
                </a:cubicBezTo>
                <a:cubicBezTo>
                  <a:pt x="14804" y="6012"/>
                  <a:pt x="14798" y="6006"/>
                  <a:pt x="14798" y="6006"/>
                </a:cubicBezTo>
                <a:cubicBezTo>
                  <a:pt x="14798" y="6000"/>
                  <a:pt x="14792" y="5994"/>
                  <a:pt x="14792" y="5994"/>
                </a:cubicBezTo>
                <a:cubicBezTo>
                  <a:pt x="14792" y="5988"/>
                  <a:pt x="14780" y="5988"/>
                  <a:pt x="14780" y="5983"/>
                </a:cubicBezTo>
                <a:cubicBezTo>
                  <a:pt x="14780" y="5971"/>
                  <a:pt x="14780" y="5959"/>
                  <a:pt x="14780" y="5947"/>
                </a:cubicBezTo>
                <a:cubicBezTo>
                  <a:pt x="14780" y="5935"/>
                  <a:pt x="14780" y="5935"/>
                  <a:pt x="14780" y="5935"/>
                </a:cubicBezTo>
                <a:cubicBezTo>
                  <a:pt x="14780" y="5929"/>
                  <a:pt x="14780" y="5929"/>
                  <a:pt x="14780" y="5923"/>
                </a:cubicBezTo>
                <a:cubicBezTo>
                  <a:pt x="14780" y="5911"/>
                  <a:pt x="14780" y="5911"/>
                  <a:pt x="14780" y="5911"/>
                </a:cubicBezTo>
                <a:cubicBezTo>
                  <a:pt x="14780" y="5905"/>
                  <a:pt x="14774" y="5905"/>
                  <a:pt x="14774" y="5899"/>
                </a:cubicBezTo>
                <a:cubicBezTo>
                  <a:pt x="14774" y="5876"/>
                  <a:pt x="14774" y="5876"/>
                  <a:pt x="14774" y="5876"/>
                </a:cubicBezTo>
                <a:cubicBezTo>
                  <a:pt x="14762" y="5876"/>
                  <a:pt x="14751" y="5882"/>
                  <a:pt x="14739" y="5876"/>
                </a:cubicBezTo>
                <a:cubicBezTo>
                  <a:pt x="14739" y="5870"/>
                  <a:pt x="14733" y="5870"/>
                  <a:pt x="14733" y="5864"/>
                </a:cubicBezTo>
                <a:cubicBezTo>
                  <a:pt x="14727" y="5864"/>
                  <a:pt x="14727" y="5858"/>
                  <a:pt x="14721" y="5852"/>
                </a:cubicBezTo>
                <a:cubicBezTo>
                  <a:pt x="14715" y="5852"/>
                  <a:pt x="14715" y="5852"/>
                  <a:pt x="14709" y="5846"/>
                </a:cubicBezTo>
                <a:cubicBezTo>
                  <a:pt x="14703" y="5846"/>
                  <a:pt x="14703" y="5840"/>
                  <a:pt x="14697" y="5834"/>
                </a:cubicBezTo>
                <a:cubicBezTo>
                  <a:pt x="14691" y="5834"/>
                  <a:pt x="14685" y="5828"/>
                  <a:pt x="14673" y="5828"/>
                </a:cubicBezTo>
                <a:cubicBezTo>
                  <a:pt x="14673" y="5828"/>
                  <a:pt x="14668" y="5828"/>
                  <a:pt x="14662" y="5828"/>
                </a:cubicBezTo>
                <a:cubicBezTo>
                  <a:pt x="14650" y="5822"/>
                  <a:pt x="14650" y="5817"/>
                  <a:pt x="14644" y="5810"/>
                </a:cubicBezTo>
                <a:cubicBezTo>
                  <a:pt x="14638" y="5805"/>
                  <a:pt x="14632" y="5805"/>
                  <a:pt x="14632" y="5799"/>
                </a:cubicBezTo>
                <a:cubicBezTo>
                  <a:pt x="14632" y="5793"/>
                  <a:pt x="14632" y="5793"/>
                  <a:pt x="14632" y="5787"/>
                </a:cubicBezTo>
                <a:cubicBezTo>
                  <a:pt x="14626" y="5781"/>
                  <a:pt x="14632" y="5775"/>
                  <a:pt x="14632" y="5763"/>
                </a:cubicBezTo>
                <a:cubicBezTo>
                  <a:pt x="14632" y="5763"/>
                  <a:pt x="14632" y="5757"/>
                  <a:pt x="14632" y="5751"/>
                </a:cubicBezTo>
                <a:cubicBezTo>
                  <a:pt x="14632" y="5751"/>
                  <a:pt x="14632" y="5745"/>
                  <a:pt x="14626" y="5739"/>
                </a:cubicBezTo>
                <a:cubicBezTo>
                  <a:pt x="14626" y="5739"/>
                  <a:pt x="14620" y="5739"/>
                  <a:pt x="14614" y="5733"/>
                </a:cubicBezTo>
                <a:cubicBezTo>
                  <a:pt x="14614" y="5733"/>
                  <a:pt x="14608" y="5733"/>
                  <a:pt x="14602" y="5728"/>
                </a:cubicBezTo>
                <a:cubicBezTo>
                  <a:pt x="14602" y="5722"/>
                  <a:pt x="14602" y="5716"/>
                  <a:pt x="14602" y="5710"/>
                </a:cubicBezTo>
                <a:cubicBezTo>
                  <a:pt x="14602" y="5698"/>
                  <a:pt x="14602" y="5698"/>
                  <a:pt x="14602" y="5698"/>
                </a:cubicBezTo>
                <a:cubicBezTo>
                  <a:pt x="14602" y="5692"/>
                  <a:pt x="14602" y="5686"/>
                  <a:pt x="14602" y="5686"/>
                </a:cubicBezTo>
                <a:cubicBezTo>
                  <a:pt x="14602" y="5680"/>
                  <a:pt x="14596" y="5686"/>
                  <a:pt x="14591" y="5680"/>
                </a:cubicBezTo>
                <a:cubicBezTo>
                  <a:pt x="14585" y="5680"/>
                  <a:pt x="14585" y="5680"/>
                  <a:pt x="14579" y="5674"/>
                </a:cubicBezTo>
                <a:cubicBezTo>
                  <a:pt x="14573" y="5674"/>
                  <a:pt x="14573" y="5674"/>
                  <a:pt x="14573" y="5674"/>
                </a:cubicBezTo>
                <a:cubicBezTo>
                  <a:pt x="14573" y="5615"/>
                  <a:pt x="14573" y="5615"/>
                  <a:pt x="14573" y="5615"/>
                </a:cubicBezTo>
                <a:cubicBezTo>
                  <a:pt x="14573" y="5597"/>
                  <a:pt x="14585" y="5591"/>
                  <a:pt x="14591" y="5579"/>
                </a:cubicBezTo>
                <a:cubicBezTo>
                  <a:pt x="14602" y="5567"/>
                  <a:pt x="14602" y="5556"/>
                  <a:pt x="14608" y="5544"/>
                </a:cubicBezTo>
                <a:cubicBezTo>
                  <a:pt x="14614" y="5538"/>
                  <a:pt x="14614" y="5532"/>
                  <a:pt x="14614" y="5526"/>
                </a:cubicBezTo>
                <a:cubicBezTo>
                  <a:pt x="14614" y="5520"/>
                  <a:pt x="14608" y="5514"/>
                  <a:pt x="14608" y="5502"/>
                </a:cubicBezTo>
                <a:cubicBezTo>
                  <a:pt x="14608" y="5496"/>
                  <a:pt x="14608" y="5496"/>
                  <a:pt x="14614" y="5490"/>
                </a:cubicBezTo>
                <a:cubicBezTo>
                  <a:pt x="14614" y="5485"/>
                  <a:pt x="14620" y="5485"/>
                  <a:pt x="14626" y="5478"/>
                </a:cubicBezTo>
                <a:cubicBezTo>
                  <a:pt x="14626" y="5473"/>
                  <a:pt x="14632" y="5473"/>
                  <a:pt x="14632" y="5467"/>
                </a:cubicBezTo>
                <a:cubicBezTo>
                  <a:pt x="14638" y="5467"/>
                  <a:pt x="14644" y="5467"/>
                  <a:pt x="14644" y="5467"/>
                </a:cubicBezTo>
                <a:cubicBezTo>
                  <a:pt x="14650" y="5473"/>
                  <a:pt x="14650" y="5473"/>
                  <a:pt x="14656" y="5478"/>
                </a:cubicBezTo>
                <a:cubicBezTo>
                  <a:pt x="14662" y="5478"/>
                  <a:pt x="14656" y="5485"/>
                  <a:pt x="14662" y="5490"/>
                </a:cubicBezTo>
                <a:cubicBezTo>
                  <a:pt x="14662" y="5490"/>
                  <a:pt x="14673" y="5490"/>
                  <a:pt x="14673" y="5496"/>
                </a:cubicBezTo>
                <a:cubicBezTo>
                  <a:pt x="14679" y="5502"/>
                  <a:pt x="14673" y="5514"/>
                  <a:pt x="14679" y="5520"/>
                </a:cubicBezTo>
                <a:cubicBezTo>
                  <a:pt x="14679" y="5526"/>
                  <a:pt x="14685" y="5526"/>
                  <a:pt x="14691" y="5526"/>
                </a:cubicBezTo>
                <a:cubicBezTo>
                  <a:pt x="14697" y="5532"/>
                  <a:pt x="14697" y="5532"/>
                  <a:pt x="14709" y="5532"/>
                </a:cubicBezTo>
                <a:cubicBezTo>
                  <a:pt x="14715" y="5532"/>
                  <a:pt x="14715" y="5532"/>
                  <a:pt x="14715" y="5532"/>
                </a:cubicBezTo>
                <a:cubicBezTo>
                  <a:pt x="14715" y="5532"/>
                  <a:pt x="14721" y="5526"/>
                  <a:pt x="14727" y="5526"/>
                </a:cubicBezTo>
                <a:lnTo>
                  <a:pt x="14733" y="5520"/>
                </a:lnTo>
                <a:cubicBezTo>
                  <a:pt x="14745" y="5520"/>
                  <a:pt x="14745" y="5532"/>
                  <a:pt x="14751" y="5544"/>
                </a:cubicBezTo>
                <a:cubicBezTo>
                  <a:pt x="14757" y="5550"/>
                  <a:pt x="14768" y="5556"/>
                  <a:pt x="14768" y="5567"/>
                </a:cubicBezTo>
                <a:cubicBezTo>
                  <a:pt x="14774" y="5573"/>
                  <a:pt x="14774" y="5579"/>
                  <a:pt x="14780" y="5591"/>
                </a:cubicBezTo>
                <a:cubicBezTo>
                  <a:pt x="14780" y="5597"/>
                  <a:pt x="14786" y="5603"/>
                  <a:pt x="14792" y="5615"/>
                </a:cubicBezTo>
                <a:cubicBezTo>
                  <a:pt x="14792" y="5621"/>
                  <a:pt x="14798" y="5627"/>
                  <a:pt x="14804" y="5639"/>
                </a:cubicBezTo>
                <a:cubicBezTo>
                  <a:pt x="14810" y="5644"/>
                  <a:pt x="14816" y="5651"/>
                  <a:pt x="14822" y="5656"/>
                </a:cubicBezTo>
                <a:cubicBezTo>
                  <a:pt x="14828" y="5656"/>
                  <a:pt x="14834" y="5656"/>
                  <a:pt x="14834" y="5656"/>
                </a:cubicBezTo>
                <a:cubicBezTo>
                  <a:pt x="14839" y="5656"/>
                  <a:pt x="14846" y="5656"/>
                  <a:pt x="14846" y="5656"/>
                </a:cubicBezTo>
                <a:cubicBezTo>
                  <a:pt x="14851" y="5662"/>
                  <a:pt x="14857" y="5662"/>
                  <a:pt x="14857" y="5662"/>
                </a:cubicBezTo>
                <a:cubicBezTo>
                  <a:pt x="14863" y="5662"/>
                  <a:pt x="14869" y="5662"/>
                  <a:pt x="14869" y="5662"/>
                </a:cubicBezTo>
                <a:cubicBezTo>
                  <a:pt x="14875" y="5668"/>
                  <a:pt x="14881" y="5668"/>
                  <a:pt x="14881" y="5674"/>
                </a:cubicBezTo>
                <a:cubicBezTo>
                  <a:pt x="14881" y="5686"/>
                  <a:pt x="14869" y="5692"/>
                  <a:pt x="14869" y="5698"/>
                </a:cubicBezTo>
                <a:cubicBezTo>
                  <a:pt x="14863" y="5710"/>
                  <a:pt x="14863" y="5716"/>
                  <a:pt x="14863" y="5722"/>
                </a:cubicBezTo>
                <a:cubicBezTo>
                  <a:pt x="14863" y="5739"/>
                  <a:pt x="14869" y="5751"/>
                  <a:pt x="14881" y="5769"/>
                </a:cubicBezTo>
                <a:cubicBezTo>
                  <a:pt x="14887" y="5769"/>
                  <a:pt x="14887" y="5763"/>
                  <a:pt x="14893" y="5757"/>
                </a:cubicBezTo>
                <a:cubicBezTo>
                  <a:pt x="14899" y="5751"/>
                  <a:pt x="14899" y="5745"/>
                  <a:pt x="14911" y="5733"/>
                </a:cubicBezTo>
                <a:cubicBezTo>
                  <a:pt x="14917" y="5733"/>
                  <a:pt x="14917" y="5733"/>
                  <a:pt x="14923" y="5728"/>
                </a:cubicBezTo>
                <a:cubicBezTo>
                  <a:pt x="14928" y="5722"/>
                  <a:pt x="14928" y="5722"/>
                  <a:pt x="14934" y="5716"/>
                </a:cubicBezTo>
                <a:cubicBezTo>
                  <a:pt x="14940" y="5710"/>
                  <a:pt x="14940" y="5710"/>
                  <a:pt x="14946" y="5704"/>
                </a:cubicBezTo>
                <a:cubicBezTo>
                  <a:pt x="14952" y="5704"/>
                  <a:pt x="14958" y="5698"/>
                  <a:pt x="14958" y="5698"/>
                </a:cubicBezTo>
                <a:cubicBezTo>
                  <a:pt x="14958" y="5692"/>
                  <a:pt x="14964" y="5686"/>
                  <a:pt x="14964" y="5686"/>
                </a:cubicBezTo>
                <a:cubicBezTo>
                  <a:pt x="14964" y="5680"/>
                  <a:pt x="14970" y="5680"/>
                  <a:pt x="14970" y="5674"/>
                </a:cubicBezTo>
                <a:cubicBezTo>
                  <a:pt x="14976" y="5668"/>
                  <a:pt x="14976" y="5668"/>
                  <a:pt x="14976" y="5662"/>
                </a:cubicBezTo>
                <a:cubicBezTo>
                  <a:pt x="14976" y="5656"/>
                  <a:pt x="14976" y="5656"/>
                  <a:pt x="14976" y="5651"/>
                </a:cubicBezTo>
                <a:cubicBezTo>
                  <a:pt x="14982" y="5644"/>
                  <a:pt x="14982" y="5639"/>
                  <a:pt x="14988" y="5639"/>
                </a:cubicBezTo>
                <a:cubicBezTo>
                  <a:pt x="14994" y="5639"/>
                  <a:pt x="15000" y="5644"/>
                  <a:pt x="15005" y="5644"/>
                </a:cubicBezTo>
                <a:cubicBezTo>
                  <a:pt x="15017" y="5644"/>
                  <a:pt x="15023" y="5644"/>
                  <a:pt x="15029" y="5644"/>
                </a:cubicBezTo>
                <a:cubicBezTo>
                  <a:pt x="15035" y="5639"/>
                  <a:pt x="15041" y="5639"/>
                  <a:pt x="15041" y="5633"/>
                </a:cubicBezTo>
                <a:cubicBezTo>
                  <a:pt x="15053" y="5627"/>
                  <a:pt x="15059" y="5615"/>
                  <a:pt x="15071" y="5609"/>
                </a:cubicBezTo>
                <a:cubicBezTo>
                  <a:pt x="15077" y="5603"/>
                  <a:pt x="15077" y="5597"/>
                  <a:pt x="15083" y="5597"/>
                </a:cubicBezTo>
                <a:cubicBezTo>
                  <a:pt x="15089" y="5597"/>
                  <a:pt x="15094" y="5597"/>
                  <a:pt x="15094" y="5591"/>
                </a:cubicBezTo>
                <a:cubicBezTo>
                  <a:pt x="15100" y="5591"/>
                  <a:pt x="15106" y="5591"/>
                  <a:pt x="15106" y="5585"/>
                </a:cubicBezTo>
                <a:cubicBezTo>
                  <a:pt x="15106" y="5579"/>
                  <a:pt x="15106" y="5579"/>
                  <a:pt x="15112" y="5573"/>
                </a:cubicBezTo>
                <a:cubicBezTo>
                  <a:pt x="15112" y="5567"/>
                  <a:pt x="15112" y="5562"/>
                  <a:pt x="15112" y="5550"/>
                </a:cubicBezTo>
                <a:cubicBezTo>
                  <a:pt x="15112" y="5532"/>
                  <a:pt x="15112" y="5514"/>
                  <a:pt x="15112" y="5496"/>
                </a:cubicBezTo>
                <a:cubicBezTo>
                  <a:pt x="15112" y="5455"/>
                  <a:pt x="15112" y="5455"/>
                  <a:pt x="15112" y="5455"/>
                </a:cubicBezTo>
                <a:cubicBezTo>
                  <a:pt x="15112" y="5443"/>
                  <a:pt x="15112" y="5437"/>
                  <a:pt x="15112" y="5425"/>
                </a:cubicBezTo>
                <a:cubicBezTo>
                  <a:pt x="15106" y="5413"/>
                  <a:pt x="15100" y="5407"/>
                  <a:pt x="15094" y="5390"/>
                </a:cubicBezTo>
                <a:cubicBezTo>
                  <a:pt x="15094" y="5384"/>
                  <a:pt x="15089" y="5378"/>
                  <a:pt x="15089" y="5366"/>
                </a:cubicBezTo>
                <a:cubicBezTo>
                  <a:pt x="15089" y="5354"/>
                  <a:pt x="15089" y="5348"/>
                  <a:pt x="15089" y="5342"/>
                </a:cubicBezTo>
                <a:cubicBezTo>
                  <a:pt x="15077" y="5342"/>
                  <a:pt x="15071" y="5342"/>
                  <a:pt x="15059" y="5342"/>
                </a:cubicBezTo>
                <a:cubicBezTo>
                  <a:pt x="15059" y="5336"/>
                  <a:pt x="15053" y="5336"/>
                  <a:pt x="15047" y="5336"/>
                </a:cubicBezTo>
                <a:cubicBezTo>
                  <a:pt x="15047" y="5330"/>
                  <a:pt x="15047" y="5324"/>
                  <a:pt x="15041" y="5324"/>
                </a:cubicBezTo>
                <a:cubicBezTo>
                  <a:pt x="15035" y="5312"/>
                  <a:pt x="15029" y="5307"/>
                  <a:pt x="15023" y="5295"/>
                </a:cubicBezTo>
                <a:cubicBezTo>
                  <a:pt x="15023" y="5295"/>
                  <a:pt x="15023" y="5289"/>
                  <a:pt x="15023" y="5283"/>
                </a:cubicBezTo>
                <a:cubicBezTo>
                  <a:pt x="15023" y="5283"/>
                  <a:pt x="15017" y="5283"/>
                  <a:pt x="15012" y="5283"/>
                </a:cubicBezTo>
                <a:cubicBezTo>
                  <a:pt x="15005" y="5277"/>
                  <a:pt x="15005" y="5277"/>
                  <a:pt x="15000" y="5271"/>
                </a:cubicBezTo>
                <a:cubicBezTo>
                  <a:pt x="14994" y="5265"/>
                  <a:pt x="14988" y="5265"/>
                  <a:pt x="14976" y="5259"/>
                </a:cubicBezTo>
                <a:cubicBezTo>
                  <a:pt x="14976" y="5253"/>
                  <a:pt x="14970" y="5253"/>
                  <a:pt x="14964" y="5247"/>
                </a:cubicBezTo>
                <a:cubicBezTo>
                  <a:pt x="14964" y="5247"/>
                  <a:pt x="14964" y="5241"/>
                  <a:pt x="14958" y="5235"/>
                </a:cubicBezTo>
                <a:cubicBezTo>
                  <a:pt x="14952" y="5230"/>
                  <a:pt x="14946" y="5235"/>
                  <a:pt x="14946" y="5230"/>
                </a:cubicBezTo>
                <a:cubicBezTo>
                  <a:pt x="14946" y="5224"/>
                  <a:pt x="14946" y="5212"/>
                  <a:pt x="14946" y="5206"/>
                </a:cubicBezTo>
                <a:cubicBezTo>
                  <a:pt x="14946" y="5200"/>
                  <a:pt x="14946" y="5200"/>
                  <a:pt x="14946" y="5194"/>
                </a:cubicBezTo>
                <a:cubicBezTo>
                  <a:pt x="14946" y="5188"/>
                  <a:pt x="14934" y="5188"/>
                  <a:pt x="14934" y="5188"/>
                </a:cubicBezTo>
                <a:cubicBezTo>
                  <a:pt x="14928" y="5176"/>
                  <a:pt x="14934" y="5176"/>
                  <a:pt x="14934" y="5164"/>
                </a:cubicBezTo>
                <a:cubicBezTo>
                  <a:pt x="14934" y="5158"/>
                  <a:pt x="14928" y="5152"/>
                  <a:pt x="14934" y="5146"/>
                </a:cubicBezTo>
                <a:cubicBezTo>
                  <a:pt x="14934" y="5141"/>
                  <a:pt x="14934" y="5141"/>
                  <a:pt x="14934" y="5135"/>
                </a:cubicBezTo>
                <a:cubicBezTo>
                  <a:pt x="14934" y="5129"/>
                  <a:pt x="14946" y="5129"/>
                  <a:pt x="14946" y="5123"/>
                </a:cubicBezTo>
                <a:cubicBezTo>
                  <a:pt x="14952" y="5123"/>
                  <a:pt x="14952" y="5123"/>
                  <a:pt x="14958" y="5117"/>
                </a:cubicBezTo>
                <a:cubicBezTo>
                  <a:pt x="14964" y="5111"/>
                  <a:pt x="14970" y="5117"/>
                  <a:pt x="14970" y="5111"/>
                </a:cubicBezTo>
                <a:cubicBezTo>
                  <a:pt x="14970" y="5105"/>
                  <a:pt x="14970" y="5099"/>
                  <a:pt x="14970" y="5099"/>
                </a:cubicBezTo>
                <a:cubicBezTo>
                  <a:pt x="14970" y="5093"/>
                  <a:pt x="14970" y="5087"/>
                  <a:pt x="14970" y="5081"/>
                </a:cubicBezTo>
                <a:cubicBezTo>
                  <a:pt x="14976" y="5075"/>
                  <a:pt x="14976" y="5069"/>
                  <a:pt x="14976" y="5063"/>
                </a:cubicBezTo>
                <a:cubicBezTo>
                  <a:pt x="14982" y="5058"/>
                  <a:pt x="14982" y="5058"/>
                  <a:pt x="14982" y="5052"/>
                </a:cubicBezTo>
                <a:cubicBezTo>
                  <a:pt x="14982" y="5046"/>
                  <a:pt x="14982" y="5040"/>
                  <a:pt x="14988" y="5034"/>
                </a:cubicBezTo>
                <a:cubicBezTo>
                  <a:pt x="14994" y="5034"/>
                  <a:pt x="15000" y="5034"/>
                  <a:pt x="15000" y="5034"/>
                </a:cubicBezTo>
                <a:cubicBezTo>
                  <a:pt x="15005" y="5034"/>
                  <a:pt x="15012" y="5034"/>
                  <a:pt x="15017" y="5034"/>
                </a:cubicBezTo>
                <a:cubicBezTo>
                  <a:pt x="15023" y="5034"/>
                  <a:pt x="15029" y="5028"/>
                  <a:pt x="15041" y="5022"/>
                </a:cubicBezTo>
                <a:cubicBezTo>
                  <a:pt x="15047" y="5022"/>
                  <a:pt x="15047" y="5022"/>
                  <a:pt x="15053" y="5022"/>
                </a:cubicBezTo>
                <a:cubicBezTo>
                  <a:pt x="15059" y="5022"/>
                  <a:pt x="15059" y="5010"/>
                  <a:pt x="15059" y="5010"/>
                </a:cubicBezTo>
                <a:cubicBezTo>
                  <a:pt x="15065" y="5010"/>
                  <a:pt x="15071" y="5010"/>
                  <a:pt x="15071" y="5010"/>
                </a:cubicBezTo>
                <a:cubicBezTo>
                  <a:pt x="15083" y="5010"/>
                  <a:pt x="15089" y="5010"/>
                  <a:pt x="15094" y="5010"/>
                </a:cubicBezTo>
                <a:cubicBezTo>
                  <a:pt x="15100" y="5010"/>
                  <a:pt x="15100" y="5016"/>
                  <a:pt x="15106" y="5016"/>
                </a:cubicBezTo>
                <a:cubicBezTo>
                  <a:pt x="15118" y="5016"/>
                  <a:pt x="15130" y="5010"/>
                  <a:pt x="15142" y="5010"/>
                </a:cubicBezTo>
                <a:cubicBezTo>
                  <a:pt x="15142" y="5028"/>
                  <a:pt x="15142" y="5028"/>
                  <a:pt x="15142" y="5028"/>
                </a:cubicBezTo>
                <a:lnTo>
                  <a:pt x="15136" y="5034"/>
                </a:lnTo>
                <a:cubicBezTo>
                  <a:pt x="15136" y="5099"/>
                  <a:pt x="15136" y="5099"/>
                  <a:pt x="15136" y="5099"/>
                </a:cubicBezTo>
                <a:cubicBezTo>
                  <a:pt x="15136" y="5105"/>
                  <a:pt x="15136" y="5111"/>
                  <a:pt x="15130" y="5111"/>
                </a:cubicBezTo>
                <a:cubicBezTo>
                  <a:pt x="15124" y="5111"/>
                  <a:pt x="15124" y="5117"/>
                  <a:pt x="15118" y="5117"/>
                </a:cubicBezTo>
                <a:cubicBezTo>
                  <a:pt x="15112" y="5117"/>
                  <a:pt x="15112" y="5117"/>
                  <a:pt x="15106" y="5117"/>
                </a:cubicBezTo>
                <a:cubicBezTo>
                  <a:pt x="15100" y="5117"/>
                  <a:pt x="15100" y="5123"/>
                  <a:pt x="15094" y="5123"/>
                </a:cubicBezTo>
                <a:cubicBezTo>
                  <a:pt x="15089" y="5129"/>
                  <a:pt x="15089" y="5135"/>
                  <a:pt x="15089" y="5135"/>
                </a:cubicBezTo>
                <a:cubicBezTo>
                  <a:pt x="15083" y="5141"/>
                  <a:pt x="15077" y="5146"/>
                  <a:pt x="15077" y="5152"/>
                </a:cubicBezTo>
                <a:cubicBezTo>
                  <a:pt x="15077" y="5158"/>
                  <a:pt x="15077" y="5164"/>
                  <a:pt x="15077" y="5170"/>
                </a:cubicBezTo>
                <a:cubicBezTo>
                  <a:pt x="15083" y="5176"/>
                  <a:pt x="15077" y="5182"/>
                  <a:pt x="15083" y="5188"/>
                </a:cubicBezTo>
                <a:cubicBezTo>
                  <a:pt x="15083" y="5188"/>
                  <a:pt x="15089" y="5188"/>
                  <a:pt x="15094" y="5188"/>
                </a:cubicBezTo>
                <a:cubicBezTo>
                  <a:pt x="15183" y="5188"/>
                  <a:pt x="15183" y="5188"/>
                  <a:pt x="15183" y="5188"/>
                </a:cubicBezTo>
                <a:cubicBezTo>
                  <a:pt x="15183" y="5176"/>
                  <a:pt x="15183" y="5164"/>
                  <a:pt x="15189" y="5152"/>
                </a:cubicBezTo>
                <a:cubicBezTo>
                  <a:pt x="15189" y="5146"/>
                  <a:pt x="15189" y="5141"/>
                  <a:pt x="15195" y="5141"/>
                </a:cubicBezTo>
                <a:cubicBezTo>
                  <a:pt x="15195" y="5135"/>
                  <a:pt x="15201" y="5135"/>
                  <a:pt x="15201" y="5129"/>
                </a:cubicBezTo>
                <a:cubicBezTo>
                  <a:pt x="15201" y="5123"/>
                  <a:pt x="15201" y="5123"/>
                  <a:pt x="15201" y="5117"/>
                </a:cubicBezTo>
                <a:cubicBezTo>
                  <a:pt x="15201" y="5111"/>
                  <a:pt x="15201" y="5105"/>
                  <a:pt x="15201" y="5105"/>
                </a:cubicBezTo>
                <a:cubicBezTo>
                  <a:pt x="15195" y="5093"/>
                  <a:pt x="15189" y="5099"/>
                  <a:pt x="15178" y="5093"/>
                </a:cubicBezTo>
                <a:cubicBezTo>
                  <a:pt x="15178" y="5028"/>
                  <a:pt x="15178" y="5028"/>
                  <a:pt x="15178" y="5028"/>
                </a:cubicBezTo>
                <a:cubicBezTo>
                  <a:pt x="15189" y="5028"/>
                  <a:pt x="15195" y="5028"/>
                  <a:pt x="15201" y="5028"/>
                </a:cubicBezTo>
                <a:cubicBezTo>
                  <a:pt x="15213" y="5028"/>
                  <a:pt x="15213" y="5028"/>
                  <a:pt x="15213" y="5028"/>
                </a:cubicBezTo>
                <a:cubicBezTo>
                  <a:pt x="15219" y="5028"/>
                  <a:pt x="15225" y="5022"/>
                  <a:pt x="15225" y="5022"/>
                </a:cubicBezTo>
                <a:cubicBezTo>
                  <a:pt x="15231" y="5016"/>
                  <a:pt x="15231" y="5010"/>
                  <a:pt x="15237" y="5010"/>
                </a:cubicBezTo>
                <a:cubicBezTo>
                  <a:pt x="15243" y="5004"/>
                  <a:pt x="15243" y="4998"/>
                  <a:pt x="15249" y="4998"/>
                </a:cubicBezTo>
                <a:cubicBezTo>
                  <a:pt x="15255" y="4998"/>
                  <a:pt x="15266" y="4998"/>
                  <a:pt x="15272" y="4992"/>
                </a:cubicBezTo>
                <a:cubicBezTo>
                  <a:pt x="15278" y="4992"/>
                  <a:pt x="15290" y="4992"/>
                  <a:pt x="15296" y="4992"/>
                </a:cubicBezTo>
                <a:cubicBezTo>
                  <a:pt x="15308" y="4992"/>
                  <a:pt x="15308" y="4992"/>
                  <a:pt x="15308" y="4992"/>
                </a:cubicBezTo>
                <a:cubicBezTo>
                  <a:pt x="15314" y="4992"/>
                  <a:pt x="15320" y="4992"/>
                  <a:pt x="15320" y="4992"/>
                </a:cubicBezTo>
                <a:cubicBezTo>
                  <a:pt x="15332" y="4992"/>
                  <a:pt x="15337" y="4998"/>
                  <a:pt x="15344" y="4998"/>
                </a:cubicBezTo>
                <a:cubicBezTo>
                  <a:pt x="15349" y="4998"/>
                  <a:pt x="15349" y="4998"/>
                  <a:pt x="15355" y="4998"/>
                </a:cubicBezTo>
                <a:cubicBezTo>
                  <a:pt x="15361" y="4998"/>
                  <a:pt x="15361" y="4992"/>
                  <a:pt x="15367" y="4992"/>
                </a:cubicBezTo>
                <a:cubicBezTo>
                  <a:pt x="15373" y="4986"/>
                  <a:pt x="15373" y="4980"/>
                  <a:pt x="15373" y="4980"/>
                </a:cubicBezTo>
                <a:cubicBezTo>
                  <a:pt x="15379" y="4975"/>
                  <a:pt x="15379" y="4975"/>
                  <a:pt x="15379" y="4969"/>
                </a:cubicBezTo>
                <a:cubicBezTo>
                  <a:pt x="15391" y="4969"/>
                  <a:pt x="15397" y="4969"/>
                  <a:pt x="15403" y="4969"/>
                </a:cubicBezTo>
                <a:cubicBezTo>
                  <a:pt x="15409" y="4969"/>
                  <a:pt x="15409" y="4963"/>
                  <a:pt x="15415" y="4963"/>
                </a:cubicBezTo>
                <a:cubicBezTo>
                  <a:pt x="15421" y="4963"/>
                  <a:pt x="15426" y="4963"/>
                  <a:pt x="15438" y="4963"/>
                </a:cubicBezTo>
                <a:cubicBezTo>
                  <a:pt x="15444" y="4963"/>
                  <a:pt x="15444" y="4963"/>
                  <a:pt x="15450" y="4963"/>
                </a:cubicBezTo>
                <a:cubicBezTo>
                  <a:pt x="15450" y="4957"/>
                  <a:pt x="15456" y="4963"/>
                  <a:pt x="15462" y="4963"/>
                </a:cubicBezTo>
                <a:cubicBezTo>
                  <a:pt x="15468" y="4957"/>
                  <a:pt x="15468" y="4951"/>
                  <a:pt x="15468" y="4951"/>
                </a:cubicBezTo>
                <a:cubicBezTo>
                  <a:pt x="15474" y="4945"/>
                  <a:pt x="15474" y="4939"/>
                  <a:pt x="15480" y="4939"/>
                </a:cubicBezTo>
                <a:cubicBezTo>
                  <a:pt x="15486" y="4939"/>
                  <a:pt x="15486" y="4939"/>
                  <a:pt x="15492" y="4939"/>
                </a:cubicBezTo>
                <a:cubicBezTo>
                  <a:pt x="15498" y="4933"/>
                  <a:pt x="15498" y="4933"/>
                  <a:pt x="15504" y="4927"/>
                </a:cubicBezTo>
                <a:cubicBezTo>
                  <a:pt x="15510" y="4927"/>
                  <a:pt x="15510" y="4927"/>
                  <a:pt x="15515" y="4921"/>
                </a:cubicBezTo>
                <a:cubicBezTo>
                  <a:pt x="15515" y="4921"/>
                  <a:pt x="15515" y="4915"/>
                  <a:pt x="15521" y="4909"/>
                </a:cubicBezTo>
                <a:cubicBezTo>
                  <a:pt x="15527" y="4909"/>
                  <a:pt x="15527" y="4903"/>
                  <a:pt x="15527" y="4897"/>
                </a:cubicBezTo>
                <a:cubicBezTo>
                  <a:pt x="15533" y="4897"/>
                  <a:pt x="15539" y="4892"/>
                  <a:pt x="15539" y="4892"/>
                </a:cubicBezTo>
                <a:cubicBezTo>
                  <a:pt x="15545" y="4886"/>
                  <a:pt x="15545" y="4886"/>
                  <a:pt x="15551" y="4886"/>
                </a:cubicBezTo>
                <a:cubicBezTo>
                  <a:pt x="15557" y="4886"/>
                  <a:pt x="15563" y="4886"/>
                  <a:pt x="15563" y="4886"/>
                </a:cubicBezTo>
                <a:cubicBezTo>
                  <a:pt x="15569" y="4880"/>
                  <a:pt x="15569" y="4886"/>
                  <a:pt x="15575" y="4886"/>
                </a:cubicBezTo>
                <a:cubicBezTo>
                  <a:pt x="15587" y="4880"/>
                  <a:pt x="15592" y="4874"/>
                  <a:pt x="15598" y="4868"/>
                </a:cubicBezTo>
                <a:cubicBezTo>
                  <a:pt x="15604" y="4868"/>
                  <a:pt x="15598" y="4862"/>
                  <a:pt x="15604" y="4856"/>
                </a:cubicBezTo>
                <a:cubicBezTo>
                  <a:pt x="15604" y="4856"/>
                  <a:pt x="15610" y="4856"/>
                  <a:pt x="15616" y="4850"/>
                </a:cubicBezTo>
                <a:cubicBezTo>
                  <a:pt x="15622" y="4850"/>
                  <a:pt x="15622" y="4844"/>
                  <a:pt x="15628" y="4838"/>
                </a:cubicBezTo>
                <a:cubicBezTo>
                  <a:pt x="15628" y="4838"/>
                  <a:pt x="15634" y="4832"/>
                  <a:pt x="15634" y="4826"/>
                </a:cubicBezTo>
                <a:cubicBezTo>
                  <a:pt x="15640" y="4826"/>
                  <a:pt x="15640" y="4820"/>
                  <a:pt x="15646" y="4814"/>
                </a:cubicBezTo>
                <a:cubicBezTo>
                  <a:pt x="15646" y="4814"/>
                  <a:pt x="15646" y="4809"/>
                  <a:pt x="15646" y="4803"/>
                </a:cubicBezTo>
                <a:lnTo>
                  <a:pt x="15652" y="4797"/>
                </a:lnTo>
                <a:cubicBezTo>
                  <a:pt x="15658" y="4785"/>
                  <a:pt x="15670" y="4785"/>
                  <a:pt x="15676" y="4773"/>
                </a:cubicBezTo>
                <a:cubicBezTo>
                  <a:pt x="15681" y="4761"/>
                  <a:pt x="15687" y="4749"/>
                  <a:pt x="15693" y="4737"/>
                </a:cubicBezTo>
                <a:cubicBezTo>
                  <a:pt x="15693" y="4731"/>
                  <a:pt x="15693" y="4731"/>
                  <a:pt x="15693" y="4726"/>
                </a:cubicBezTo>
                <a:cubicBezTo>
                  <a:pt x="15699" y="4720"/>
                  <a:pt x="15705" y="4720"/>
                  <a:pt x="15705" y="4714"/>
                </a:cubicBezTo>
                <a:cubicBezTo>
                  <a:pt x="15711" y="4708"/>
                  <a:pt x="15711" y="4708"/>
                  <a:pt x="15717" y="4702"/>
                </a:cubicBezTo>
                <a:cubicBezTo>
                  <a:pt x="15717" y="4696"/>
                  <a:pt x="15723" y="4696"/>
                  <a:pt x="15729" y="4690"/>
                </a:cubicBezTo>
                <a:cubicBezTo>
                  <a:pt x="15735" y="4690"/>
                  <a:pt x="15741" y="4684"/>
                  <a:pt x="15741" y="4684"/>
                </a:cubicBezTo>
                <a:cubicBezTo>
                  <a:pt x="15747" y="4678"/>
                  <a:pt x="15753" y="4678"/>
                  <a:pt x="15753" y="4672"/>
                </a:cubicBezTo>
                <a:cubicBezTo>
                  <a:pt x="15753" y="4666"/>
                  <a:pt x="15753" y="4660"/>
                  <a:pt x="15753" y="4654"/>
                </a:cubicBezTo>
                <a:cubicBezTo>
                  <a:pt x="15759" y="4654"/>
                  <a:pt x="15759" y="4648"/>
                  <a:pt x="15759" y="4642"/>
                </a:cubicBezTo>
                <a:cubicBezTo>
                  <a:pt x="15759" y="4637"/>
                  <a:pt x="15759" y="4637"/>
                  <a:pt x="15759" y="4631"/>
                </a:cubicBezTo>
                <a:cubicBezTo>
                  <a:pt x="15759" y="4631"/>
                  <a:pt x="15764" y="4625"/>
                  <a:pt x="15764" y="4619"/>
                </a:cubicBezTo>
                <a:cubicBezTo>
                  <a:pt x="15764" y="4619"/>
                  <a:pt x="15764" y="4613"/>
                  <a:pt x="15764" y="4607"/>
                </a:cubicBezTo>
                <a:cubicBezTo>
                  <a:pt x="15770" y="4601"/>
                  <a:pt x="15776" y="4601"/>
                  <a:pt x="15782" y="4601"/>
                </a:cubicBezTo>
                <a:cubicBezTo>
                  <a:pt x="15788" y="4595"/>
                  <a:pt x="15794" y="4589"/>
                  <a:pt x="15800" y="4577"/>
                </a:cubicBezTo>
                <a:cubicBezTo>
                  <a:pt x="15806" y="4565"/>
                  <a:pt x="15818" y="4560"/>
                  <a:pt x="15818" y="4548"/>
                </a:cubicBezTo>
                <a:cubicBezTo>
                  <a:pt x="15818" y="4536"/>
                  <a:pt x="15812" y="4536"/>
                  <a:pt x="15812" y="4530"/>
                </a:cubicBezTo>
                <a:cubicBezTo>
                  <a:pt x="15806" y="4524"/>
                  <a:pt x="15806" y="4518"/>
                  <a:pt x="15800" y="4518"/>
                </a:cubicBezTo>
                <a:cubicBezTo>
                  <a:pt x="15800" y="4518"/>
                  <a:pt x="15794" y="4518"/>
                  <a:pt x="15788" y="4518"/>
                </a:cubicBezTo>
                <a:cubicBezTo>
                  <a:pt x="15782" y="4518"/>
                  <a:pt x="15776" y="4518"/>
                  <a:pt x="15764" y="4512"/>
                </a:cubicBezTo>
                <a:cubicBezTo>
                  <a:pt x="15764" y="4506"/>
                  <a:pt x="15764" y="4500"/>
                  <a:pt x="15764" y="4494"/>
                </a:cubicBezTo>
                <a:cubicBezTo>
                  <a:pt x="15764" y="4488"/>
                  <a:pt x="15764" y="4482"/>
                  <a:pt x="15764" y="4482"/>
                </a:cubicBezTo>
                <a:cubicBezTo>
                  <a:pt x="15764" y="4476"/>
                  <a:pt x="15764" y="4471"/>
                  <a:pt x="15764" y="4471"/>
                </a:cubicBezTo>
                <a:cubicBezTo>
                  <a:pt x="15788" y="4471"/>
                  <a:pt x="15788" y="4471"/>
                  <a:pt x="15788" y="4471"/>
                </a:cubicBezTo>
                <a:cubicBezTo>
                  <a:pt x="15788" y="4465"/>
                  <a:pt x="15788" y="4459"/>
                  <a:pt x="15788" y="4459"/>
                </a:cubicBezTo>
                <a:cubicBezTo>
                  <a:pt x="15782" y="4453"/>
                  <a:pt x="15776" y="4453"/>
                  <a:pt x="15776" y="4447"/>
                </a:cubicBezTo>
                <a:cubicBezTo>
                  <a:pt x="15776" y="4435"/>
                  <a:pt x="15782" y="4423"/>
                  <a:pt x="15776" y="4411"/>
                </a:cubicBezTo>
                <a:cubicBezTo>
                  <a:pt x="15776" y="4405"/>
                  <a:pt x="15776" y="4405"/>
                  <a:pt x="15776" y="4399"/>
                </a:cubicBezTo>
                <a:cubicBezTo>
                  <a:pt x="15776" y="4394"/>
                  <a:pt x="15770" y="4394"/>
                  <a:pt x="15764" y="4387"/>
                </a:cubicBezTo>
                <a:cubicBezTo>
                  <a:pt x="15764" y="4382"/>
                  <a:pt x="15759" y="4387"/>
                  <a:pt x="15753" y="4382"/>
                </a:cubicBezTo>
                <a:cubicBezTo>
                  <a:pt x="15753" y="4370"/>
                  <a:pt x="15759" y="4358"/>
                  <a:pt x="15759" y="4346"/>
                </a:cubicBezTo>
                <a:cubicBezTo>
                  <a:pt x="15759" y="4334"/>
                  <a:pt x="15753" y="4322"/>
                  <a:pt x="15747" y="4310"/>
                </a:cubicBezTo>
                <a:cubicBezTo>
                  <a:pt x="15747" y="4305"/>
                  <a:pt x="15741" y="4299"/>
                  <a:pt x="15735" y="4287"/>
                </a:cubicBezTo>
                <a:cubicBezTo>
                  <a:pt x="15723" y="4281"/>
                  <a:pt x="15723" y="4269"/>
                  <a:pt x="15711" y="4263"/>
                </a:cubicBezTo>
                <a:cubicBezTo>
                  <a:pt x="15705" y="4263"/>
                  <a:pt x="15705" y="4257"/>
                  <a:pt x="15699" y="4257"/>
                </a:cubicBezTo>
                <a:cubicBezTo>
                  <a:pt x="15693" y="4251"/>
                  <a:pt x="15687" y="4257"/>
                  <a:pt x="15681" y="4257"/>
                </a:cubicBezTo>
                <a:cubicBezTo>
                  <a:pt x="15681" y="4251"/>
                  <a:pt x="15676" y="4251"/>
                  <a:pt x="15670" y="4245"/>
                </a:cubicBezTo>
                <a:cubicBezTo>
                  <a:pt x="15670" y="4245"/>
                  <a:pt x="15670" y="4239"/>
                  <a:pt x="15670" y="4233"/>
                </a:cubicBezTo>
                <a:cubicBezTo>
                  <a:pt x="15670" y="4221"/>
                  <a:pt x="15670" y="4221"/>
                  <a:pt x="15670" y="4221"/>
                </a:cubicBezTo>
                <a:cubicBezTo>
                  <a:pt x="15670" y="4216"/>
                  <a:pt x="15676" y="4216"/>
                  <a:pt x="15676" y="4210"/>
                </a:cubicBezTo>
                <a:cubicBezTo>
                  <a:pt x="15681" y="4204"/>
                  <a:pt x="15687" y="4204"/>
                  <a:pt x="15687" y="4198"/>
                </a:cubicBezTo>
                <a:cubicBezTo>
                  <a:pt x="15693" y="4198"/>
                  <a:pt x="15699" y="4198"/>
                  <a:pt x="15699" y="4192"/>
                </a:cubicBezTo>
                <a:cubicBezTo>
                  <a:pt x="15699" y="4186"/>
                  <a:pt x="15699" y="4180"/>
                  <a:pt x="15699" y="4168"/>
                </a:cubicBezTo>
                <a:cubicBezTo>
                  <a:pt x="15699" y="4144"/>
                  <a:pt x="15699" y="4144"/>
                  <a:pt x="15699" y="4144"/>
                </a:cubicBezTo>
                <a:cubicBezTo>
                  <a:pt x="15735" y="4144"/>
                  <a:pt x="15735" y="4144"/>
                  <a:pt x="15735" y="4144"/>
                </a:cubicBezTo>
                <a:cubicBezTo>
                  <a:pt x="15735" y="4144"/>
                  <a:pt x="15741" y="4144"/>
                  <a:pt x="15741" y="4139"/>
                </a:cubicBezTo>
                <a:cubicBezTo>
                  <a:pt x="15747" y="4133"/>
                  <a:pt x="15747" y="4133"/>
                  <a:pt x="15753" y="4127"/>
                </a:cubicBezTo>
                <a:cubicBezTo>
                  <a:pt x="15753" y="4121"/>
                  <a:pt x="15753" y="4115"/>
                  <a:pt x="15759" y="4115"/>
                </a:cubicBezTo>
                <a:cubicBezTo>
                  <a:pt x="15759" y="4115"/>
                  <a:pt x="15764" y="4115"/>
                  <a:pt x="15770" y="4115"/>
                </a:cubicBezTo>
                <a:cubicBezTo>
                  <a:pt x="15770" y="4115"/>
                  <a:pt x="15776" y="4115"/>
                  <a:pt x="15782" y="4115"/>
                </a:cubicBezTo>
                <a:cubicBezTo>
                  <a:pt x="15782" y="4115"/>
                  <a:pt x="15788" y="4109"/>
                  <a:pt x="15794" y="4109"/>
                </a:cubicBezTo>
                <a:cubicBezTo>
                  <a:pt x="15806" y="4109"/>
                  <a:pt x="15806" y="4109"/>
                  <a:pt x="15806" y="4109"/>
                </a:cubicBezTo>
                <a:cubicBezTo>
                  <a:pt x="15818" y="4109"/>
                  <a:pt x="15824" y="4109"/>
                  <a:pt x="15836" y="4109"/>
                </a:cubicBezTo>
                <a:cubicBezTo>
                  <a:pt x="15842" y="4097"/>
                  <a:pt x="15842" y="4091"/>
                  <a:pt x="15842" y="4079"/>
                </a:cubicBezTo>
                <a:lnTo>
                  <a:pt x="15836" y="4073"/>
                </a:lnTo>
                <a:cubicBezTo>
                  <a:pt x="15782" y="4073"/>
                  <a:pt x="15782" y="4073"/>
                  <a:pt x="15782" y="4073"/>
                </a:cubicBezTo>
                <a:cubicBezTo>
                  <a:pt x="15776" y="4067"/>
                  <a:pt x="15776" y="4062"/>
                  <a:pt x="15776" y="4062"/>
                </a:cubicBezTo>
                <a:cubicBezTo>
                  <a:pt x="15770" y="4050"/>
                  <a:pt x="15764" y="4044"/>
                  <a:pt x="15759" y="4038"/>
                </a:cubicBezTo>
                <a:cubicBezTo>
                  <a:pt x="15717" y="4038"/>
                  <a:pt x="15717" y="4038"/>
                  <a:pt x="15717" y="4038"/>
                </a:cubicBezTo>
                <a:cubicBezTo>
                  <a:pt x="15717" y="4044"/>
                  <a:pt x="15711" y="4050"/>
                  <a:pt x="15711" y="4062"/>
                </a:cubicBezTo>
                <a:cubicBezTo>
                  <a:pt x="15711" y="4067"/>
                  <a:pt x="15711" y="4067"/>
                  <a:pt x="15711" y="4073"/>
                </a:cubicBezTo>
                <a:lnTo>
                  <a:pt x="15705" y="4079"/>
                </a:lnTo>
                <a:cubicBezTo>
                  <a:pt x="15699" y="4079"/>
                  <a:pt x="15699" y="4085"/>
                  <a:pt x="15693" y="4085"/>
                </a:cubicBezTo>
                <a:cubicBezTo>
                  <a:pt x="15693" y="4085"/>
                  <a:pt x="15687" y="4079"/>
                  <a:pt x="15681" y="4079"/>
                </a:cubicBezTo>
                <a:cubicBezTo>
                  <a:pt x="15681" y="4079"/>
                  <a:pt x="15676" y="4079"/>
                  <a:pt x="15670" y="4079"/>
                </a:cubicBezTo>
                <a:cubicBezTo>
                  <a:pt x="15670" y="4020"/>
                  <a:pt x="15670" y="4020"/>
                  <a:pt x="15670" y="4020"/>
                </a:cubicBezTo>
                <a:cubicBezTo>
                  <a:pt x="15598" y="4020"/>
                  <a:pt x="15598" y="4020"/>
                  <a:pt x="15598" y="4020"/>
                </a:cubicBezTo>
                <a:cubicBezTo>
                  <a:pt x="15587" y="4020"/>
                  <a:pt x="15581" y="4008"/>
                  <a:pt x="15581" y="3996"/>
                </a:cubicBezTo>
                <a:cubicBezTo>
                  <a:pt x="15581" y="3984"/>
                  <a:pt x="15581" y="3978"/>
                  <a:pt x="15581" y="3973"/>
                </a:cubicBezTo>
                <a:cubicBezTo>
                  <a:pt x="15581" y="3973"/>
                  <a:pt x="15587" y="3967"/>
                  <a:pt x="15587" y="3961"/>
                </a:cubicBezTo>
                <a:cubicBezTo>
                  <a:pt x="15592" y="3961"/>
                  <a:pt x="15592" y="3955"/>
                  <a:pt x="15598" y="3955"/>
                </a:cubicBezTo>
                <a:cubicBezTo>
                  <a:pt x="15604" y="3949"/>
                  <a:pt x="15610" y="3949"/>
                  <a:pt x="15610" y="3949"/>
                </a:cubicBezTo>
                <a:cubicBezTo>
                  <a:pt x="15628" y="3949"/>
                  <a:pt x="15634" y="3949"/>
                  <a:pt x="15646" y="3949"/>
                </a:cubicBezTo>
                <a:cubicBezTo>
                  <a:pt x="15652" y="3949"/>
                  <a:pt x="15652" y="3949"/>
                  <a:pt x="15658" y="3949"/>
                </a:cubicBezTo>
                <a:cubicBezTo>
                  <a:pt x="15664" y="3949"/>
                  <a:pt x="15664" y="3949"/>
                  <a:pt x="15670" y="3949"/>
                </a:cubicBezTo>
                <a:cubicBezTo>
                  <a:pt x="15670" y="3943"/>
                  <a:pt x="15670" y="3937"/>
                  <a:pt x="15670" y="3937"/>
                </a:cubicBezTo>
                <a:cubicBezTo>
                  <a:pt x="15670" y="3931"/>
                  <a:pt x="15676" y="3925"/>
                  <a:pt x="15676" y="3925"/>
                </a:cubicBezTo>
                <a:cubicBezTo>
                  <a:pt x="15681" y="3919"/>
                  <a:pt x="15681" y="3913"/>
                  <a:pt x="15687" y="3913"/>
                </a:cubicBezTo>
                <a:cubicBezTo>
                  <a:pt x="15693" y="3907"/>
                  <a:pt x="15693" y="3913"/>
                  <a:pt x="15699" y="3907"/>
                </a:cubicBezTo>
                <a:cubicBezTo>
                  <a:pt x="15705" y="3907"/>
                  <a:pt x="15705" y="3901"/>
                  <a:pt x="15711" y="3901"/>
                </a:cubicBezTo>
                <a:cubicBezTo>
                  <a:pt x="15717" y="3901"/>
                  <a:pt x="15729" y="3901"/>
                  <a:pt x="15735" y="3901"/>
                </a:cubicBezTo>
                <a:cubicBezTo>
                  <a:pt x="15741" y="3901"/>
                  <a:pt x="15741" y="3901"/>
                  <a:pt x="15747" y="3901"/>
                </a:cubicBezTo>
                <a:cubicBezTo>
                  <a:pt x="15753" y="3901"/>
                  <a:pt x="15753" y="3895"/>
                  <a:pt x="15753" y="3889"/>
                </a:cubicBezTo>
                <a:cubicBezTo>
                  <a:pt x="15759" y="3889"/>
                  <a:pt x="15764" y="3884"/>
                  <a:pt x="15764" y="3884"/>
                </a:cubicBezTo>
                <a:cubicBezTo>
                  <a:pt x="15770" y="3878"/>
                  <a:pt x="15770" y="3872"/>
                  <a:pt x="15776" y="3872"/>
                </a:cubicBezTo>
                <a:cubicBezTo>
                  <a:pt x="15782" y="3866"/>
                  <a:pt x="15782" y="3860"/>
                  <a:pt x="15788" y="3860"/>
                </a:cubicBezTo>
                <a:cubicBezTo>
                  <a:pt x="15794" y="3854"/>
                  <a:pt x="15794" y="3848"/>
                  <a:pt x="15806" y="3848"/>
                </a:cubicBezTo>
                <a:cubicBezTo>
                  <a:pt x="15812" y="3848"/>
                  <a:pt x="15812" y="3848"/>
                  <a:pt x="15812" y="3848"/>
                </a:cubicBezTo>
                <a:cubicBezTo>
                  <a:pt x="15812" y="3848"/>
                  <a:pt x="15818" y="3848"/>
                  <a:pt x="15818" y="3854"/>
                </a:cubicBezTo>
                <a:cubicBezTo>
                  <a:pt x="15824" y="3866"/>
                  <a:pt x="15824" y="3866"/>
                  <a:pt x="15824" y="3866"/>
                </a:cubicBezTo>
                <a:cubicBezTo>
                  <a:pt x="15818" y="3866"/>
                  <a:pt x="15818" y="3872"/>
                  <a:pt x="15818" y="3878"/>
                </a:cubicBezTo>
                <a:cubicBezTo>
                  <a:pt x="15812" y="3878"/>
                  <a:pt x="15806" y="3878"/>
                  <a:pt x="15806" y="3884"/>
                </a:cubicBezTo>
                <a:cubicBezTo>
                  <a:pt x="15800" y="3889"/>
                  <a:pt x="15800" y="3901"/>
                  <a:pt x="15800" y="3907"/>
                </a:cubicBezTo>
                <a:cubicBezTo>
                  <a:pt x="15800" y="3919"/>
                  <a:pt x="15788" y="3919"/>
                  <a:pt x="15782" y="3931"/>
                </a:cubicBezTo>
                <a:cubicBezTo>
                  <a:pt x="15776" y="3931"/>
                  <a:pt x="15776" y="3937"/>
                  <a:pt x="15770" y="3943"/>
                </a:cubicBezTo>
                <a:cubicBezTo>
                  <a:pt x="15770" y="3943"/>
                  <a:pt x="15764" y="3943"/>
                  <a:pt x="15759" y="3949"/>
                </a:cubicBezTo>
                <a:cubicBezTo>
                  <a:pt x="15759" y="3955"/>
                  <a:pt x="15759" y="3955"/>
                  <a:pt x="15759" y="3961"/>
                </a:cubicBezTo>
                <a:cubicBezTo>
                  <a:pt x="15759" y="3973"/>
                  <a:pt x="15759" y="3973"/>
                  <a:pt x="15759" y="3973"/>
                </a:cubicBezTo>
                <a:cubicBezTo>
                  <a:pt x="15764" y="3973"/>
                  <a:pt x="15770" y="3967"/>
                  <a:pt x="15770" y="3967"/>
                </a:cubicBezTo>
                <a:cubicBezTo>
                  <a:pt x="15776" y="3961"/>
                  <a:pt x="15776" y="3961"/>
                  <a:pt x="15782" y="3955"/>
                </a:cubicBezTo>
                <a:cubicBezTo>
                  <a:pt x="15836" y="3955"/>
                  <a:pt x="15836" y="3955"/>
                  <a:pt x="15836" y="3955"/>
                </a:cubicBezTo>
                <a:cubicBezTo>
                  <a:pt x="15842" y="3955"/>
                  <a:pt x="15847" y="3949"/>
                  <a:pt x="15853" y="3949"/>
                </a:cubicBezTo>
                <a:cubicBezTo>
                  <a:pt x="15859" y="3943"/>
                  <a:pt x="15865" y="3931"/>
                  <a:pt x="15871" y="3925"/>
                </a:cubicBezTo>
                <a:cubicBezTo>
                  <a:pt x="15877" y="3925"/>
                  <a:pt x="15877" y="3919"/>
                  <a:pt x="15883" y="3913"/>
                </a:cubicBezTo>
                <a:lnTo>
                  <a:pt x="15889" y="3913"/>
                </a:lnTo>
                <a:cubicBezTo>
                  <a:pt x="15895" y="3913"/>
                  <a:pt x="15901" y="3907"/>
                  <a:pt x="15901" y="3907"/>
                </a:cubicBezTo>
                <a:cubicBezTo>
                  <a:pt x="15919" y="3907"/>
                  <a:pt x="15925" y="3913"/>
                  <a:pt x="15936" y="3919"/>
                </a:cubicBezTo>
                <a:cubicBezTo>
                  <a:pt x="15942" y="3919"/>
                  <a:pt x="15948" y="3919"/>
                  <a:pt x="15948" y="3919"/>
                </a:cubicBezTo>
                <a:cubicBezTo>
                  <a:pt x="15960" y="3919"/>
                  <a:pt x="15966" y="3919"/>
                  <a:pt x="15972" y="3925"/>
                </a:cubicBezTo>
                <a:cubicBezTo>
                  <a:pt x="15978" y="3931"/>
                  <a:pt x="15978" y="3931"/>
                  <a:pt x="15984" y="3931"/>
                </a:cubicBezTo>
                <a:cubicBezTo>
                  <a:pt x="15990" y="3937"/>
                  <a:pt x="15990" y="3949"/>
                  <a:pt x="15990" y="3955"/>
                </a:cubicBezTo>
                <a:cubicBezTo>
                  <a:pt x="15990" y="3967"/>
                  <a:pt x="15990" y="3967"/>
                  <a:pt x="15990" y="3967"/>
                </a:cubicBezTo>
                <a:cubicBezTo>
                  <a:pt x="15990" y="3973"/>
                  <a:pt x="15984" y="3973"/>
                  <a:pt x="15984" y="3978"/>
                </a:cubicBezTo>
                <a:cubicBezTo>
                  <a:pt x="15978" y="3984"/>
                  <a:pt x="15972" y="3984"/>
                  <a:pt x="15972" y="3990"/>
                </a:cubicBezTo>
                <a:cubicBezTo>
                  <a:pt x="15972" y="3990"/>
                  <a:pt x="15972" y="3996"/>
                  <a:pt x="15972" y="4002"/>
                </a:cubicBezTo>
                <a:cubicBezTo>
                  <a:pt x="15966" y="4008"/>
                  <a:pt x="15960" y="4008"/>
                  <a:pt x="15960" y="4020"/>
                </a:cubicBezTo>
                <a:cubicBezTo>
                  <a:pt x="15960" y="4026"/>
                  <a:pt x="15960" y="4032"/>
                  <a:pt x="15966" y="4044"/>
                </a:cubicBezTo>
                <a:cubicBezTo>
                  <a:pt x="15984" y="4044"/>
                  <a:pt x="15984" y="4044"/>
                  <a:pt x="15984" y="4044"/>
                </a:cubicBezTo>
                <a:cubicBezTo>
                  <a:pt x="15996" y="4038"/>
                  <a:pt x="15996" y="4038"/>
                  <a:pt x="15996" y="4038"/>
                </a:cubicBezTo>
                <a:cubicBezTo>
                  <a:pt x="16002" y="4038"/>
                  <a:pt x="16008" y="4032"/>
                  <a:pt x="16014" y="4032"/>
                </a:cubicBezTo>
                <a:cubicBezTo>
                  <a:pt x="16014" y="4032"/>
                  <a:pt x="16019" y="4032"/>
                  <a:pt x="16025" y="4032"/>
                </a:cubicBezTo>
                <a:cubicBezTo>
                  <a:pt x="16031" y="4038"/>
                  <a:pt x="16037" y="4044"/>
                  <a:pt x="16043" y="4050"/>
                </a:cubicBezTo>
                <a:cubicBezTo>
                  <a:pt x="16043" y="4055"/>
                  <a:pt x="16043" y="4062"/>
                  <a:pt x="16049" y="4062"/>
                </a:cubicBezTo>
                <a:cubicBezTo>
                  <a:pt x="16049" y="4073"/>
                  <a:pt x="16049" y="4079"/>
                  <a:pt x="16049" y="4085"/>
                </a:cubicBezTo>
                <a:cubicBezTo>
                  <a:pt x="16055" y="4091"/>
                  <a:pt x="16055" y="4091"/>
                  <a:pt x="16055" y="4097"/>
                </a:cubicBezTo>
                <a:cubicBezTo>
                  <a:pt x="16055" y="4103"/>
                  <a:pt x="16061" y="4103"/>
                  <a:pt x="16061" y="4109"/>
                </a:cubicBezTo>
                <a:cubicBezTo>
                  <a:pt x="16061" y="4115"/>
                  <a:pt x="16073" y="4115"/>
                  <a:pt x="16073" y="4127"/>
                </a:cubicBezTo>
                <a:cubicBezTo>
                  <a:pt x="16073" y="4186"/>
                  <a:pt x="16073" y="4186"/>
                  <a:pt x="16073" y="4186"/>
                </a:cubicBezTo>
                <a:cubicBezTo>
                  <a:pt x="16073" y="4192"/>
                  <a:pt x="16067" y="4198"/>
                  <a:pt x="16061" y="4198"/>
                </a:cubicBezTo>
                <a:cubicBezTo>
                  <a:pt x="16055" y="4204"/>
                  <a:pt x="16049" y="4204"/>
                  <a:pt x="16049" y="4210"/>
                </a:cubicBezTo>
                <a:cubicBezTo>
                  <a:pt x="16049" y="4210"/>
                  <a:pt x="16049" y="4216"/>
                  <a:pt x="16049" y="4221"/>
                </a:cubicBezTo>
                <a:cubicBezTo>
                  <a:pt x="16043" y="4228"/>
                  <a:pt x="16043" y="4228"/>
                  <a:pt x="16043" y="4233"/>
                </a:cubicBezTo>
                <a:cubicBezTo>
                  <a:pt x="16043" y="4263"/>
                  <a:pt x="16043" y="4263"/>
                  <a:pt x="16043" y="4263"/>
                </a:cubicBezTo>
                <a:cubicBezTo>
                  <a:pt x="16102" y="4263"/>
                  <a:pt x="16102" y="4263"/>
                  <a:pt x="16102" y="4263"/>
                </a:cubicBezTo>
                <a:cubicBezTo>
                  <a:pt x="16120" y="4263"/>
                  <a:pt x="16126" y="4251"/>
                  <a:pt x="16138" y="4245"/>
                </a:cubicBezTo>
                <a:cubicBezTo>
                  <a:pt x="16150" y="4239"/>
                  <a:pt x="16150" y="4239"/>
                  <a:pt x="16150" y="4239"/>
                </a:cubicBezTo>
                <a:cubicBezTo>
                  <a:pt x="16156" y="4239"/>
                  <a:pt x="16162" y="4233"/>
                  <a:pt x="16168" y="4233"/>
                </a:cubicBezTo>
                <a:cubicBezTo>
                  <a:pt x="16174" y="4228"/>
                  <a:pt x="16174" y="4221"/>
                  <a:pt x="16180" y="4221"/>
                </a:cubicBezTo>
                <a:cubicBezTo>
                  <a:pt x="16185" y="4221"/>
                  <a:pt x="16185" y="4221"/>
                  <a:pt x="16191" y="4216"/>
                </a:cubicBezTo>
                <a:cubicBezTo>
                  <a:pt x="16197" y="4216"/>
                  <a:pt x="16197" y="4216"/>
                  <a:pt x="16203" y="4210"/>
                </a:cubicBezTo>
                <a:cubicBezTo>
                  <a:pt x="16209" y="4210"/>
                  <a:pt x="16209" y="4204"/>
                  <a:pt x="16215" y="4204"/>
                </a:cubicBezTo>
                <a:cubicBezTo>
                  <a:pt x="16221" y="4204"/>
                  <a:pt x="16227" y="4204"/>
                  <a:pt x="16227" y="4204"/>
                </a:cubicBezTo>
                <a:cubicBezTo>
                  <a:pt x="16233" y="4204"/>
                  <a:pt x="16239" y="4198"/>
                  <a:pt x="16239" y="4192"/>
                </a:cubicBezTo>
                <a:lnTo>
                  <a:pt x="16239" y="4186"/>
                </a:lnTo>
                <a:cubicBezTo>
                  <a:pt x="16239" y="4174"/>
                  <a:pt x="16239" y="4168"/>
                  <a:pt x="16239" y="4162"/>
                </a:cubicBezTo>
                <a:cubicBezTo>
                  <a:pt x="16239" y="4156"/>
                  <a:pt x="16245" y="4150"/>
                  <a:pt x="16245" y="4144"/>
                </a:cubicBezTo>
                <a:cubicBezTo>
                  <a:pt x="16245" y="4144"/>
                  <a:pt x="16245" y="4139"/>
                  <a:pt x="16245" y="4133"/>
                </a:cubicBezTo>
                <a:cubicBezTo>
                  <a:pt x="16245" y="4103"/>
                  <a:pt x="16245" y="4103"/>
                  <a:pt x="16245" y="4103"/>
                </a:cubicBezTo>
                <a:cubicBezTo>
                  <a:pt x="16233" y="4103"/>
                  <a:pt x="16227" y="4103"/>
                  <a:pt x="16215" y="4097"/>
                </a:cubicBezTo>
                <a:cubicBezTo>
                  <a:pt x="16215" y="4091"/>
                  <a:pt x="16209" y="4085"/>
                  <a:pt x="16209" y="4079"/>
                </a:cubicBezTo>
                <a:cubicBezTo>
                  <a:pt x="16209" y="4073"/>
                  <a:pt x="16209" y="4062"/>
                  <a:pt x="16209" y="4055"/>
                </a:cubicBezTo>
                <a:cubicBezTo>
                  <a:pt x="16209" y="4050"/>
                  <a:pt x="16209" y="4050"/>
                  <a:pt x="16209" y="4044"/>
                </a:cubicBezTo>
                <a:cubicBezTo>
                  <a:pt x="16209" y="4038"/>
                  <a:pt x="16203" y="4038"/>
                  <a:pt x="16197" y="4038"/>
                </a:cubicBezTo>
                <a:cubicBezTo>
                  <a:pt x="16191" y="4038"/>
                  <a:pt x="16191" y="4032"/>
                  <a:pt x="16185" y="4032"/>
                </a:cubicBezTo>
                <a:cubicBezTo>
                  <a:pt x="16180" y="4026"/>
                  <a:pt x="16180" y="4020"/>
                  <a:pt x="16180" y="4020"/>
                </a:cubicBezTo>
                <a:cubicBezTo>
                  <a:pt x="16174" y="4014"/>
                  <a:pt x="16168" y="4014"/>
                  <a:pt x="16168" y="4014"/>
                </a:cubicBezTo>
                <a:cubicBezTo>
                  <a:pt x="16162" y="4008"/>
                  <a:pt x="16156" y="4008"/>
                  <a:pt x="16156" y="4002"/>
                </a:cubicBezTo>
                <a:cubicBezTo>
                  <a:pt x="16150" y="4002"/>
                  <a:pt x="16156" y="3996"/>
                  <a:pt x="16150" y="3990"/>
                </a:cubicBezTo>
                <a:cubicBezTo>
                  <a:pt x="16150" y="3990"/>
                  <a:pt x="16144" y="3984"/>
                  <a:pt x="16144" y="3978"/>
                </a:cubicBezTo>
                <a:cubicBezTo>
                  <a:pt x="16138" y="3973"/>
                  <a:pt x="16144" y="3973"/>
                  <a:pt x="16144" y="3961"/>
                </a:cubicBezTo>
                <a:cubicBezTo>
                  <a:pt x="16144" y="3949"/>
                  <a:pt x="16144" y="3943"/>
                  <a:pt x="16144" y="3931"/>
                </a:cubicBezTo>
                <a:cubicBezTo>
                  <a:pt x="16150" y="3925"/>
                  <a:pt x="16150" y="3925"/>
                  <a:pt x="16156" y="3919"/>
                </a:cubicBezTo>
                <a:cubicBezTo>
                  <a:pt x="16156" y="3919"/>
                  <a:pt x="16156" y="3913"/>
                  <a:pt x="16162" y="3907"/>
                </a:cubicBezTo>
                <a:cubicBezTo>
                  <a:pt x="16162" y="3907"/>
                  <a:pt x="16162" y="3901"/>
                  <a:pt x="16162" y="3895"/>
                </a:cubicBezTo>
                <a:cubicBezTo>
                  <a:pt x="16168" y="3895"/>
                  <a:pt x="16174" y="3901"/>
                  <a:pt x="16174" y="3895"/>
                </a:cubicBezTo>
                <a:cubicBezTo>
                  <a:pt x="16185" y="3895"/>
                  <a:pt x="16191" y="3895"/>
                  <a:pt x="16203" y="3889"/>
                </a:cubicBezTo>
                <a:cubicBezTo>
                  <a:pt x="16209" y="3889"/>
                  <a:pt x="16209" y="3889"/>
                  <a:pt x="16209" y="3889"/>
                </a:cubicBezTo>
                <a:cubicBezTo>
                  <a:pt x="16221" y="3889"/>
                  <a:pt x="16227" y="3889"/>
                  <a:pt x="16233" y="3889"/>
                </a:cubicBezTo>
                <a:cubicBezTo>
                  <a:pt x="16233" y="3789"/>
                  <a:pt x="16233" y="3789"/>
                  <a:pt x="16233" y="3789"/>
                </a:cubicBezTo>
                <a:cubicBezTo>
                  <a:pt x="16233" y="3783"/>
                  <a:pt x="16239" y="3783"/>
                  <a:pt x="16239" y="3777"/>
                </a:cubicBezTo>
                <a:cubicBezTo>
                  <a:pt x="16239" y="3777"/>
                  <a:pt x="16239" y="3771"/>
                  <a:pt x="16239" y="3765"/>
                </a:cubicBezTo>
                <a:cubicBezTo>
                  <a:pt x="16245" y="3765"/>
                  <a:pt x="16245" y="3759"/>
                  <a:pt x="16251" y="3753"/>
                </a:cubicBezTo>
                <a:cubicBezTo>
                  <a:pt x="16251" y="3753"/>
                  <a:pt x="16257" y="3759"/>
                  <a:pt x="16262" y="3753"/>
                </a:cubicBezTo>
                <a:cubicBezTo>
                  <a:pt x="16262" y="3753"/>
                  <a:pt x="16269" y="3753"/>
                  <a:pt x="16274" y="3747"/>
                </a:cubicBezTo>
                <a:cubicBezTo>
                  <a:pt x="16286" y="3741"/>
                  <a:pt x="16286" y="3735"/>
                  <a:pt x="16292" y="3723"/>
                </a:cubicBezTo>
                <a:cubicBezTo>
                  <a:pt x="16298" y="3718"/>
                  <a:pt x="16298" y="3718"/>
                  <a:pt x="16304" y="3712"/>
                </a:cubicBezTo>
                <a:cubicBezTo>
                  <a:pt x="16310" y="3706"/>
                  <a:pt x="16316" y="3694"/>
                  <a:pt x="16322" y="3694"/>
                </a:cubicBezTo>
                <a:cubicBezTo>
                  <a:pt x="16328" y="3688"/>
                  <a:pt x="16328" y="3694"/>
                  <a:pt x="16334" y="3694"/>
                </a:cubicBezTo>
                <a:cubicBezTo>
                  <a:pt x="16340" y="3694"/>
                  <a:pt x="16340" y="3694"/>
                  <a:pt x="16346" y="3694"/>
                </a:cubicBezTo>
                <a:cubicBezTo>
                  <a:pt x="16363" y="3700"/>
                  <a:pt x="16375" y="3712"/>
                  <a:pt x="16393" y="3723"/>
                </a:cubicBezTo>
                <a:cubicBezTo>
                  <a:pt x="16393" y="3723"/>
                  <a:pt x="16399" y="3723"/>
                  <a:pt x="16405" y="3723"/>
                </a:cubicBezTo>
                <a:cubicBezTo>
                  <a:pt x="16411" y="3723"/>
                  <a:pt x="16417" y="3718"/>
                  <a:pt x="16428" y="3718"/>
                </a:cubicBezTo>
                <a:cubicBezTo>
                  <a:pt x="16428" y="3712"/>
                  <a:pt x="16435" y="3712"/>
                  <a:pt x="16435" y="3712"/>
                </a:cubicBezTo>
                <a:cubicBezTo>
                  <a:pt x="16440" y="3706"/>
                  <a:pt x="16440" y="3700"/>
                  <a:pt x="16446" y="3700"/>
                </a:cubicBezTo>
                <a:cubicBezTo>
                  <a:pt x="16452" y="3694"/>
                  <a:pt x="16452" y="3694"/>
                  <a:pt x="16458" y="3688"/>
                </a:cubicBezTo>
                <a:cubicBezTo>
                  <a:pt x="16458" y="3688"/>
                  <a:pt x="16464" y="3688"/>
                  <a:pt x="16470" y="3688"/>
                </a:cubicBezTo>
                <a:cubicBezTo>
                  <a:pt x="16476" y="3688"/>
                  <a:pt x="16470" y="3682"/>
                  <a:pt x="16476" y="3676"/>
                </a:cubicBezTo>
                <a:cubicBezTo>
                  <a:pt x="16488" y="3676"/>
                  <a:pt x="16494" y="3682"/>
                  <a:pt x="16500" y="3676"/>
                </a:cubicBezTo>
                <a:cubicBezTo>
                  <a:pt x="16506" y="3676"/>
                  <a:pt x="16506" y="3676"/>
                  <a:pt x="16512" y="3670"/>
                </a:cubicBezTo>
                <a:cubicBezTo>
                  <a:pt x="16517" y="3670"/>
                  <a:pt x="16517" y="3670"/>
                  <a:pt x="16523" y="3670"/>
                </a:cubicBezTo>
                <a:cubicBezTo>
                  <a:pt x="16529" y="3664"/>
                  <a:pt x="16529" y="3664"/>
                  <a:pt x="16535" y="3658"/>
                </a:cubicBezTo>
                <a:lnTo>
                  <a:pt x="16535" y="3652"/>
                </a:lnTo>
                <a:cubicBezTo>
                  <a:pt x="16541" y="3641"/>
                  <a:pt x="16553" y="3635"/>
                  <a:pt x="16565" y="3629"/>
                </a:cubicBezTo>
                <a:cubicBezTo>
                  <a:pt x="16565" y="3623"/>
                  <a:pt x="16571" y="3623"/>
                  <a:pt x="16577" y="3623"/>
                </a:cubicBezTo>
                <a:cubicBezTo>
                  <a:pt x="16577" y="3617"/>
                  <a:pt x="16577" y="3611"/>
                  <a:pt x="16583" y="3611"/>
                </a:cubicBezTo>
                <a:cubicBezTo>
                  <a:pt x="16583" y="3605"/>
                  <a:pt x="16589" y="3605"/>
                  <a:pt x="16589" y="3599"/>
                </a:cubicBezTo>
                <a:cubicBezTo>
                  <a:pt x="16606" y="3587"/>
                  <a:pt x="16606" y="3575"/>
                  <a:pt x="16624" y="3563"/>
                </a:cubicBezTo>
                <a:cubicBezTo>
                  <a:pt x="16624" y="3557"/>
                  <a:pt x="16630" y="3557"/>
                  <a:pt x="16636" y="3557"/>
                </a:cubicBezTo>
                <a:cubicBezTo>
                  <a:pt x="16642" y="3546"/>
                  <a:pt x="16648" y="3540"/>
                  <a:pt x="16654" y="3534"/>
                </a:cubicBezTo>
                <a:cubicBezTo>
                  <a:pt x="16654" y="3528"/>
                  <a:pt x="16654" y="3522"/>
                  <a:pt x="16654" y="3522"/>
                </a:cubicBezTo>
                <a:cubicBezTo>
                  <a:pt x="16654" y="3516"/>
                  <a:pt x="16660" y="3516"/>
                  <a:pt x="16660" y="3510"/>
                </a:cubicBezTo>
                <a:cubicBezTo>
                  <a:pt x="16666" y="3504"/>
                  <a:pt x="16666" y="3504"/>
                  <a:pt x="16666" y="3498"/>
                </a:cubicBezTo>
                <a:cubicBezTo>
                  <a:pt x="16672" y="3492"/>
                  <a:pt x="16672" y="3486"/>
                  <a:pt x="16672" y="3475"/>
                </a:cubicBezTo>
                <a:cubicBezTo>
                  <a:pt x="16678" y="3468"/>
                  <a:pt x="16683" y="3468"/>
                  <a:pt x="16683" y="3463"/>
                </a:cubicBezTo>
                <a:cubicBezTo>
                  <a:pt x="16689" y="3451"/>
                  <a:pt x="16695" y="3451"/>
                  <a:pt x="16707" y="3439"/>
                </a:cubicBezTo>
                <a:cubicBezTo>
                  <a:pt x="16707" y="3439"/>
                  <a:pt x="16713" y="3439"/>
                  <a:pt x="16719" y="3433"/>
                </a:cubicBezTo>
                <a:cubicBezTo>
                  <a:pt x="16719" y="3433"/>
                  <a:pt x="16719" y="3427"/>
                  <a:pt x="16725" y="3421"/>
                </a:cubicBezTo>
                <a:cubicBezTo>
                  <a:pt x="16725" y="3421"/>
                  <a:pt x="16731" y="3427"/>
                  <a:pt x="16737" y="3421"/>
                </a:cubicBezTo>
                <a:cubicBezTo>
                  <a:pt x="16743" y="3421"/>
                  <a:pt x="16749" y="3409"/>
                  <a:pt x="16755" y="3403"/>
                </a:cubicBezTo>
                <a:cubicBezTo>
                  <a:pt x="16760" y="3397"/>
                  <a:pt x="16760" y="3397"/>
                  <a:pt x="16767" y="3391"/>
                </a:cubicBezTo>
                <a:cubicBezTo>
                  <a:pt x="16767" y="3391"/>
                  <a:pt x="16767" y="3386"/>
                  <a:pt x="16772" y="3380"/>
                </a:cubicBezTo>
                <a:cubicBezTo>
                  <a:pt x="16772" y="3374"/>
                  <a:pt x="16778" y="3374"/>
                  <a:pt x="16784" y="3368"/>
                </a:cubicBezTo>
                <a:cubicBezTo>
                  <a:pt x="16784" y="3368"/>
                  <a:pt x="16790" y="3362"/>
                  <a:pt x="16796" y="3356"/>
                </a:cubicBezTo>
                <a:cubicBezTo>
                  <a:pt x="16796" y="3356"/>
                  <a:pt x="16802" y="3356"/>
                  <a:pt x="16808" y="3350"/>
                </a:cubicBezTo>
                <a:cubicBezTo>
                  <a:pt x="16808" y="3344"/>
                  <a:pt x="16802" y="3338"/>
                  <a:pt x="16808" y="3326"/>
                </a:cubicBezTo>
                <a:cubicBezTo>
                  <a:pt x="16808" y="3320"/>
                  <a:pt x="16808" y="3320"/>
                  <a:pt x="16808" y="3314"/>
                </a:cubicBezTo>
                <a:cubicBezTo>
                  <a:pt x="16808" y="3309"/>
                  <a:pt x="16808" y="3303"/>
                  <a:pt x="16808" y="3291"/>
                </a:cubicBezTo>
                <a:cubicBezTo>
                  <a:pt x="16808" y="3279"/>
                  <a:pt x="16808" y="3279"/>
                  <a:pt x="16808" y="3279"/>
                </a:cubicBezTo>
                <a:cubicBezTo>
                  <a:pt x="16808" y="3279"/>
                  <a:pt x="16814" y="3273"/>
                  <a:pt x="16814" y="3267"/>
                </a:cubicBezTo>
                <a:cubicBezTo>
                  <a:pt x="16820" y="3267"/>
                  <a:pt x="16826" y="3261"/>
                  <a:pt x="16826" y="3261"/>
                </a:cubicBezTo>
                <a:cubicBezTo>
                  <a:pt x="16832" y="3249"/>
                  <a:pt x="16826" y="3237"/>
                  <a:pt x="16826" y="3225"/>
                </a:cubicBezTo>
                <a:cubicBezTo>
                  <a:pt x="16826" y="3208"/>
                  <a:pt x="16826" y="3208"/>
                  <a:pt x="16826" y="3208"/>
                </a:cubicBezTo>
                <a:cubicBezTo>
                  <a:pt x="16826" y="3202"/>
                  <a:pt x="16826" y="3202"/>
                  <a:pt x="16826" y="3196"/>
                </a:cubicBezTo>
                <a:cubicBezTo>
                  <a:pt x="16826" y="3184"/>
                  <a:pt x="16826" y="3184"/>
                  <a:pt x="16826" y="3184"/>
                </a:cubicBezTo>
                <a:cubicBezTo>
                  <a:pt x="16826" y="3178"/>
                  <a:pt x="16826" y="3178"/>
                  <a:pt x="16826" y="3172"/>
                </a:cubicBezTo>
                <a:cubicBezTo>
                  <a:pt x="16826" y="3166"/>
                  <a:pt x="16832" y="3166"/>
                  <a:pt x="16832" y="3160"/>
                </a:cubicBezTo>
                <a:cubicBezTo>
                  <a:pt x="16838" y="3160"/>
                  <a:pt x="16832" y="3154"/>
                  <a:pt x="16832" y="3148"/>
                </a:cubicBezTo>
                <a:cubicBezTo>
                  <a:pt x="16838" y="3142"/>
                  <a:pt x="16838" y="3137"/>
                  <a:pt x="16838" y="3125"/>
                </a:cubicBezTo>
                <a:cubicBezTo>
                  <a:pt x="16844" y="3119"/>
                  <a:pt x="16849" y="3119"/>
                  <a:pt x="16849" y="3113"/>
                </a:cubicBezTo>
                <a:cubicBezTo>
                  <a:pt x="16855" y="3113"/>
                  <a:pt x="16855" y="3107"/>
                  <a:pt x="16855" y="3107"/>
                </a:cubicBezTo>
                <a:cubicBezTo>
                  <a:pt x="16861" y="3101"/>
                  <a:pt x="16861" y="3095"/>
                  <a:pt x="16867" y="3095"/>
                </a:cubicBezTo>
                <a:cubicBezTo>
                  <a:pt x="16867" y="3095"/>
                  <a:pt x="16873" y="3095"/>
                  <a:pt x="16879" y="3095"/>
                </a:cubicBezTo>
                <a:cubicBezTo>
                  <a:pt x="16879" y="3101"/>
                  <a:pt x="16879" y="3107"/>
                  <a:pt x="16885" y="3107"/>
                </a:cubicBezTo>
                <a:cubicBezTo>
                  <a:pt x="16885" y="3107"/>
                  <a:pt x="16891" y="3107"/>
                  <a:pt x="16891" y="3113"/>
                </a:cubicBezTo>
                <a:cubicBezTo>
                  <a:pt x="16897" y="3113"/>
                  <a:pt x="16903" y="3113"/>
                  <a:pt x="16903" y="3119"/>
                </a:cubicBezTo>
                <a:cubicBezTo>
                  <a:pt x="16909" y="3125"/>
                  <a:pt x="16915" y="3125"/>
                  <a:pt x="16915" y="3131"/>
                </a:cubicBezTo>
                <a:cubicBezTo>
                  <a:pt x="16915" y="3137"/>
                  <a:pt x="16909" y="3137"/>
                  <a:pt x="16909" y="3142"/>
                </a:cubicBezTo>
                <a:cubicBezTo>
                  <a:pt x="16909" y="3148"/>
                  <a:pt x="16909" y="3148"/>
                  <a:pt x="16903" y="3154"/>
                </a:cubicBezTo>
                <a:cubicBezTo>
                  <a:pt x="16903" y="3160"/>
                  <a:pt x="16903" y="3166"/>
                  <a:pt x="16903" y="3172"/>
                </a:cubicBezTo>
                <a:cubicBezTo>
                  <a:pt x="16903" y="3184"/>
                  <a:pt x="16909" y="3190"/>
                  <a:pt x="16909" y="3196"/>
                </a:cubicBezTo>
                <a:cubicBezTo>
                  <a:pt x="16915" y="3220"/>
                  <a:pt x="16909" y="3231"/>
                  <a:pt x="16909" y="3249"/>
                </a:cubicBezTo>
                <a:cubicBezTo>
                  <a:pt x="16909" y="3261"/>
                  <a:pt x="16915" y="3273"/>
                  <a:pt x="16909" y="3285"/>
                </a:cubicBezTo>
                <a:cubicBezTo>
                  <a:pt x="16909" y="3291"/>
                  <a:pt x="16915" y="3297"/>
                  <a:pt x="16909" y="3297"/>
                </a:cubicBezTo>
                <a:cubicBezTo>
                  <a:pt x="16909" y="3303"/>
                  <a:pt x="16903" y="3303"/>
                  <a:pt x="16903" y="3309"/>
                </a:cubicBezTo>
                <a:cubicBezTo>
                  <a:pt x="16897" y="3314"/>
                  <a:pt x="16891" y="3314"/>
                  <a:pt x="16891" y="3320"/>
                </a:cubicBezTo>
                <a:cubicBezTo>
                  <a:pt x="16891" y="3326"/>
                  <a:pt x="16891" y="3326"/>
                  <a:pt x="16891" y="3338"/>
                </a:cubicBezTo>
                <a:cubicBezTo>
                  <a:pt x="16891" y="3344"/>
                  <a:pt x="16891" y="3344"/>
                  <a:pt x="16891" y="3350"/>
                </a:cubicBezTo>
                <a:cubicBezTo>
                  <a:pt x="16891" y="3368"/>
                  <a:pt x="16897" y="3374"/>
                  <a:pt x="16903" y="3386"/>
                </a:cubicBezTo>
                <a:cubicBezTo>
                  <a:pt x="16909" y="3397"/>
                  <a:pt x="16909" y="3403"/>
                  <a:pt x="16909" y="3415"/>
                </a:cubicBezTo>
                <a:cubicBezTo>
                  <a:pt x="16909" y="3421"/>
                  <a:pt x="16909" y="3427"/>
                  <a:pt x="16909" y="3433"/>
                </a:cubicBezTo>
                <a:cubicBezTo>
                  <a:pt x="16909" y="3439"/>
                  <a:pt x="16903" y="3439"/>
                  <a:pt x="16897" y="3439"/>
                </a:cubicBezTo>
                <a:cubicBezTo>
                  <a:pt x="16891" y="3445"/>
                  <a:pt x="16885" y="3445"/>
                  <a:pt x="16885" y="3451"/>
                </a:cubicBezTo>
                <a:cubicBezTo>
                  <a:pt x="16885" y="3457"/>
                  <a:pt x="16885" y="3463"/>
                  <a:pt x="16885" y="3468"/>
                </a:cubicBezTo>
                <a:cubicBezTo>
                  <a:pt x="16885" y="3475"/>
                  <a:pt x="16885" y="3480"/>
                  <a:pt x="16885" y="3486"/>
                </a:cubicBezTo>
                <a:cubicBezTo>
                  <a:pt x="16885" y="3492"/>
                  <a:pt x="16891" y="3492"/>
                  <a:pt x="16891" y="3498"/>
                </a:cubicBezTo>
                <a:cubicBezTo>
                  <a:pt x="16891" y="3504"/>
                  <a:pt x="16885" y="3504"/>
                  <a:pt x="16885" y="3510"/>
                </a:cubicBezTo>
                <a:cubicBezTo>
                  <a:pt x="16909" y="3510"/>
                  <a:pt x="16909" y="3510"/>
                  <a:pt x="16909" y="3510"/>
                </a:cubicBezTo>
                <a:cubicBezTo>
                  <a:pt x="16909" y="3504"/>
                  <a:pt x="16915" y="3510"/>
                  <a:pt x="16921" y="3504"/>
                </a:cubicBezTo>
                <a:cubicBezTo>
                  <a:pt x="16921" y="3498"/>
                  <a:pt x="16921" y="3498"/>
                  <a:pt x="16921" y="3492"/>
                </a:cubicBezTo>
                <a:cubicBezTo>
                  <a:pt x="16926" y="3480"/>
                  <a:pt x="16926" y="3480"/>
                  <a:pt x="16926" y="3480"/>
                </a:cubicBezTo>
                <a:cubicBezTo>
                  <a:pt x="16933" y="3475"/>
                  <a:pt x="16933" y="3475"/>
                  <a:pt x="16938" y="3468"/>
                </a:cubicBezTo>
                <a:cubicBezTo>
                  <a:pt x="16938" y="3468"/>
                  <a:pt x="16938" y="3463"/>
                  <a:pt x="16944" y="3457"/>
                </a:cubicBezTo>
                <a:cubicBezTo>
                  <a:pt x="16944" y="3463"/>
                  <a:pt x="16950" y="3457"/>
                  <a:pt x="16956" y="3463"/>
                </a:cubicBezTo>
                <a:cubicBezTo>
                  <a:pt x="16956" y="3475"/>
                  <a:pt x="16950" y="3480"/>
                  <a:pt x="16956" y="3486"/>
                </a:cubicBezTo>
                <a:cubicBezTo>
                  <a:pt x="16956" y="3492"/>
                  <a:pt x="16962" y="3492"/>
                  <a:pt x="16968" y="3492"/>
                </a:cubicBezTo>
                <a:cubicBezTo>
                  <a:pt x="16974" y="3504"/>
                  <a:pt x="16986" y="3504"/>
                  <a:pt x="16998" y="3504"/>
                </a:cubicBezTo>
                <a:cubicBezTo>
                  <a:pt x="16998" y="3498"/>
                  <a:pt x="16998" y="3498"/>
                  <a:pt x="16998" y="3492"/>
                </a:cubicBezTo>
                <a:cubicBezTo>
                  <a:pt x="16998" y="3486"/>
                  <a:pt x="16998" y="3486"/>
                  <a:pt x="16992" y="3480"/>
                </a:cubicBezTo>
                <a:cubicBezTo>
                  <a:pt x="16992" y="3480"/>
                  <a:pt x="16992" y="3475"/>
                  <a:pt x="16992" y="3468"/>
                </a:cubicBezTo>
                <a:cubicBezTo>
                  <a:pt x="16992" y="3463"/>
                  <a:pt x="16986" y="3463"/>
                  <a:pt x="16980" y="3457"/>
                </a:cubicBezTo>
                <a:cubicBezTo>
                  <a:pt x="16980" y="3451"/>
                  <a:pt x="16974" y="3457"/>
                  <a:pt x="16968" y="3451"/>
                </a:cubicBezTo>
                <a:cubicBezTo>
                  <a:pt x="16968" y="3445"/>
                  <a:pt x="16968" y="3439"/>
                  <a:pt x="16962" y="3439"/>
                </a:cubicBezTo>
                <a:cubicBezTo>
                  <a:pt x="16962" y="3433"/>
                  <a:pt x="16950" y="3433"/>
                  <a:pt x="16950" y="3427"/>
                </a:cubicBezTo>
                <a:cubicBezTo>
                  <a:pt x="16944" y="3421"/>
                  <a:pt x="16950" y="3415"/>
                  <a:pt x="16944" y="3403"/>
                </a:cubicBezTo>
                <a:cubicBezTo>
                  <a:pt x="16944" y="3397"/>
                  <a:pt x="16938" y="3397"/>
                  <a:pt x="16938" y="3391"/>
                </a:cubicBezTo>
                <a:cubicBezTo>
                  <a:pt x="16933" y="3386"/>
                  <a:pt x="16926" y="3380"/>
                  <a:pt x="16926" y="3368"/>
                </a:cubicBezTo>
                <a:cubicBezTo>
                  <a:pt x="16926" y="3356"/>
                  <a:pt x="16944" y="3356"/>
                  <a:pt x="16950" y="3344"/>
                </a:cubicBezTo>
                <a:cubicBezTo>
                  <a:pt x="16950" y="3344"/>
                  <a:pt x="16956" y="3344"/>
                  <a:pt x="16956" y="3338"/>
                </a:cubicBezTo>
                <a:cubicBezTo>
                  <a:pt x="16956" y="3332"/>
                  <a:pt x="16956" y="3326"/>
                  <a:pt x="16956" y="3320"/>
                </a:cubicBezTo>
                <a:cubicBezTo>
                  <a:pt x="16956" y="3320"/>
                  <a:pt x="16956" y="3314"/>
                  <a:pt x="16956" y="3309"/>
                </a:cubicBezTo>
                <a:cubicBezTo>
                  <a:pt x="16956" y="3303"/>
                  <a:pt x="16968" y="3309"/>
                  <a:pt x="16968" y="3303"/>
                </a:cubicBezTo>
                <a:cubicBezTo>
                  <a:pt x="16968" y="3303"/>
                  <a:pt x="16968" y="3297"/>
                  <a:pt x="16974" y="3291"/>
                </a:cubicBezTo>
                <a:cubicBezTo>
                  <a:pt x="16980" y="3291"/>
                  <a:pt x="16974" y="3279"/>
                  <a:pt x="16980" y="3279"/>
                </a:cubicBezTo>
                <a:cubicBezTo>
                  <a:pt x="16992" y="3279"/>
                  <a:pt x="16998" y="3285"/>
                  <a:pt x="17004" y="3291"/>
                </a:cubicBezTo>
                <a:cubicBezTo>
                  <a:pt x="17015" y="3297"/>
                  <a:pt x="17015" y="3309"/>
                  <a:pt x="17027" y="3309"/>
                </a:cubicBezTo>
                <a:cubicBezTo>
                  <a:pt x="17033" y="3309"/>
                  <a:pt x="17033" y="3303"/>
                  <a:pt x="17039" y="3297"/>
                </a:cubicBezTo>
                <a:cubicBezTo>
                  <a:pt x="17039" y="3297"/>
                  <a:pt x="17039" y="3291"/>
                  <a:pt x="17039" y="3285"/>
                </a:cubicBezTo>
                <a:cubicBezTo>
                  <a:pt x="17039" y="3285"/>
                  <a:pt x="17033" y="3279"/>
                  <a:pt x="17033" y="3273"/>
                </a:cubicBezTo>
                <a:cubicBezTo>
                  <a:pt x="17033" y="3273"/>
                  <a:pt x="17033" y="3267"/>
                  <a:pt x="17033" y="3261"/>
                </a:cubicBezTo>
                <a:cubicBezTo>
                  <a:pt x="17033" y="3255"/>
                  <a:pt x="17027" y="3249"/>
                  <a:pt x="17027" y="3243"/>
                </a:cubicBezTo>
                <a:cubicBezTo>
                  <a:pt x="17027" y="3237"/>
                  <a:pt x="17027" y="3231"/>
                  <a:pt x="17027" y="3231"/>
                </a:cubicBezTo>
                <a:cubicBezTo>
                  <a:pt x="17027" y="3225"/>
                  <a:pt x="17021" y="3220"/>
                  <a:pt x="17021" y="3214"/>
                </a:cubicBezTo>
                <a:cubicBezTo>
                  <a:pt x="17021" y="3208"/>
                  <a:pt x="17015" y="3208"/>
                  <a:pt x="17015" y="3202"/>
                </a:cubicBezTo>
                <a:cubicBezTo>
                  <a:pt x="17010" y="3190"/>
                  <a:pt x="17015" y="3184"/>
                  <a:pt x="17015" y="3172"/>
                </a:cubicBezTo>
                <a:cubicBezTo>
                  <a:pt x="17015" y="3166"/>
                  <a:pt x="17015" y="3160"/>
                  <a:pt x="17015" y="3160"/>
                </a:cubicBezTo>
                <a:cubicBezTo>
                  <a:pt x="17010" y="3154"/>
                  <a:pt x="17010" y="3154"/>
                  <a:pt x="17004" y="3148"/>
                </a:cubicBezTo>
                <a:cubicBezTo>
                  <a:pt x="17004" y="3142"/>
                  <a:pt x="17004" y="3137"/>
                  <a:pt x="16998" y="3137"/>
                </a:cubicBezTo>
                <a:cubicBezTo>
                  <a:pt x="16992" y="3125"/>
                  <a:pt x="16986" y="3125"/>
                  <a:pt x="16980" y="3113"/>
                </a:cubicBezTo>
                <a:cubicBezTo>
                  <a:pt x="16980" y="3107"/>
                  <a:pt x="16974" y="3107"/>
                  <a:pt x="16974" y="3101"/>
                </a:cubicBezTo>
                <a:cubicBezTo>
                  <a:pt x="16974" y="3095"/>
                  <a:pt x="16974" y="3095"/>
                  <a:pt x="16974" y="3089"/>
                </a:cubicBezTo>
                <a:cubicBezTo>
                  <a:pt x="16974" y="3083"/>
                  <a:pt x="16974" y="3083"/>
                  <a:pt x="16974" y="3077"/>
                </a:cubicBezTo>
                <a:cubicBezTo>
                  <a:pt x="16974" y="3071"/>
                  <a:pt x="16974" y="3071"/>
                  <a:pt x="16974" y="3065"/>
                </a:cubicBezTo>
                <a:cubicBezTo>
                  <a:pt x="16974" y="3054"/>
                  <a:pt x="16974" y="3054"/>
                  <a:pt x="16974" y="3054"/>
                </a:cubicBezTo>
                <a:cubicBezTo>
                  <a:pt x="16974" y="3048"/>
                  <a:pt x="16980" y="3048"/>
                  <a:pt x="16980" y="3042"/>
                </a:cubicBezTo>
                <a:cubicBezTo>
                  <a:pt x="16980" y="3036"/>
                  <a:pt x="16974" y="3036"/>
                  <a:pt x="16974" y="3030"/>
                </a:cubicBezTo>
                <a:cubicBezTo>
                  <a:pt x="16974" y="3024"/>
                  <a:pt x="16980" y="3024"/>
                  <a:pt x="16980" y="3018"/>
                </a:cubicBezTo>
                <a:cubicBezTo>
                  <a:pt x="16980" y="3012"/>
                  <a:pt x="16974" y="3012"/>
                  <a:pt x="16974" y="3006"/>
                </a:cubicBezTo>
                <a:lnTo>
                  <a:pt x="16962" y="3006"/>
                </a:lnTo>
                <a:cubicBezTo>
                  <a:pt x="16956" y="2994"/>
                  <a:pt x="16962" y="2988"/>
                  <a:pt x="16962" y="2982"/>
                </a:cubicBezTo>
                <a:cubicBezTo>
                  <a:pt x="16956" y="2976"/>
                  <a:pt x="16956" y="2965"/>
                  <a:pt x="16956" y="2959"/>
                </a:cubicBezTo>
                <a:cubicBezTo>
                  <a:pt x="16950" y="2947"/>
                  <a:pt x="16956" y="2941"/>
                  <a:pt x="16956" y="2935"/>
                </a:cubicBezTo>
                <a:cubicBezTo>
                  <a:pt x="16956" y="2923"/>
                  <a:pt x="16950" y="2917"/>
                  <a:pt x="16950" y="2911"/>
                </a:cubicBezTo>
                <a:cubicBezTo>
                  <a:pt x="16926" y="2911"/>
                  <a:pt x="16926" y="2911"/>
                  <a:pt x="16926" y="2911"/>
                </a:cubicBezTo>
                <a:cubicBezTo>
                  <a:pt x="16926" y="2994"/>
                  <a:pt x="16926" y="2994"/>
                  <a:pt x="16926" y="2994"/>
                </a:cubicBezTo>
                <a:cubicBezTo>
                  <a:pt x="16921" y="2994"/>
                  <a:pt x="16915" y="2994"/>
                  <a:pt x="16909" y="2994"/>
                </a:cubicBezTo>
                <a:cubicBezTo>
                  <a:pt x="16903" y="2994"/>
                  <a:pt x="16903" y="2994"/>
                  <a:pt x="16897" y="3000"/>
                </a:cubicBezTo>
                <a:cubicBezTo>
                  <a:pt x="16897" y="3012"/>
                  <a:pt x="16897" y="3012"/>
                  <a:pt x="16897" y="3012"/>
                </a:cubicBezTo>
                <a:cubicBezTo>
                  <a:pt x="16897" y="3012"/>
                  <a:pt x="16897" y="3018"/>
                  <a:pt x="16897" y="3024"/>
                </a:cubicBezTo>
                <a:cubicBezTo>
                  <a:pt x="16897" y="3036"/>
                  <a:pt x="16897" y="3036"/>
                  <a:pt x="16897" y="3036"/>
                </a:cubicBezTo>
                <a:cubicBezTo>
                  <a:pt x="16903" y="3036"/>
                  <a:pt x="16903" y="3042"/>
                  <a:pt x="16903" y="3042"/>
                </a:cubicBezTo>
                <a:cubicBezTo>
                  <a:pt x="16909" y="3054"/>
                  <a:pt x="16903" y="3059"/>
                  <a:pt x="16903" y="3065"/>
                </a:cubicBezTo>
                <a:cubicBezTo>
                  <a:pt x="16885" y="3065"/>
                  <a:pt x="16885" y="3065"/>
                  <a:pt x="16885" y="3065"/>
                </a:cubicBezTo>
                <a:cubicBezTo>
                  <a:pt x="16879" y="3065"/>
                  <a:pt x="16873" y="3065"/>
                  <a:pt x="16873" y="3065"/>
                </a:cubicBezTo>
                <a:cubicBezTo>
                  <a:pt x="16873" y="3059"/>
                  <a:pt x="16867" y="3059"/>
                  <a:pt x="16867" y="3054"/>
                </a:cubicBezTo>
                <a:cubicBezTo>
                  <a:pt x="16867" y="3048"/>
                  <a:pt x="16873" y="3048"/>
                  <a:pt x="16873" y="3042"/>
                </a:cubicBezTo>
                <a:cubicBezTo>
                  <a:pt x="16873" y="3036"/>
                  <a:pt x="16873" y="3036"/>
                  <a:pt x="16873" y="3030"/>
                </a:cubicBezTo>
                <a:cubicBezTo>
                  <a:pt x="16873" y="3024"/>
                  <a:pt x="16879" y="3018"/>
                  <a:pt x="16879" y="3006"/>
                </a:cubicBezTo>
                <a:cubicBezTo>
                  <a:pt x="16879" y="2994"/>
                  <a:pt x="16879" y="2994"/>
                  <a:pt x="16879" y="2994"/>
                </a:cubicBezTo>
                <a:cubicBezTo>
                  <a:pt x="16873" y="2988"/>
                  <a:pt x="16873" y="2988"/>
                  <a:pt x="16867" y="2982"/>
                </a:cubicBezTo>
                <a:cubicBezTo>
                  <a:pt x="16867" y="2976"/>
                  <a:pt x="16861" y="2976"/>
                  <a:pt x="16855" y="2971"/>
                </a:cubicBezTo>
                <a:cubicBezTo>
                  <a:pt x="16855" y="2971"/>
                  <a:pt x="16849" y="2965"/>
                  <a:pt x="16844" y="2965"/>
                </a:cubicBezTo>
                <a:cubicBezTo>
                  <a:pt x="16844" y="2965"/>
                  <a:pt x="16838" y="2965"/>
                  <a:pt x="16832" y="2965"/>
                </a:cubicBezTo>
                <a:cubicBezTo>
                  <a:pt x="16826" y="2965"/>
                  <a:pt x="16826" y="2959"/>
                  <a:pt x="16820" y="2959"/>
                </a:cubicBezTo>
                <a:cubicBezTo>
                  <a:pt x="16814" y="2953"/>
                  <a:pt x="16820" y="2947"/>
                  <a:pt x="16814" y="2947"/>
                </a:cubicBezTo>
                <a:cubicBezTo>
                  <a:pt x="16814" y="2941"/>
                  <a:pt x="16808" y="2941"/>
                  <a:pt x="16802" y="2941"/>
                </a:cubicBezTo>
                <a:cubicBezTo>
                  <a:pt x="16790" y="2935"/>
                  <a:pt x="16778" y="2923"/>
                  <a:pt x="16767" y="2911"/>
                </a:cubicBezTo>
                <a:cubicBezTo>
                  <a:pt x="16737" y="2911"/>
                  <a:pt x="16737" y="2911"/>
                  <a:pt x="16737" y="2911"/>
                </a:cubicBezTo>
                <a:cubicBezTo>
                  <a:pt x="16737" y="2965"/>
                  <a:pt x="16737" y="2965"/>
                  <a:pt x="16737" y="2965"/>
                </a:cubicBezTo>
                <a:cubicBezTo>
                  <a:pt x="16683" y="2965"/>
                  <a:pt x="16683" y="2965"/>
                  <a:pt x="16683" y="2965"/>
                </a:cubicBezTo>
                <a:lnTo>
                  <a:pt x="16683" y="2959"/>
                </a:lnTo>
                <a:cubicBezTo>
                  <a:pt x="16683" y="2953"/>
                  <a:pt x="16683" y="2947"/>
                  <a:pt x="16678" y="2947"/>
                </a:cubicBezTo>
                <a:cubicBezTo>
                  <a:pt x="16678" y="2929"/>
                  <a:pt x="16666" y="2923"/>
                  <a:pt x="16660" y="2905"/>
                </a:cubicBezTo>
                <a:cubicBezTo>
                  <a:pt x="16642" y="2911"/>
                  <a:pt x="16642" y="2911"/>
                  <a:pt x="16642" y="2911"/>
                </a:cubicBezTo>
                <a:cubicBezTo>
                  <a:pt x="16642" y="2917"/>
                  <a:pt x="16648" y="2917"/>
                  <a:pt x="16648" y="2923"/>
                </a:cubicBezTo>
                <a:cubicBezTo>
                  <a:pt x="16648" y="2947"/>
                  <a:pt x="16648" y="2947"/>
                  <a:pt x="16648" y="2947"/>
                </a:cubicBezTo>
                <a:cubicBezTo>
                  <a:pt x="16648" y="2947"/>
                  <a:pt x="16642" y="2953"/>
                  <a:pt x="16642" y="2959"/>
                </a:cubicBezTo>
                <a:cubicBezTo>
                  <a:pt x="16636" y="2953"/>
                  <a:pt x="16636" y="2959"/>
                  <a:pt x="16630" y="2959"/>
                </a:cubicBezTo>
                <a:cubicBezTo>
                  <a:pt x="16624" y="2953"/>
                  <a:pt x="16624" y="2953"/>
                  <a:pt x="16618" y="2953"/>
                </a:cubicBezTo>
                <a:cubicBezTo>
                  <a:pt x="16618" y="2941"/>
                  <a:pt x="16618" y="2941"/>
                  <a:pt x="16618" y="2941"/>
                </a:cubicBezTo>
                <a:cubicBezTo>
                  <a:pt x="16618" y="2935"/>
                  <a:pt x="16618" y="2929"/>
                  <a:pt x="16618" y="2929"/>
                </a:cubicBezTo>
                <a:cubicBezTo>
                  <a:pt x="16624" y="2923"/>
                  <a:pt x="16624" y="2917"/>
                  <a:pt x="16624" y="2911"/>
                </a:cubicBezTo>
                <a:cubicBezTo>
                  <a:pt x="16624" y="2899"/>
                  <a:pt x="16612" y="2893"/>
                  <a:pt x="16606" y="2882"/>
                </a:cubicBezTo>
                <a:cubicBezTo>
                  <a:pt x="16601" y="2887"/>
                  <a:pt x="16601" y="2893"/>
                  <a:pt x="16594" y="2893"/>
                </a:cubicBezTo>
                <a:cubicBezTo>
                  <a:pt x="16589" y="2899"/>
                  <a:pt x="16589" y="2899"/>
                  <a:pt x="16583" y="2899"/>
                </a:cubicBezTo>
                <a:cubicBezTo>
                  <a:pt x="16571" y="2899"/>
                  <a:pt x="16571" y="2899"/>
                  <a:pt x="16571" y="2899"/>
                </a:cubicBezTo>
                <a:cubicBezTo>
                  <a:pt x="16559" y="2899"/>
                  <a:pt x="16559" y="2899"/>
                  <a:pt x="16559" y="2899"/>
                </a:cubicBezTo>
                <a:cubicBezTo>
                  <a:pt x="16553" y="2899"/>
                  <a:pt x="16547" y="2899"/>
                  <a:pt x="16547" y="2893"/>
                </a:cubicBezTo>
                <a:cubicBezTo>
                  <a:pt x="16547" y="2887"/>
                  <a:pt x="16547" y="2882"/>
                  <a:pt x="16547" y="2876"/>
                </a:cubicBezTo>
                <a:cubicBezTo>
                  <a:pt x="16547" y="2870"/>
                  <a:pt x="16553" y="2864"/>
                  <a:pt x="16559" y="2864"/>
                </a:cubicBezTo>
                <a:cubicBezTo>
                  <a:pt x="16559" y="2858"/>
                  <a:pt x="16559" y="2852"/>
                  <a:pt x="16565" y="2852"/>
                </a:cubicBezTo>
                <a:cubicBezTo>
                  <a:pt x="16571" y="2846"/>
                  <a:pt x="16571" y="2852"/>
                  <a:pt x="16577" y="2852"/>
                </a:cubicBezTo>
                <a:cubicBezTo>
                  <a:pt x="16583" y="2846"/>
                  <a:pt x="16589" y="2846"/>
                  <a:pt x="16601" y="2840"/>
                </a:cubicBezTo>
                <a:cubicBezTo>
                  <a:pt x="16606" y="2840"/>
                  <a:pt x="16612" y="2840"/>
                  <a:pt x="16612" y="2834"/>
                </a:cubicBezTo>
                <a:cubicBezTo>
                  <a:pt x="16618" y="2834"/>
                  <a:pt x="16618" y="2828"/>
                  <a:pt x="16624" y="2822"/>
                </a:cubicBezTo>
                <a:cubicBezTo>
                  <a:pt x="16624" y="2816"/>
                  <a:pt x="16630" y="2816"/>
                  <a:pt x="16636" y="2810"/>
                </a:cubicBezTo>
                <a:cubicBezTo>
                  <a:pt x="16642" y="2805"/>
                  <a:pt x="16642" y="2799"/>
                  <a:pt x="16648" y="2799"/>
                </a:cubicBezTo>
                <a:cubicBezTo>
                  <a:pt x="16654" y="2793"/>
                  <a:pt x="16654" y="2793"/>
                  <a:pt x="16660" y="2793"/>
                </a:cubicBezTo>
                <a:cubicBezTo>
                  <a:pt x="16666" y="2793"/>
                  <a:pt x="16666" y="2787"/>
                  <a:pt x="16672" y="2787"/>
                </a:cubicBezTo>
                <a:cubicBezTo>
                  <a:pt x="16678" y="2787"/>
                  <a:pt x="16683" y="2787"/>
                  <a:pt x="16695" y="2787"/>
                </a:cubicBezTo>
                <a:cubicBezTo>
                  <a:pt x="16695" y="2769"/>
                  <a:pt x="16689" y="2757"/>
                  <a:pt x="16695" y="2745"/>
                </a:cubicBezTo>
                <a:cubicBezTo>
                  <a:pt x="16701" y="2739"/>
                  <a:pt x="16701" y="2739"/>
                  <a:pt x="16701" y="2733"/>
                </a:cubicBezTo>
                <a:cubicBezTo>
                  <a:pt x="16707" y="2727"/>
                  <a:pt x="16713" y="2727"/>
                  <a:pt x="16713" y="2727"/>
                </a:cubicBezTo>
                <a:cubicBezTo>
                  <a:pt x="16719" y="2721"/>
                  <a:pt x="16719" y="2721"/>
                  <a:pt x="16725" y="2721"/>
                </a:cubicBezTo>
                <a:cubicBezTo>
                  <a:pt x="16731" y="2716"/>
                  <a:pt x="16731" y="2710"/>
                  <a:pt x="16731" y="2710"/>
                </a:cubicBezTo>
                <a:cubicBezTo>
                  <a:pt x="16737" y="2704"/>
                  <a:pt x="16731" y="2698"/>
                  <a:pt x="16737" y="2692"/>
                </a:cubicBezTo>
                <a:cubicBezTo>
                  <a:pt x="16743" y="2692"/>
                  <a:pt x="16743" y="2692"/>
                  <a:pt x="16749" y="2686"/>
                </a:cubicBezTo>
                <a:cubicBezTo>
                  <a:pt x="16755" y="2686"/>
                  <a:pt x="16755" y="2686"/>
                  <a:pt x="16760" y="2680"/>
                </a:cubicBezTo>
                <a:cubicBezTo>
                  <a:pt x="16767" y="2680"/>
                  <a:pt x="16767" y="2674"/>
                  <a:pt x="16767" y="2668"/>
                </a:cubicBezTo>
                <a:cubicBezTo>
                  <a:pt x="16772" y="2668"/>
                  <a:pt x="16778" y="2668"/>
                  <a:pt x="16784" y="2662"/>
                </a:cubicBezTo>
                <a:cubicBezTo>
                  <a:pt x="16784" y="2656"/>
                  <a:pt x="16784" y="2650"/>
                  <a:pt x="16790" y="2650"/>
                </a:cubicBezTo>
                <a:cubicBezTo>
                  <a:pt x="16790" y="2650"/>
                  <a:pt x="16796" y="2650"/>
                  <a:pt x="16802" y="2650"/>
                </a:cubicBezTo>
                <a:cubicBezTo>
                  <a:pt x="16802" y="2644"/>
                  <a:pt x="16808" y="2650"/>
                  <a:pt x="16814" y="2650"/>
                </a:cubicBezTo>
                <a:cubicBezTo>
                  <a:pt x="16814" y="2644"/>
                  <a:pt x="16814" y="2639"/>
                  <a:pt x="16814" y="2639"/>
                </a:cubicBezTo>
                <a:cubicBezTo>
                  <a:pt x="16820" y="2632"/>
                  <a:pt x="16820" y="2627"/>
                  <a:pt x="16820" y="2627"/>
                </a:cubicBezTo>
                <a:cubicBezTo>
                  <a:pt x="16826" y="2621"/>
                  <a:pt x="16826" y="2615"/>
                  <a:pt x="16826" y="2615"/>
                </a:cubicBezTo>
                <a:cubicBezTo>
                  <a:pt x="16826" y="2609"/>
                  <a:pt x="16832" y="2609"/>
                  <a:pt x="16832" y="2603"/>
                </a:cubicBezTo>
                <a:cubicBezTo>
                  <a:pt x="16832" y="2597"/>
                  <a:pt x="16838" y="2597"/>
                  <a:pt x="16838" y="2591"/>
                </a:cubicBezTo>
                <a:cubicBezTo>
                  <a:pt x="16844" y="2585"/>
                  <a:pt x="16844" y="2579"/>
                  <a:pt x="16844" y="2579"/>
                </a:cubicBezTo>
                <a:cubicBezTo>
                  <a:pt x="16849" y="2573"/>
                  <a:pt x="16861" y="2567"/>
                  <a:pt x="16867" y="2567"/>
                </a:cubicBezTo>
                <a:cubicBezTo>
                  <a:pt x="16879" y="2567"/>
                  <a:pt x="16885" y="2567"/>
                  <a:pt x="16891" y="2567"/>
                </a:cubicBezTo>
                <a:cubicBezTo>
                  <a:pt x="16903" y="2567"/>
                  <a:pt x="16909" y="2561"/>
                  <a:pt x="16915" y="2555"/>
                </a:cubicBezTo>
                <a:cubicBezTo>
                  <a:pt x="16921" y="2550"/>
                  <a:pt x="16921" y="2544"/>
                  <a:pt x="16926" y="2544"/>
                </a:cubicBezTo>
                <a:cubicBezTo>
                  <a:pt x="16933" y="2538"/>
                  <a:pt x="16933" y="2532"/>
                  <a:pt x="16938" y="2526"/>
                </a:cubicBezTo>
                <a:cubicBezTo>
                  <a:pt x="16944" y="2520"/>
                  <a:pt x="16950" y="2514"/>
                  <a:pt x="16962" y="2514"/>
                </a:cubicBezTo>
                <a:cubicBezTo>
                  <a:pt x="16968" y="2514"/>
                  <a:pt x="16980" y="2520"/>
                  <a:pt x="16992" y="2520"/>
                </a:cubicBezTo>
                <a:lnTo>
                  <a:pt x="16992" y="2520"/>
                </a:lnTo>
                <a:cubicBezTo>
                  <a:pt x="17004" y="2520"/>
                  <a:pt x="17010" y="2514"/>
                  <a:pt x="17021" y="2514"/>
                </a:cubicBezTo>
                <a:cubicBezTo>
                  <a:pt x="17027" y="2514"/>
                  <a:pt x="17027" y="2514"/>
                  <a:pt x="17027" y="2514"/>
                </a:cubicBezTo>
                <a:cubicBezTo>
                  <a:pt x="17033" y="2514"/>
                  <a:pt x="17033" y="2520"/>
                  <a:pt x="17039" y="2520"/>
                </a:cubicBezTo>
                <a:cubicBezTo>
                  <a:pt x="17051" y="2520"/>
                  <a:pt x="17051" y="2520"/>
                  <a:pt x="17051" y="2520"/>
                </a:cubicBezTo>
                <a:cubicBezTo>
                  <a:pt x="17057" y="2520"/>
                  <a:pt x="17057" y="2520"/>
                  <a:pt x="17063" y="2520"/>
                </a:cubicBezTo>
                <a:cubicBezTo>
                  <a:pt x="17069" y="2520"/>
                  <a:pt x="17075" y="2514"/>
                  <a:pt x="17081" y="2514"/>
                </a:cubicBezTo>
                <a:cubicBezTo>
                  <a:pt x="17087" y="2514"/>
                  <a:pt x="17087" y="2514"/>
                  <a:pt x="17087" y="2514"/>
                </a:cubicBezTo>
                <a:cubicBezTo>
                  <a:pt x="17093" y="2514"/>
                  <a:pt x="17093" y="2520"/>
                  <a:pt x="17099" y="2520"/>
                </a:cubicBezTo>
                <a:cubicBezTo>
                  <a:pt x="17104" y="2520"/>
                  <a:pt x="17116" y="2532"/>
                  <a:pt x="17122" y="2532"/>
                </a:cubicBezTo>
                <a:close/>
                <a:moveTo>
                  <a:pt x="8805" y="2585"/>
                </a:moveTo>
                <a:lnTo>
                  <a:pt x="8805" y="2585"/>
                </a:lnTo>
                <a:cubicBezTo>
                  <a:pt x="8793" y="2591"/>
                  <a:pt x="8793" y="2597"/>
                  <a:pt x="8781" y="2603"/>
                </a:cubicBezTo>
                <a:cubicBezTo>
                  <a:pt x="8781" y="2603"/>
                  <a:pt x="8775" y="2603"/>
                  <a:pt x="8769" y="2603"/>
                </a:cubicBezTo>
                <a:cubicBezTo>
                  <a:pt x="8769" y="2609"/>
                  <a:pt x="8769" y="2615"/>
                  <a:pt x="8763" y="2615"/>
                </a:cubicBezTo>
                <a:cubicBezTo>
                  <a:pt x="8757" y="2627"/>
                  <a:pt x="8751" y="2627"/>
                  <a:pt x="8745" y="2639"/>
                </a:cubicBezTo>
                <a:cubicBezTo>
                  <a:pt x="8745" y="2644"/>
                  <a:pt x="8745" y="2644"/>
                  <a:pt x="8745" y="2650"/>
                </a:cubicBezTo>
                <a:cubicBezTo>
                  <a:pt x="8757" y="2656"/>
                  <a:pt x="8757" y="2656"/>
                  <a:pt x="8757" y="2656"/>
                </a:cubicBezTo>
                <a:cubicBezTo>
                  <a:pt x="8757" y="2656"/>
                  <a:pt x="8763" y="2650"/>
                  <a:pt x="8769" y="2650"/>
                </a:cubicBezTo>
                <a:cubicBezTo>
                  <a:pt x="8769" y="2644"/>
                  <a:pt x="8775" y="2644"/>
                  <a:pt x="8775" y="2639"/>
                </a:cubicBezTo>
                <a:cubicBezTo>
                  <a:pt x="8781" y="2639"/>
                  <a:pt x="8781" y="2627"/>
                  <a:pt x="8787" y="2627"/>
                </a:cubicBezTo>
                <a:cubicBezTo>
                  <a:pt x="8787" y="2627"/>
                  <a:pt x="8793" y="2627"/>
                  <a:pt x="8799" y="2627"/>
                </a:cubicBezTo>
                <a:cubicBezTo>
                  <a:pt x="8799" y="2627"/>
                  <a:pt x="8805" y="2627"/>
                  <a:pt x="8811" y="2627"/>
                </a:cubicBezTo>
                <a:cubicBezTo>
                  <a:pt x="8811" y="2621"/>
                  <a:pt x="8805" y="2615"/>
                  <a:pt x="8811" y="2615"/>
                </a:cubicBezTo>
                <a:cubicBezTo>
                  <a:pt x="8811" y="2609"/>
                  <a:pt x="8816" y="2609"/>
                  <a:pt x="8816" y="2603"/>
                </a:cubicBezTo>
                <a:cubicBezTo>
                  <a:pt x="8816" y="2591"/>
                  <a:pt x="8823" y="2585"/>
                  <a:pt x="8823" y="2579"/>
                </a:cubicBezTo>
                <a:cubicBezTo>
                  <a:pt x="8816" y="2579"/>
                  <a:pt x="8811" y="2585"/>
                  <a:pt x="8805" y="2585"/>
                </a:cubicBezTo>
                <a:close/>
                <a:moveTo>
                  <a:pt x="8864" y="3225"/>
                </a:moveTo>
                <a:lnTo>
                  <a:pt x="8864" y="3225"/>
                </a:lnTo>
                <a:cubicBezTo>
                  <a:pt x="8870" y="3225"/>
                  <a:pt x="8870" y="3220"/>
                  <a:pt x="8876" y="3220"/>
                </a:cubicBezTo>
                <a:cubicBezTo>
                  <a:pt x="8882" y="3220"/>
                  <a:pt x="8882" y="3220"/>
                  <a:pt x="8888" y="3220"/>
                </a:cubicBezTo>
                <a:cubicBezTo>
                  <a:pt x="8894" y="3220"/>
                  <a:pt x="8894" y="3220"/>
                  <a:pt x="8900" y="3214"/>
                </a:cubicBezTo>
                <a:cubicBezTo>
                  <a:pt x="8911" y="3208"/>
                  <a:pt x="8911" y="3208"/>
                  <a:pt x="8911" y="3208"/>
                </a:cubicBezTo>
                <a:cubicBezTo>
                  <a:pt x="8917" y="3208"/>
                  <a:pt x="8911" y="3196"/>
                  <a:pt x="8917" y="3196"/>
                </a:cubicBezTo>
                <a:cubicBezTo>
                  <a:pt x="8923" y="3196"/>
                  <a:pt x="8923" y="3202"/>
                  <a:pt x="8929" y="3202"/>
                </a:cubicBezTo>
                <a:cubicBezTo>
                  <a:pt x="8935" y="3202"/>
                  <a:pt x="8935" y="3208"/>
                  <a:pt x="8941" y="3208"/>
                </a:cubicBezTo>
                <a:cubicBezTo>
                  <a:pt x="8971" y="3208"/>
                  <a:pt x="8971" y="3208"/>
                  <a:pt x="8971" y="3208"/>
                </a:cubicBezTo>
                <a:cubicBezTo>
                  <a:pt x="8971" y="3196"/>
                  <a:pt x="8977" y="3190"/>
                  <a:pt x="8977" y="3178"/>
                </a:cubicBezTo>
                <a:cubicBezTo>
                  <a:pt x="8982" y="3178"/>
                  <a:pt x="8989" y="3178"/>
                  <a:pt x="9000" y="3178"/>
                </a:cubicBezTo>
                <a:cubicBezTo>
                  <a:pt x="9000" y="3178"/>
                  <a:pt x="9006" y="3178"/>
                  <a:pt x="9012" y="3178"/>
                </a:cubicBezTo>
                <a:cubicBezTo>
                  <a:pt x="9012" y="3178"/>
                  <a:pt x="9018" y="3178"/>
                  <a:pt x="9024" y="3178"/>
                </a:cubicBezTo>
                <a:cubicBezTo>
                  <a:pt x="9030" y="3178"/>
                  <a:pt x="9036" y="3178"/>
                  <a:pt x="9042" y="3178"/>
                </a:cubicBezTo>
                <a:cubicBezTo>
                  <a:pt x="9048" y="3178"/>
                  <a:pt x="9054" y="3178"/>
                  <a:pt x="9054" y="3178"/>
                </a:cubicBezTo>
                <a:cubicBezTo>
                  <a:pt x="9060" y="3178"/>
                  <a:pt x="9066" y="3172"/>
                  <a:pt x="9066" y="3172"/>
                </a:cubicBezTo>
                <a:cubicBezTo>
                  <a:pt x="9071" y="3166"/>
                  <a:pt x="9071" y="3160"/>
                  <a:pt x="9077" y="3160"/>
                </a:cubicBezTo>
                <a:cubicBezTo>
                  <a:pt x="9083" y="3160"/>
                  <a:pt x="9089" y="3160"/>
                  <a:pt x="9095" y="3160"/>
                </a:cubicBezTo>
                <a:cubicBezTo>
                  <a:pt x="9107" y="3166"/>
                  <a:pt x="9107" y="3178"/>
                  <a:pt x="9119" y="3178"/>
                </a:cubicBezTo>
                <a:cubicBezTo>
                  <a:pt x="9125" y="3178"/>
                  <a:pt x="9125" y="3178"/>
                  <a:pt x="9125" y="3178"/>
                </a:cubicBezTo>
                <a:cubicBezTo>
                  <a:pt x="9131" y="3178"/>
                  <a:pt x="9137" y="3178"/>
                  <a:pt x="9137" y="3178"/>
                </a:cubicBezTo>
                <a:cubicBezTo>
                  <a:pt x="9148" y="3172"/>
                  <a:pt x="9154" y="3178"/>
                  <a:pt x="9160" y="3178"/>
                </a:cubicBezTo>
                <a:cubicBezTo>
                  <a:pt x="9166" y="3178"/>
                  <a:pt x="9172" y="3178"/>
                  <a:pt x="9172" y="3178"/>
                </a:cubicBezTo>
                <a:cubicBezTo>
                  <a:pt x="9178" y="3172"/>
                  <a:pt x="9178" y="3172"/>
                  <a:pt x="9184" y="3166"/>
                </a:cubicBezTo>
                <a:cubicBezTo>
                  <a:pt x="9190" y="3166"/>
                  <a:pt x="9184" y="3160"/>
                  <a:pt x="9190" y="3154"/>
                </a:cubicBezTo>
                <a:cubicBezTo>
                  <a:pt x="9196" y="3154"/>
                  <a:pt x="9196" y="3154"/>
                  <a:pt x="9202" y="3154"/>
                </a:cubicBezTo>
                <a:cubicBezTo>
                  <a:pt x="9208" y="3154"/>
                  <a:pt x="9208" y="3154"/>
                  <a:pt x="9214" y="3154"/>
                </a:cubicBezTo>
                <a:cubicBezTo>
                  <a:pt x="9220" y="3154"/>
                  <a:pt x="9220" y="3148"/>
                  <a:pt x="9226" y="3148"/>
                </a:cubicBezTo>
                <a:cubicBezTo>
                  <a:pt x="9226" y="3137"/>
                  <a:pt x="9226" y="3137"/>
                  <a:pt x="9226" y="3137"/>
                </a:cubicBezTo>
                <a:cubicBezTo>
                  <a:pt x="9226" y="3137"/>
                  <a:pt x="9220" y="3131"/>
                  <a:pt x="9220" y="3125"/>
                </a:cubicBezTo>
                <a:cubicBezTo>
                  <a:pt x="9214" y="3119"/>
                  <a:pt x="9208" y="3119"/>
                  <a:pt x="9208" y="3113"/>
                </a:cubicBezTo>
                <a:cubicBezTo>
                  <a:pt x="9208" y="3107"/>
                  <a:pt x="9208" y="3107"/>
                  <a:pt x="9208" y="3107"/>
                </a:cubicBezTo>
                <a:cubicBezTo>
                  <a:pt x="9208" y="3101"/>
                  <a:pt x="9208" y="3095"/>
                  <a:pt x="9214" y="3095"/>
                </a:cubicBezTo>
                <a:cubicBezTo>
                  <a:pt x="9214" y="3089"/>
                  <a:pt x="9220" y="3089"/>
                  <a:pt x="9226" y="3089"/>
                </a:cubicBezTo>
                <a:cubicBezTo>
                  <a:pt x="9226" y="3089"/>
                  <a:pt x="9232" y="3089"/>
                  <a:pt x="9237" y="3089"/>
                </a:cubicBezTo>
                <a:cubicBezTo>
                  <a:pt x="9237" y="3089"/>
                  <a:pt x="9237" y="3083"/>
                  <a:pt x="9237" y="3077"/>
                </a:cubicBezTo>
                <a:cubicBezTo>
                  <a:pt x="9237" y="3077"/>
                  <a:pt x="9243" y="3071"/>
                  <a:pt x="9243" y="3065"/>
                </a:cubicBezTo>
                <a:cubicBezTo>
                  <a:pt x="9267" y="3065"/>
                  <a:pt x="9267" y="3065"/>
                  <a:pt x="9267" y="3065"/>
                </a:cubicBezTo>
                <a:cubicBezTo>
                  <a:pt x="9267" y="3042"/>
                  <a:pt x="9267" y="3042"/>
                  <a:pt x="9267" y="3042"/>
                </a:cubicBezTo>
                <a:cubicBezTo>
                  <a:pt x="9261" y="3042"/>
                  <a:pt x="9255" y="3042"/>
                  <a:pt x="9255" y="3036"/>
                </a:cubicBezTo>
                <a:cubicBezTo>
                  <a:pt x="9249" y="3030"/>
                  <a:pt x="9249" y="3030"/>
                  <a:pt x="9243" y="3024"/>
                </a:cubicBezTo>
                <a:cubicBezTo>
                  <a:pt x="9243" y="3018"/>
                  <a:pt x="9249" y="3012"/>
                  <a:pt x="9243" y="3012"/>
                </a:cubicBezTo>
                <a:cubicBezTo>
                  <a:pt x="9243" y="3006"/>
                  <a:pt x="9237" y="3006"/>
                  <a:pt x="9232" y="3006"/>
                </a:cubicBezTo>
                <a:cubicBezTo>
                  <a:pt x="9232" y="3000"/>
                  <a:pt x="9226" y="3000"/>
                  <a:pt x="9220" y="2994"/>
                </a:cubicBezTo>
                <a:cubicBezTo>
                  <a:pt x="9208" y="3000"/>
                  <a:pt x="9208" y="3000"/>
                  <a:pt x="9208" y="3000"/>
                </a:cubicBezTo>
                <a:cubicBezTo>
                  <a:pt x="9208" y="3000"/>
                  <a:pt x="9214" y="3006"/>
                  <a:pt x="9214" y="3012"/>
                </a:cubicBezTo>
                <a:cubicBezTo>
                  <a:pt x="9208" y="3012"/>
                  <a:pt x="9202" y="3012"/>
                  <a:pt x="9202" y="3018"/>
                </a:cubicBezTo>
                <a:cubicBezTo>
                  <a:pt x="9196" y="3024"/>
                  <a:pt x="9196" y="3024"/>
                  <a:pt x="9190" y="3030"/>
                </a:cubicBezTo>
                <a:lnTo>
                  <a:pt x="9184" y="3030"/>
                </a:lnTo>
                <a:cubicBezTo>
                  <a:pt x="9178" y="3024"/>
                  <a:pt x="9172" y="3018"/>
                  <a:pt x="9172" y="3018"/>
                </a:cubicBezTo>
                <a:cubicBezTo>
                  <a:pt x="9172" y="3012"/>
                  <a:pt x="9172" y="3006"/>
                  <a:pt x="9172" y="3006"/>
                </a:cubicBezTo>
                <a:cubicBezTo>
                  <a:pt x="9172" y="2994"/>
                  <a:pt x="9172" y="2988"/>
                  <a:pt x="9172" y="2982"/>
                </a:cubicBezTo>
                <a:cubicBezTo>
                  <a:pt x="9172" y="2976"/>
                  <a:pt x="9172" y="2971"/>
                  <a:pt x="9172" y="2965"/>
                </a:cubicBezTo>
                <a:cubicBezTo>
                  <a:pt x="9137" y="2965"/>
                  <a:pt x="9137" y="2965"/>
                  <a:pt x="9137" y="2965"/>
                </a:cubicBezTo>
                <a:cubicBezTo>
                  <a:pt x="9137" y="2953"/>
                  <a:pt x="9143" y="2947"/>
                  <a:pt x="9137" y="2935"/>
                </a:cubicBezTo>
                <a:cubicBezTo>
                  <a:pt x="9137" y="2929"/>
                  <a:pt x="9143" y="2923"/>
                  <a:pt x="9137" y="2923"/>
                </a:cubicBezTo>
                <a:cubicBezTo>
                  <a:pt x="9137" y="2911"/>
                  <a:pt x="9125" y="2905"/>
                  <a:pt x="9119" y="2899"/>
                </a:cubicBezTo>
                <a:cubicBezTo>
                  <a:pt x="9113" y="2899"/>
                  <a:pt x="9113" y="2905"/>
                  <a:pt x="9107" y="2899"/>
                </a:cubicBezTo>
                <a:cubicBezTo>
                  <a:pt x="9101" y="2899"/>
                  <a:pt x="9107" y="2893"/>
                  <a:pt x="9101" y="2887"/>
                </a:cubicBezTo>
                <a:lnTo>
                  <a:pt x="9089" y="2887"/>
                </a:lnTo>
                <a:cubicBezTo>
                  <a:pt x="9089" y="2882"/>
                  <a:pt x="9089" y="2882"/>
                  <a:pt x="9089" y="2876"/>
                </a:cubicBezTo>
                <a:cubicBezTo>
                  <a:pt x="9089" y="2870"/>
                  <a:pt x="9083" y="2870"/>
                  <a:pt x="9083" y="2864"/>
                </a:cubicBezTo>
                <a:cubicBezTo>
                  <a:pt x="9077" y="2858"/>
                  <a:pt x="9071" y="2858"/>
                  <a:pt x="9066" y="2858"/>
                </a:cubicBezTo>
                <a:cubicBezTo>
                  <a:pt x="9066" y="2852"/>
                  <a:pt x="9071" y="2846"/>
                  <a:pt x="9066" y="2846"/>
                </a:cubicBezTo>
                <a:cubicBezTo>
                  <a:pt x="9066" y="2840"/>
                  <a:pt x="9060" y="2840"/>
                  <a:pt x="9060" y="2834"/>
                </a:cubicBezTo>
                <a:cubicBezTo>
                  <a:pt x="9054" y="2828"/>
                  <a:pt x="9054" y="2822"/>
                  <a:pt x="9054" y="2822"/>
                </a:cubicBezTo>
                <a:cubicBezTo>
                  <a:pt x="9048" y="2816"/>
                  <a:pt x="9048" y="2810"/>
                  <a:pt x="9042" y="2810"/>
                </a:cubicBezTo>
                <a:cubicBezTo>
                  <a:pt x="9036" y="2810"/>
                  <a:pt x="9036" y="2805"/>
                  <a:pt x="9030" y="2805"/>
                </a:cubicBezTo>
                <a:cubicBezTo>
                  <a:pt x="9024" y="2805"/>
                  <a:pt x="9018" y="2805"/>
                  <a:pt x="9006" y="2805"/>
                </a:cubicBezTo>
                <a:cubicBezTo>
                  <a:pt x="9000" y="2805"/>
                  <a:pt x="8994" y="2805"/>
                  <a:pt x="8982" y="2799"/>
                </a:cubicBezTo>
                <a:cubicBezTo>
                  <a:pt x="8977" y="2799"/>
                  <a:pt x="8982" y="2793"/>
                  <a:pt x="8977" y="2787"/>
                </a:cubicBezTo>
                <a:cubicBezTo>
                  <a:pt x="8977" y="2781"/>
                  <a:pt x="8977" y="2781"/>
                  <a:pt x="8982" y="2775"/>
                </a:cubicBezTo>
                <a:cubicBezTo>
                  <a:pt x="8982" y="2769"/>
                  <a:pt x="8989" y="2769"/>
                  <a:pt x="8994" y="2769"/>
                </a:cubicBezTo>
                <a:cubicBezTo>
                  <a:pt x="8994" y="2763"/>
                  <a:pt x="8994" y="2757"/>
                  <a:pt x="8994" y="2757"/>
                </a:cubicBezTo>
                <a:cubicBezTo>
                  <a:pt x="9000" y="2751"/>
                  <a:pt x="9006" y="2757"/>
                  <a:pt x="9006" y="2757"/>
                </a:cubicBezTo>
                <a:cubicBezTo>
                  <a:pt x="9012" y="2757"/>
                  <a:pt x="9012" y="2751"/>
                  <a:pt x="9018" y="2751"/>
                </a:cubicBezTo>
                <a:cubicBezTo>
                  <a:pt x="9018" y="2739"/>
                  <a:pt x="9018" y="2739"/>
                  <a:pt x="9018" y="2739"/>
                </a:cubicBezTo>
                <a:cubicBezTo>
                  <a:pt x="9018" y="2739"/>
                  <a:pt x="9018" y="2733"/>
                  <a:pt x="9018" y="2727"/>
                </a:cubicBezTo>
                <a:cubicBezTo>
                  <a:pt x="9018" y="2727"/>
                  <a:pt x="9024" y="2721"/>
                  <a:pt x="9030" y="2721"/>
                </a:cubicBezTo>
                <a:cubicBezTo>
                  <a:pt x="9030" y="2716"/>
                  <a:pt x="9036" y="2716"/>
                  <a:pt x="9042" y="2716"/>
                </a:cubicBezTo>
                <a:cubicBezTo>
                  <a:pt x="9042" y="2710"/>
                  <a:pt x="9042" y="2710"/>
                  <a:pt x="9042" y="2704"/>
                </a:cubicBezTo>
                <a:cubicBezTo>
                  <a:pt x="9042" y="2656"/>
                  <a:pt x="9042" y="2656"/>
                  <a:pt x="9042" y="2656"/>
                </a:cubicBezTo>
                <a:cubicBezTo>
                  <a:pt x="8935" y="2656"/>
                  <a:pt x="8935" y="2656"/>
                  <a:pt x="8935" y="2656"/>
                </a:cubicBezTo>
                <a:cubicBezTo>
                  <a:pt x="8935" y="2650"/>
                  <a:pt x="8935" y="2650"/>
                  <a:pt x="8941" y="2644"/>
                </a:cubicBezTo>
                <a:cubicBezTo>
                  <a:pt x="8941" y="2639"/>
                  <a:pt x="8947" y="2639"/>
                  <a:pt x="8953" y="2639"/>
                </a:cubicBezTo>
                <a:cubicBezTo>
                  <a:pt x="8953" y="2632"/>
                  <a:pt x="8947" y="2627"/>
                  <a:pt x="8953" y="2627"/>
                </a:cubicBezTo>
                <a:cubicBezTo>
                  <a:pt x="8953" y="2621"/>
                  <a:pt x="8947" y="2615"/>
                  <a:pt x="8953" y="2615"/>
                </a:cubicBezTo>
                <a:cubicBezTo>
                  <a:pt x="8953" y="2609"/>
                  <a:pt x="8959" y="2609"/>
                  <a:pt x="8959" y="2603"/>
                </a:cubicBezTo>
                <a:cubicBezTo>
                  <a:pt x="8965" y="2603"/>
                  <a:pt x="8965" y="2597"/>
                  <a:pt x="8971" y="2591"/>
                </a:cubicBezTo>
                <a:cubicBezTo>
                  <a:pt x="8977" y="2591"/>
                  <a:pt x="8977" y="2591"/>
                  <a:pt x="8982" y="2585"/>
                </a:cubicBezTo>
                <a:cubicBezTo>
                  <a:pt x="8977" y="2585"/>
                  <a:pt x="8977" y="2579"/>
                  <a:pt x="8971" y="2573"/>
                </a:cubicBezTo>
                <a:cubicBezTo>
                  <a:pt x="8965" y="2573"/>
                  <a:pt x="8959" y="2573"/>
                  <a:pt x="8953" y="2573"/>
                </a:cubicBezTo>
                <a:cubicBezTo>
                  <a:pt x="8935" y="2573"/>
                  <a:pt x="8935" y="2573"/>
                  <a:pt x="8935" y="2573"/>
                </a:cubicBezTo>
                <a:cubicBezTo>
                  <a:pt x="8929" y="2573"/>
                  <a:pt x="8929" y="2579"/>
                  <a:pt x="8923" y="2579"/>
                </a:cubicBezTo>
                <a:cubicBezTo>
                  <a:pt x="8905" y="2579"/>
                  <a:pt x="8900" y="2579"/>
                  <a:pt x="8882" y="2579"/>
                </a:cubicBezTo>
                <a:cubicBezTo>
                  <a:pt x="8882" y="2585"/>
                  <a:pt x="8882" y="2591"/>
                  <a:pt x="8882" y="2597"/>
                </a:cubicBezTo>
                <a:cubicBezTo>
                  <a:pt x="8882" y="2603"/>
                  <a:pt x="8876" y="2609"/>
                  <a:pt x="8876" y="2609"/>
                </a:cubicBezTo>
                <a:cubicBezTo>
                  <a:pt x="8876" y="2615"/>
                  <a:pt x="8864" y="2621"/>
                  <a:pt x="8864" y="2627"/>
                </a:cubicBezTo>
                <a:cubicBezTo>
                  <a:pt x="8864" y="2627"/>
                  <a:pt x="8864" y="2627"/>
                  <a:pt x="8864" y="2632"/>
                </a:cubicBezTo>
                <a:cubicBezTo>
                  <a:pt x="8864" y="2639"/>
                  <a:pt x="8870" y="2644"/>
                  <a:pt x="8870" y="2650"/>
                </a:cubicBezTo>
                <a:cubicBezTo>
                  <a:pt x="8870" y="2656"/>
                  <a:pt x="8864" y="2662"/>
                  <a:pt x="8864" y="2662"/>
                </a:cubicBezTo>
                <a:cubicBezTo>
                  <a:pt x="8858" y="2668"/>
                  <a:pt x="8852" y="2668"/>
                  <a:pt x="8840" y="2668"/>
                </a:cubicBezTo>
                <a:cubicBezTo>
                  <a:pt x="8834" y="2668"/>
                  <a:pt x="8834" y="2668"/>
                  <a:pt x="8828" y="2662"/>
                </a:cubicBezTo>
                <a:cubicBezTo>
                  <a:pt x="8823" y="2662"/>
                  <a:pt x="8823" y="2650"/>
                  <a:pt x="8811" y="2650"/>
                </a:cubicBezTo>
                <a:cubicBezTo>
                  <a:pt x="8805" y="2650"/>
                  <a:pt x="8799" y="2656"/>
                  <a:pt x="8799" y="2662"/>
                </a:cubicBezTo>
                <a:cubicBezTo>
                  <a:pt x="8793" y="2668"/>
                  <a:pt x="8799" y="2668"/>
                  <a:pt x="8799" y="2674"/>
                </a:cubicBezTo>
                <a:cubicBezTo>
                  <a:pt x="8799" y="2680"/>
                  <a:pt x="8793" y="2692"/>
                  <a:pt x="8799" y="2698"/>
                </a:cubicBezTo>
                <a:cubicBezTo>
                  <a:pt x="8805" y="2698"/>
                  <a:pt x="8805" y="2698"/>
                  <a:pt x="8811" y="2704"/>
                </a:cubicBezTo>
                <a:cubicBezTo>
                  <a:pt x="8816" y="2704"/>
                  <a:pt x="8828" y="2704"/>
                  <a:pt x="8834" y="2710"/>
                </a:cubicBezTo>
                <a:cubicBezTo>
                  <a:pt x="8834" y="2710"/>
                  <a:pt x="8828" y="2716"/>
                  <a:pt x="8828" y="2721"/>
                </a:cubicBezTo>
                <a:cubicBezTo>
                  <a:pt x="8828" y="2727"/>
                  <a:pt x="8828" y="2727"/>
                  <a:pt x="8828" y="2727"/>
                </a:cubicBezTo>
                <a:cubicBezTo>
                  <a:pt x="8828" y="2733"/>
                  <a:pt x="8823" y="2739"/>
                  <a:pt x="8823" y="2739"/>
                </a:cubicBezTo>
                <a:cubicBezTo>
                  <a:pt x="8823" y="2745"/>
                  <a:pt x="8828" y="2745"/>
                  <a:pt x="8828" y="2751"/>
                </a:cubicBezTo>
                <a:cubicBezTo>
                  <a:pt x="8828" y="2757"/>
                  <a:pt x="8828" y="2763"/>
                  <a:pt x="8823" y="2763"/>
                </a:cubicBezTo>
                <a:cubicBezTo>
                  <a:pt x="8823" y="2769"/>
                  <a:pt x="8816" y="2763"/>
                  <a:pt x="8811" y="2769"/>
                </a:cubicBezTo>
                <a:lnTo>
                  <a:pt x="8805" y="2769"/>
                </a:lnTo>
                <a:cubicBezTo>
                  <a:pt x="8799" y="2775"/>
                  <a:pt x="8793" y="2775"/>
                  <a:pt x="8793" y="2781"/>
                </a:cubicBezTo>
                <a:cubicBezTo>
                  <a:pt x="8793" y="2787"/>
                  <a:pt x="8793" y="2793"/>
                  <a:pt x="8793" y="2799"/>
                </a:cubicBezTo>
                <a:cubicBezTo>
                  <a:pt x="8816" y="2799"/>
                  <a:pt x="8816" y="2799"/>
                  <a:pt x="8816" y="2799"/>
                </a:cubicBezTo>
                <a:cubicBezTo>
                  <a:pt x="8823" y="2799"/>
                  <a:pt x="8823" y="2793"/>
                  <a:pt x="8828" y="2793"/>
                </a:cubicBezTo>
                <a:cubicBezTo>
                  <a:pt x="8834" y="2793"/>
                  <a:pt x="8834" y="2793"/>
                  <a:pt x="8840" y="2799"/>
                </a:cubicBezTo>
                <a:cubicBezTo>
                  <a:pt x="8840" y="2799"/>
                  <a:pt x="8834" y="2805"/>
                  <a:pt x="8840" y="2805"/>
                </a:cubicBezTo>
                <a:cubicBezTo>
                  <a:pt x="8840" y="2810"/>
                  <a:pt x="8846" y="2810"/>
                  <a:pt x="8852" y="2816"/>
                </a:cubicBezTo>
                <a:cubicBezTo>
                  <a:pt x="8876" y="2816"/>
                  <a:pt x="8876" y="2816"/>
                  <a:pt x="8876" y="2816"/>
                </a:cubicBezTo>
                <a:cubicBezTo>
                  <a:pt x="8876" y="2810"/>
                  <a:pt x="8870" y="2810"/>
                  <a:pt x="8876" y="2805"/>
                </a:cubicBezTo>
                <a:cubicBezTo>
                  <a:pt x="8876" y="2799"/>
                  <a:pt x="8876" y="2799"/>
                  <a:pt x="8882" y="2793"/>
                </a:cubicBezTo>
                <a:cubicBezTo>
                  <a:pt x="8888" y="2805"/>
                  <a:pt x="8888" y="2805"/>
                  <a:pt x="8888" y="2805"/>
                </a:cubicBezTo>
                <a:lnTo>
                  <a:pt x="8888" y="2810"/>
                </a:lnTo>
                <a:cubicBezTo>
                  <a:pt x="8888" y="2822"/>
                  <a:pt x="8900" y="2828"/>
                  <a:pt x="8900" y="2840"/>
                </a:cubicBezTo>
                <a:cubicBezTo>
                  <a:pt x="8900" y="2840"/>
                  <a:pt x="8900" y="2846"/>
                  <a:pt x="8894" y="2852"/>
                </a:cubicBezTo>
                <a:lnTo>
                  <a:pt x="8888" y="2852"/>
                </a:lnTo>
                <a:cubicBezTo>
                  <a:pt x="8882" y="2858"/>
                  <a:pt x="8876" y="2858"/>
                  <a:pt x="8876" y="2858"/>
                </a:cubicBezTo>
                <a:cubicBezTo>
                  <a:pt x="8876" y="2864"/>
                  <a:pt x="8870" y="2864"/>
                  <a:pt x="8876" y="2870"/>
                </a:cubicBezTo>
                <a:cubicBezTo>
                  <a:pt x="8876" y="2876"/>
                  <a:pt x="8882" y="2876"/>
                  <a:pt x="8882" y="2882"/>
                </a:cubicBezTo>
                <a:cubicBezTo>
                  <a:pt x="8941" y="2882"/>
                  <a:pt x="8941" y="2882"/>
                  <a:pt x="8941" y="2882"/>
                </a:cubicBezTo>
                <a:cubicBezTo>
                  <a:pt x="8947" y="2870"/>
                  <a:pt x="8947" y="2870"/>
                  <a:pt x="8947" y="2870"/>
                </a:cubicBezTo>
                <a:cubicBezTo>
                  <a:pt x="8947" y="2876"/>
                  <a:pt x="8953" y="2870"/>
                  <a:pt x="8959" y="2876"/>
                </a:cubicBezTo>
                <a:cubicBezTo>
                  <a:pt x="8959" y="2882"/>
                  <a:pt x="8959" y="2882"/>
                  <a:pt x="8959" y="2887"/>
                </a:cubicBezTo>
                <a:cubicBezTo>
                  <a:pt x="8965" y="2893"/>
                  <a:pt x="8971" y="2893"/>
                  <a:pt x="8971" y="2899"/>
                </a:cubicBezTo>
                <a:cubicBezTo>
                  <a:pt x="8971" y="2905"/>
                  <a:pt x="8965" y="2911"/>
                  <a:pt x="8965" y="2917"/>
                </a:cubicBezTo>
                <a:cubicBezTo>
                  <a:pt x="8965" y="2923"/>
                  <a:pt x="8965" y="2929"/>
                  <a:pt x="8971" y="2935"/>
                </a:cubicBezTo>
                <a:cubicBezTo>
                  <a:pt x="8977" y="2941"/>
                  <a:pt x="8982" y="2941"/>
                  <a:pt x="8994" y="2947"/>
                </a:cubicBezTo>
                <a:cubicBezTo>
                  <a:pt x="8989" y="2965"/>
                  <a:pt x="8989" y="2965"/>
                  <a:pt x="8989" y="2965"/>
                </a:cubicBezTo>
                <a:cubicBezTo>
                  <a:pt x="8989" y="2976"/>
                  <a:pt x="8994" y="2982"/>
                  <a:pt x="8994" y="2988"/>
                </a:cubicBezTo>
                <a:cubicBezTo>
                  <a:pt x="8994" y="2994"/>
                  <a:pt x="8989" y="3000"/>
                  <a:pt x="8989" y="3000"/>
                </a:cubicBezTo>
                <a:cubicBezTo>
                  <a:pt x="8982" y="3006"/>
                  <a:pt x="8977" y="3000"/>
                  <a:pt x="8971" y="3000"/>
                </a:cubicBezTo>
                <a:cubicBezTo>
                  <a:pt x="8965" y="3000"/>
                  <a:pt x="8959" y="3000"/>
                  <a:pt x="8953" y="3000"/>
                </a:cubicBezTo>
                <a:cubicBezTo>
                  <a:pt x="8947" y="3000"/>
                  <a:pt x="8947" y="2994"/>
                  <a:pt x="8941" y="2994"/>
                </a:cubicBezTo>
                <a:cubicBezTo>
                  <a:pt x="8935" y="2994"/>
                  <a:pt x="8929" y="2994"/>
                  <a:pt x="8923" y="2994"/>
                </a:cubicBezTo>
                <a:cubicBezTo>
                  <a:pt x="8917" y="2994"/>
                  <a:pt x="8917" y="2994"/>
                  <a:pt x="8917" y="2994"/>
                </a:cubicBezTo>
                <a:cubicBezTo>
                  <a:pt x="8917" y="2994"/>
                  <a:pt x="8911" y="2994"/>
                  <a:pt x="8905" y="2994"/>
                </a:cubicBezTo>
                <a:cubicBezTo>
                  <a:pt x="8905" y="2994"/>
                  <a:pt x="8905" y="3000"/>
                  <a:pt x="8900" y="3006"/>
                </a:cubicBezTo>
                <a:cubicBezTo>
                  <a:pt x="8894" y="3006"/>
                  <a:pt x="8900" y="3012"/>
                  <a:pt x="8894" y="3018"/>
                </a:cubicBezTo>
                <a:cubicBezTo>
                  <a:pt x="8894" y="3018"/>
                  <a:pt x="8888" y="3012"/>
                  <a:pt x="8888" y="3018"/>
                </a:cubicBezTo>
                <a:cubicBezTo>
                  <a:pt x="8882" y="3018"/>
                  <a:pt x="8876" y="3018"/>
                  <a:pt x="8876" y="3018"/>
                </a:cubicBezTo>
                <a:cubicBezTo>
                  <a:pt x="8870" y="3030"/>
                  <a:pt x="8870" y="3030"/>
                  <a:pt x="8870" y="3030"/>
                </a:cubicBezTo>
                <a:cubicBezTo>
                  <a:pt x="8876" y="3030"/>
                  <a:pt x="8876" y="3036"/>
                  <a:pt x="8882" y="3036"/>
                </a:cubicBezTo>
                <a:cubicBezTo>
                  <a:pt x="8894" y="3036"/>
                  <a:pt x="8900" y="3030"/>
                  <a:pt x="8911" y="3030"/>
                </a:cubicBezTo>
                <a:cubicBezTo>
                  <a:pt x="8917" y="3030"/>
                  <a:pt x="8923" y="3030"/>
                  <a:pt x="8929" y="3036"/>
                </a:cubicBezTo>
                <a:lnTo>
                  <a:pt x="8929" y="3042"/>
                </a:lnTo>
                <a:cubicBezTo>
                  <a:pt x="8923" y="3048"/>
                  <a:pt x="8929" y="3054"/>
                  <a:pt x="8923" y="3054"/>
                </a:cubicBezTo>
                <a:cubicBezTo>
                  <a:pt x="8923" y="3059"/>
                  <a:pt x="8917" y="3054"/>
                  <a:pt x="8911" y="3054"/>
                </a:cubicBezTo>
                <a:cubicBezTo>
                  <a:pt x="8911" y="3059"/>
                  <a:pt x="8905" y="3059"/>
                  <a:pt x="8900" y="3065"/>
                </a:cubicBezTo>
                <a:cubicBezTo>
                  <a:pt x="8900" y="3065"/>
                  <a:pt x="8900" y="3071"/>
                  <a:pt x="8894" y="3077"/>
                </a:cubicBezTo>
                <a:cubicBezTo>
                  <a:pt x="8888" y="3077"/>
                  <a:pt x="8882" y="3077"/>
                  <a:pt x="8876" y="3077"/>
                </a:cubicBezTo>
                <a:cubicBezTo>
                  <a:pt x="8870" y="3089"/>
                  <a:pt x="8870" y="3089"/>
                  <a:pt x="8870" y="3089"/>
                </a:cubicBezTo>
                <a:cubicBezTo>
                  <a:pt x="8870" y="3095"/>
                  <a:pt x="8870" y="3095"/>
                  <a:pt x="8876" y="3101"/>
                </a:cubicBezTo>
                <a:cubicBezTo>
                  <a:pt x="8876" y="3107"/>
                  <a:pt x="8876" y="3107"/>
                  <a:pt x="8882" y="3113"/>
                </a:cubicBezTo>
                <a:lnTo>
                  <a:pt x="8888" y="3113"/>
                </a:lnTo>
                <a:cubicBezTo>
                  <a:pt x="8894" y="3113"/>
                  <a:pt x="8900" y="3107"/>
                  <a:pt x="8900" y="3107"/>
                </a:cubicBezTo>
                <a:cubicBezTo>
                  <a:pt x="8905" y="3107"/>
                  <a:pt x="8911" y="3101"/>
                  <a:pt x="8917" y="3101"/>
                </a:cubicBezTo>
                <a:cubicBezTo>
                  <a:pt x="8929" y="3101"/>
                  <a:pt x="8935" y="3113"/>
                  <a:pt x="8947" y="3113"/>
                </a:cubicBezTo>
                <a:cubicBezTo>
                  <a:pt x="8953" y="3113"/>
                  <a:pt x="8953" y="3113"/>
                  <a:pt x="8959" y="3113"/>
                </a:cubicBezTo>
                <a:cubicBezTo>
                  <a:pt x="8965" y="3113"/>
                  <a:pt x="8977" y="3113"/>
                  <a:pt x="8982" y="3113"/>
                </a:cubicBezTo>
                <a:cubicBezTo>
                  <a:pt x="8982" y="3113"/>
                  <a:pt x="8989" y="3113"/>
                  <a:pt x="8994" y="3113"/>
                </a:cubicBezTo>
                <a:cubicBezTo>
                  <a:pt x="9000" y="3113"/>
                  <a:pt x="8994" y="3119"/>
                  <a:pt x="9000" y="3125"/>
                </a:cubicBezTo>
                <a:cubicBezTo>
                  <a:pt x="8994" y="3131"/>
                  <a:pt x="8994" y="3131"/>
                  <a:pt x="8989" y="3137"/>
                </a:cubicBezTo>
                <a:cubicBezTo>
                  <a:pt x="8989" y="3137"/>
                  <a:pt x="8982" y="3137"/>
                  <a:pt x="8977" y="3137"/>
                </a:cubicBezTo>
                <a:cubicBezTo>
                  <a:pt x="8971" y="3142"/>
                  <a:pt x="8965" y="3142"/>
                  <a:pt x="8953" y="3142"/>
                </a:cubicBezTo>
                <a:cubicBezTo>
                  <a:pt x="8947" y="3142"/>
                  <a:pt x="8947" y="3142"/>
                  <a:pt x="8941" y="3142"/>
                </a:cubicBezTo>
                <a:cubicBezTo>
                  <a:pt x="8935" y="3142"/>
                  <a:pt x="8935" y="3142"/>
                  <a:pt x="8929" y="3148"/>
                </a:cubicBezTo>
                <a:cubicBezTo>
                  <a:pt x="8923" y="3148"/>
                  <a:pt x="8929" y="3154"/>
                  <a:pt x="8923" y="3160"/>
                </a:cubicBezTo>
                <a:cubicBezTo>
                  <a:pt x="8923" y="3160"/>
                  <a:pt x="8917" y="3160"/>
                  <a:pt x="8911" y="3160"/>
                </a:cubicBezTo>
                <a:cubicBezTo>
                  <a:pt x="8905" y="3160"/>
                  <a:pt x="8900" y="3160"/>
                  <a:pt x="8888" y="3166"/>
                </a:cubicBezTo>
                <a:cubicBezTo>
                  <a:pt x="8888" y="3172"/>
                  <a:pt x="8894" y="3178"/>
                  <a:pt x="8888" y="3190"/>
                </a:cubicBezTo>
                <a:lnTo>
                  <a:pt x="8888" y="3196"/>
                </a:lnTo>
                <a:cubicBezTo>
                  <a:pt x="8888" y="3202"/>
                  <a:pt x="8882" y="3202"/>
                  <a:pt x="8876" y="3202"/>
                </a:cubicBezTo>
                <a:cubicBezTo>
                  <a:pt x="8870" y="3208"/>
                  <a:pt x="8870" y="3208"/>
                  <a:pt x="8864" y="3214"/>
                </a:cubicBezTo>
                <a:cubicBezTo>
                  <a:pt x="8864" y="3214"/>
                  <a:pt x="8858" y="3214"/>
                  <a:pt x="8852" y="3214"/>
                </a:cubicBezTo>
                <a:cubicBezTo>
                  <a:pt x="8858" y="3220"/>
                  <a:pt x="8858" y="3225"/>
                  <a:pt x="8864" y="3225"/>
                </a:cubicBezTo>
                <a:close/>
                <a:moveTo>
                  <a:pt x="8816" y="2929"/>
                </a:moveTo>
                <a:lnTo>
                  <a:pt x="8816" y="2929"/>
                </a:lnTo>
                <a:cubicBezTo>
                  <a:pt x="8823" y="2929"/>
                  <a:pt x="8823" y="2929"/>
                  <a:pt x="8828" y="2929"/>
                </a:cubicBezTo>
                <a:cubicBezTo>
                  <a:pt x="8840" y="2923"/>
                  <a:pt x="8846" y="2917"/>
                  <a:pt x="8846" y="2905"/>
                </a:cubicBezTo>
                <a:cubicBezTo>
                  <a:pt x="8846" y="2899"/>
                  <a:pt x="8846" y="2893"/>
                  <a:pt x="8840" y="2887"/>
                </a:cubicBezTo>
                <a:cubicBezTo>
                  <a:pt x="8840" y="2887"/>
                  <a:pt x="8834" y="2882"/>
                  <a:pt x="8828" y="2882"/>
                </a:cubicBezTo>
                <a:cubicBezTo>
                  <a:pt x="8828" y="2876"/>
                  <a:pt x="8828" y="2870"/>
                  <a:pt x="8828" y="2870"/>
                </a:cubicBezTo>
                <a:cubicBezTo>
                  <a:pt x="8828" y="2864"/>
                  <a:pt x="8828" y="2858"/>
                  <a:pt x="8828" y="2858"/>
                </a:cubicBezTo>
                <a:cubicBezTo>
                  <a:pt x="8823" y="2852"/>
                  <a:pt x="8823" y="2852"/>
                  <a:pt x="8816" y="2846"/>
                </a:cubicBezTo>
                <a:cubicBezTo>
                  <a:pt x="8811" y="2846"/>
                  <a:pt x="8811" y="2846"/>
                  <a:pt x="8805" y="2846"/>
                </a:cubicBezTo>
                <a:cubicBezTo>
                  <a:pt x="8799" y="2846"/>
                  <a:pt x="8799" y="2840"/>
                  <a:pt x="8793" y="2840"/>
                </a:cubicBezTo>
                <a:cubicBezTo>
                  <a:pt x="8787" y="2840"/>
                  <a:pt x="8787" y="2840"/>
                  <a:pt x="8787" y="2840"/>
                </a:cubicBezTo>
                <a:cubicBezTo>
                  <a:pt x="8781" y="2840"/>
                  <a:pt x="8775" y="2840"/>
                  <a:pt x="8769" y="2846"/>
                </a:cubicBezTo>
                <a:cubicBezTo>
                  <a:pt x="8769" y="2846"/>
                  <a:pt x="8763" y="2846"/>
                  <a:pt x="8757" y="2846"/>
                </a:cubicBezTo>
                <a:cubicBezTo>
                  <a:pt x="8757" y="2852"/>
                  <a:pt x="8757" y="2858"/>
                  <a:pt x="8751" y="2858"/>
                </a:cubicBezTo>
                <a:cubicBezTo>
                  <a:pt x="8751" y="2864"/>
                  <a:pt x="8745" y="2864"/>
                  <a:pt x="8739" y="2864"/>
                </a:cubicBezTo>
                <a:cubicBezTo>
                  <a:pt x="8739" y="2864"/>
                  <a:pt x="8734" y="2864"/>
                  <a:pt x="8734" y="2858"/>
                </a:cubicBezTo>
                <a:cubicBezTo>
                  <a:pt x="8727" y="2858"/>
                  <a:pt x="8727" y="2852"/>
                  <a:pt x="8727" y="2846"/>
                </a:cubicBezTo>
                <a:cubicBezTo>
                  <a:pt x="8722" y="2846"/>
                  <a:pt x="8716" y="2846"/>
                  <a:pt x="8716" y="2840"/>
                </a:cubicBezTo>
                <a:cubicBezTo>
                  <a:pt x="8686" y="2846"/>
                  <a:pt x="8686" y="2846"/>
                  <a:pt x="8686" y="2846"/>
                </a:cubicBezTo>
                <a:cubicBezTo>
                  <a:pt x="8686" y="2846"/>
                  <a:pt x="8686" y="2852"/>
                  <a:pt x="8686" y="2858"/>
                </a:cubicBezTo>
                <a:cubicBezTo>
                  <a:pt x="8686" y="2858"/>
                  <a:pt x="8686" y="2864"/>
                  <a:pt x="8686" y="2870"/>
                </a:cubicBezTo>
                <a:cubicBezTo>
                  <a:pt x="8686" y="2876"/>
                  <a:pt x="8686" y="2876"/>
                  <a:pt x="8686" y="2887"/>
                </a:cubicBezTo>
                <a:cubicBezTo>
                  <a:pt x="8686" y="2893"/>
                  <a:pt x="8686" y="2893"/>
                  <a:pt x="8686" y="2899"/>
                </a:cubicBezTo>
                <a:cubicBezTo>
                  <a:pt x="8686" y="2905"/>
                  <a:pt x="8692" y="2899"/>
                  <a:pt x="8692" y="2899"/>
                </a:cubicBezTo>
                <a:cubicBezTo>
                  <a:pt x="8686" y="2899"/>
                  <a:pt x="8680" y="2899"/>
                  <a:pt x="8680" y="2899"/>
                </a:cubicBezTo>
                <a:cubicBezTo>
                  <a:pt x="8674" y="2899"/>
                  <a:pt x="8674" y="2905"/>
                  <a:pt x="8668" y="2905"/>
                </a:cubicBezTo>
                <a:cubicBezTo>
                  <a:pt x="8662" y="2905"/>
                  <a:pt x="8662" y="2905"/>
                  <a:pt x="8657" y="2905"/>
                </a:cubicBezTo>
                <a:cubicBezTo>
                  <a:pt x="8650" y="2911"/>
                  <a:pt x="8645" y="2917"/>
                  <a:pt x="8633" y="2917"/>
                </a:cubicBezTo>
                <a:cubicBezTo>
                  <a:pt x="8627" y="2917"/>
                  <a:pt x="8627" y="2911"/>
                  <a:pt x="8621" y="2905"/>
                </a:cubicBezTo>
                <a:cubicBezTo>
                  <a:pt x="8609" y="2911"/>
                  <a:pt x="8609" y="2911"/>
                  <a:pt x="8609" y="2911"/>
                </a:cubicBezTo>
                <a:cubicBezTo>
                  <a:pt x="8609" y="2994"/>
                  <a:pt x="8609" y="2994"/>
                  <a:pt x="8609" y="2994"/>
                </a:cubicBezTo>
                <a:cubicBezTo>
                  <a:pt x="8615" y="2994"/>
                  <a:pt x="8615" y="2994"/>
                  <a:pt x="8621" y="2994"/>
                </a:cubicBezTo>
                <a:cubicBezTo>
                  <a:pt x="8633" y="2994"/>
                  <a:pt x="8639" y="2994"/>
                  <a:pt x="8650" y="2994"/>
                </a:cubicBezTo>
                <a:cubicBezTo>
                  <a:pt x="8650" y="3030"/>
                  <a:pt x="8650" y="3030"/>
                  <a:pt x="8650" y="3030"/>
                </a:cubicBezTo>
                <a:cubicBezTo>
                  <a:pt x="8639" y="3030"/>
                  <a:pt x="8639" y="3030"/>
                  <a:pt x="8633" y="3030"/>
                </a:cubicBezTo>
                <a:cubicBezTo>
                  <a:pt x="8627" y="3030"/>
                  <a:pt x="8621" y="3030"/>
                  <a:pt x="8621" y="3030"/>
                </a:cubicBezTo>
                <a:cubicBezTo>
                  <a:pt x="8615" y="3030"/>
                  <a:pt x="8615" y="3036"/>
                  <a:pt x="8615" y="3042"/>
                </a:cubicBezTo>
                <a:cubicBezTo>
                  <a:pt x="8609" y="3048"/>
                  <a:pt x="8609" y="3048"/>
                  <a:pt x="8609" y="3054"/>
                </a:cubicBezTo>
                <a:cubicBezTo>
                  <a:pt x="8609" y="3059"/>
                  <a:pt x="8609" y="3065"/>
                  <a:pt x="8609" y="3077"/>
                </a:cubicBezTo>
                <a:cubicBezTo>
                  <a:pt x="8609" y="3077"/>
                  <a:pt x="8597" y="3077"/>
                  <a:pt x="8597" y="3083"/>
                </a:cubicBezTo>
                <a:cubicBezTo>
                  <a:pt x="8597" y="3083"/>
                  <a:pt x="8591" y="3089"/>
                  <a:pt x="8591" y="3095"/>
                </a:cubicBezTo>
                <a:cubicBezTo>
                  <a:pt x="8591" y="3095"/>
                  <a:pt x="8597" y="3101"/>
                  <a:pt x="8597" y="3107"/>
                </a:cubicBezTo>
                <a:cubicBezTo>
                  <a:pt x="8597" y="3107"/>
                  <a:pt x="8603" y="3113"/>
                  <a:pt x="8609" y="3113"/>
                </a:cubicBezTo>
                <a:cubicBezTo>
                  <a:pt x="8615" y="3119"/>
                  <a:pt x="8615" y="3119"/>
                  <a:pt x="8627" y="3119"/>
                </a:cubicBezTo>
                <a:cubicBezTo>
                  <a:pt x="8633" y="3119"/>
                  <a:pt x="8633" y="3113"/>
                  <a:pt x="8645" y="3113"/>
                </a:cubicBezTo>
                <a:cubicBezTo>
                  <a:pt x="8645" y="3113"/>
                  <a:pt x="8650" y="3107"/>
                  <a:pt x="8650" y="3113"/>
                </a:cubicBezTo>
                <a:cubicBezTo>
                  <a:pt x="8657" y="3113"/>
                  <a:pt x="8662" y="3113"/>
                  <a:pt x="8662" y="3113"/>
                </a:cubicBezTo>
                <a:cubicBezTo>
                  <a:pt x="8668" y="3113"/>
                  <a:pt x="8668" y="3119"/>
                  <a:pt x="8668" y="3119"/>
                </a:cubicBezTo>
                <a:cubicBezTo>
                  <a:pt x="8680" y="3119"/>
                  <a:pt x="8680" y="3113"/>
                  <a:pt x="8686" y="3107"/>
                </a:cubicBezTo>
                <a:cubicBezTo>
                  <a:pt x="8692" y="3107"/>
                  <a:pt x="8698" y="3101"/>
                  <a:pt x="8698" y="3101"/>
                </a:cubicBezTo>
                <a:cubicBezTo>
                  <a:pt x="8698" y="3095"/>
                  <a:pt x="8698" y="3089"/>
                  <a:pt x="8698" y="3089"/>
                </a:cubicBezTo>
                <a:cubicBezTo>
                  <a:pt x="8704" y="3083"/>
                  <a:pt x="8710" y="3083"/>
                  <a:pt x="8710" y="3077"/>
                </a:cubicBezTo>
                <a:cubicBezTo>
                  <a:pt x="8811" y="3077"/>
                  <a:pt x="8811" y="3077"/>
                  <a:pt x="8811" y="3077"/>
                </a:cubicBezTo>
                <a:cubicBezTo>
                  <a:pt x="8811" y="3059"/>
                  <a:pt x="8811" y="3059"/>
                  <a:pt x="8811" y="3059"/>
                </a:cubicBezTo>
                <a:cubicBezTo>
                  <a:pt x="8811" y="3054"/>
                  <a:pt x="8799" y="3048"/>
                  <a:pt x="8799" y="3036"/>
                </a:cubicBezTo>
                <a:lnTo>
                  <a:pt x="8811" y="3036"/>
                </a:lnTo>
                <a:cubicBezTo>
                  <a:pt x="8811" y="3030"/>
                  <a:pt x="8816" y="3024"/>
                  <a:pt x="8816" y="3024"/>
                </a:cubicBezTo>
                <a:cubicBezTo>
                  <a:pt x="8816" y="3018"/>
                  <a:pt x="8816" y="3012"/>
                  <a:pt x="8816" y="3012"/>
                </a:cubicBezTo>
                <a:cubicBezTo>
                  <a:pt x="8816" y="3000"/>
                  <a:pt x="8816" y="2994"/>
                  <a:pt x="8816" y="2988"/>
                </a:cubicBezTo>
                <a:cubicBezTo>
                  <a:pt x="8816" y="2982"/>
                  <a:pt x="8816" y="2982"/>
                  <a:pt x="8816" y="2976"/>
                </a:cubicBezTo>
                <a:cubicBezTo>
                  <a:pt x="8816" y="2965"/>
                  <a:pt x="8816" y="2959"/>
                  <a:pt x="8816" y="2953"/>
                </a:cubicBezTo>
                <a:lnTo>
                  <a:pt x="8816" y="2929"/>
                </a:lnTo>
                <a:close/>
                <a:moveTo>
                  <a:pt x="11869" y="7274"/>
                </a:moveTo>
                <a:lnTo>
                  <a:pt x="11869" y="7274"/>
                </a:lnTo>
                <a:cubicBezTo>
                  <a:pt x="11869" y="7256"/>
                  <a:pt x="11851" y="7244"/>
                  <a:pt x="11851" y="7221"/>
                </a:cubicBezTo>
                <a:cubicBezTo>
                  <a:pt x="11851" y="7203"/>
                  <a:pt x="11857" y="7197"/>
                  <a:pt x="11863" y="7185"/>
                </a:cubicBezTo>
                <a:cubicBezTo>
                  <a:pt x="11869" y="7179"/>
                  <a:pt x="11875" y="7173"/>
                  <a:pt x="11875" y="7161"/>
                </a:cubicBezTo>
                <a:cubicBezTo>
                  <a:pt x="11875" y="7138"/>
                  <a:pt x="11875" y="7138"/>
                  <a:pt x="11875" y="7138"/>
                </a:cubicBezTo>
                <a:cubicBezTo>
                  <a:pt x="11875" y="7132"/>
                  <a:pt x="11869" y="7126"/>
                  <a:pt x="11869" y="7114"/>
                </a:cubicBezTo>
                <a:cubicBezTo>
                  <a:pt x="11869" y="7108"/>
                  <a:pt x="11869" y="7108"/>
                  <a:pt x="11869" y="7108"/>
                </a:cubicBezTo>
                <a:cubicBezTo>
                  <a:pt x="11869" y="7096"/>
                  <a:pt x="11887" y="7096"/>
                  <a:pt x="11893" y="7090"/>
                </a:cubicBezTo>
                <a:cubicBezTo>
                  <a:pt x="11893" y="7078"/>
                  <a:pt x="11899" y="7072"/>
                  <a:pt x="11899" y="7066"/>
                </a:cubicBezTo>
                <a:cubicBezTo>
                  <a:pt x="11899" y="7055"/>
                  <a:pt x="11899" y="7055"/>
                  <a:pt x="11899" y="7055"/>
                </a:cubicBezTo>
                <a:cubicBezTo>
                  <a:pt x="11899" y="7031"/>
                  <a:pt x="11887" y="7019"/>
                  <a:pt x="11887" y="6995"/>
                </a:cubicBezTo>
                <a:cubicBezTo>
                  <a:pt x="11887" y="6978"/>
                  <a:pt x="11887" y="6966"/>
                  <a:pt x="11887" y="6954"/>
                </a:cubicBezTo>
                <a:cubicBezTo>
                  <a:pt x="11887" y="6942"/>
                  <a:pt x="11887" y="6936"/>
                  <a:pt x="11887" y="6930"/>
                </a:cubicBezTo>
                <a:cubicBezTo>
                  <a:pt x="11887" y="6918"/>
                  <a:pt x="11875" y="6918"/>
                  <a:pt x="11863" y="6912"/>
                </a:cubicBezTo>
                <a:cubicBezTo>
                  <a:pt x="11857" y="6906"/>
                  <a:pt x="11851" y="6901"/>
                  <a:pt x="11839" y="6896"/>
                </a:cubicBezTo>
                <a:cubicBezTo>
                  <a:pt x="11834" y="6890"/>
                  <a:pt x="11827" y="6890"/>
                  <a:pt x="11816" y="6890"/>
                </a:cubicBezTo>
                <a:cubicBezTo>
                  <a:pt x="11816" y="6896"/>
                  <a:pt x="11822" y="6906"/>
                  <a:pt x="11816" y="6912"/>
                </a:cubicBezTo>
                <a:cubicBezTo>
                  <a:pt x="11816" y="6918"/>
                  <a:pt x="11822" y="6924"/>
                  <a:pt x="11816" y="6936"/>
                </a:cubicBezTo>
                <a:cubicBezTo>
                  <a:pt x="11816" y="6942"/>
                  <a:pt x="11804" y="6942"/>
                  <a:pt x="11798" y="6954"/>
                </a:cubicBezTo>
                <a:cubicBezTo>
                  <a:pt x="11786" y="6960"/>
                  <a:pt x="11786" y="6966"/>
                  <a:pt x="11780" y="6972"/>
                </a:cubicBezTo>
                <a:cubicBezTo>
                  <a:pt x="11774" y="6984"/>
                  <a:pt x="11762" y="6984"/>
                  <a:pt x="11756" y="6989"/>
                </a:cubicBezTo>
                <a:cubicBezTo>
                  <a:pt x="11750" y="7001"/>
                  <a:pt x="11750" y="7007"/>
                  <a:pt x="11750" y="7013"/>
                </a:cubicBezTo>
                <a:cubicBezTo>
                  <a:pt x="11745" y="7019"/>
                  <a:pt x="11750" y="7031"/>
                  <a:pt x="11750" y="7037"/>
                </a:cubicBezTo>
                <a:cubicBezTo>
                  <a:pt x="11745" y="7043"/>
                  <a:pt x="11733" y="7037"/>
                  <a:pt x="11727" y="7043"/>
                </a:cubicBezTo>
                <a:cubicBezTo>
                  <a:pt x="11721" y="7055"/>
                  <a:pt x="11727" y="7078"/>
                  <a:pt x="11709" y="7090"/>
                </a:cubicBezTo>
                <a:cubicBezTo>
                  <a:pt x="11703" y="7090"/>
                  <a:pt x="11697" y="7090"/>
                  <a:pt x="11685" y="7090"/>
                </a:cubicBezTo>
                <a:cubicBezTo>
                  <a:pt x="11673" y="7090"/>
                  <a:pt x="11656" y="7084"/>
                  <a:pt x="11644" y="7090"/>
                </a:cubicBezTo>
                <a:cubicBezTo>
                  <a:pt x="11626" y="7090"/>
                  <a:pt x="11608" y="7090"/>
                  <a:pt x="11596" y="7102"/>
                </a:cubicBezTo>
                <a:cubicBezTo>
                  <a:pt x="11584" y="7102"/>
                  <a:pt x="11579" y="7102"/>
                  <a:pt x="11573" y="7114"/>
                </a:cubicBezTo>
                <a:cubicBezTo>
                  <a:pt x="11567" y="7120"/>
                  <a:pt x="11573" y="7126"/>
                  <a:pt x="11573" y="7132"/>
                </a:cubicBezTo>
                <a:cubicBezTo>
                  <a:pt x="11573" y="7144"/>
                  <a:pt x="11573" y="7150"/>
                  <a:pt x="11573" y="7155"/>
                </a:cubicBezTo>
                <a:cubicBezTo>
                  <a:pt x="11567" y="7173"/>
                  <a:pt x="11549" y="7185"/>
                  <a:pt x="11549" y="7203"/>
                </a:cubicBezTo>
                <a:cubicBezTo>
                  <a:pt x="11549" y="7209"/>
                  <a:pt x="11555" y="7215"/>
                  <a:pt x="11555" y="7227"/>
                </a:cubicBezTo>
                <a:cubicBezTo>
                  <a:pt x="11555" y="7244"/>
                  <a:pt x="11555" y="7256"/>
                  <a:pt x="11555" y="7268"/>
                </a:cubicBezTo>
                <a:cubicBezTo>
                  <a:pt x="11555" y="7280"/>
                  <a:pt x="11573" y="7286"/>
                  <a:pt x="11573" y="7292"/>
                </a:cubicBezTo>
                <a:cubicBezTo>
                  <a:pt x="11573" y="7304"/>
                  <a:pt x="11573" y="7310"/>
                  <a:pt x="11573" y="7316"/>
                </a:cubicBezTo>
                <a:cubicBezTo>
                  <a:pt x="11573" y="7327"/>
                  <a:pt x="11579" y="7333"/>
                  <a:pt x="11573" y="7339"/>
                </a:cubicBezTo>
                <a:cubicBezTo>
                  <a:pt x="11567" y="7345"/>
                  <a:pt x="11555" y="7333"/>
                  <a:pt x="11549" y="7339"/>
                </a:cubicBezTo>
                <a:cubicBezTo>
                  <a:pt x="11543" y="7345"/>
                  <a:pt x="11543" y="7351"/>
                  <a:pt x="11537" y="7363"/>
                </a:cubicBezTo>
                <a:cubicBezTo>
                  <a:pt x="11537" y="7369"/>
                  <a:pt x="11531" y="7375"/>
                  <a:pt x="11525" y="7387"/>
                </a:cubicBezTo>
                <a:cubicBezTo>
                  <a:pt x="11525" y="7398"/>
                  <a:pt x="11531" y="7416"/>
                  <a:pt x="11525" y="7428"/>
                </a:cubicBezTo>
                <a:cubicBezTo>
                  <a:pt x="11525" y="7440"/>
                  <a:pt x="11513" y="7446"/>
                  <a:pt x="11507" y="7452"/>
                </a:cubicBezTo>
                <a:cubicBezTo>
                  <a:pt x="11507" y="7464"/>
                  <a:pt x="11507" y="7464"/>
                  <a:pt x="11507" y="7464"/>
                </a:cubicBezTo>
                <a:cubicBezTo>
                  <a:pt x="11507" y="7482"/>
                  <a:pt x="11519" y="7487"/>
                  <a:pt x="11519" y="7499"/>
                </a:cubicBezTo>
                <a:cubicBezTo>
                  <a:pt x="11525" y="7505"/>
                  <a:pt x="11525" y="7511"/>
                  <a:pt x="11525" y="7523"/>
                </a:cubicBezTo>
                <a:cubicBezTo>
                  <a:pt x="11525" y="7547"/>
                  <a:pt x="11525" y="7547"/>
                  <a:pt x="11525" y="7547"/>
                </a:cubicBezTo>
                <a:cubicBezTo>
                  <a:pt x="11525" y="7553"/>
                  <a:pt x="11531" y="7559"/>
                  <a:pt x="11531" y="7571"/>
                </a:cubicBezTo>
                <a:cubicBezTo>
                  <a:pt x="11537" y="7582"/>
                  <a:pt x="11531" y="7594"/>
                  <a:pt x="11531" y="7612"/>
                </a:cubicBezTo>
                <a:cubicBezTo>
                  <a:pt x="11543" y="7612"/>
                  <a:pt x="11549" y="7612"/>
                  <a:pt x="11555" y="7612"/>
                </a:cubicBezTo>
                <a:cubicBezTo>
                  <a:pt x="11573" y="7612"/>
                  <a:pt x="11584" y="7612"/>
                  <a:pt x="11602" y="7612"/>
                </a:cubicBezTo>
                <a:cubicBezTo>
                  <a:pt x="11608" y="7612"/>
                  <a:pt x="11608" y="7630"/>
                  <a:pt x="11614" y="7630"/>
                </a:cubicBezTo>
                <a:cubicBezTo>
                  <a:pt x="11620" y="7630"/>
                  <a:pt x="11626" y="7630"/>
                  <a:pt x="11638" y="7630"/>
                </a:cubicBezTo>
                <a:cubicBezTo>
                  <a:pt x="11644" y="7630"/>
                  <a:pt x="11650" y="7636"/>
                  <a:pt x="11656" y="7636"/>
                </a:cubicBezTo>
                <a:cubicBezTo>
                  <a:pt x="11668" y="7636"/>
                  <a:pt x="11673" y="7630"/>
                  <a:pt x="11679" y="7630"/>
                </a:cubicBezTo>
                <a:cubicBezTo>
                  <a:pt x="11697" y="7630"/>
                  <a:pt x="11715" y="7636"/>
                  <a:pt x="11727" y="7624"/>
                </a:cubicBezTo>
                <a:cubicBezTo>
                  <a:pt x="11733" y="7618"/>
                  <a:pt x="11739" y="7612"/>
                  <a:pt x="11745" y="7600"/>
                </a:cubicBezTo>
                <a:cubicBezTo>
                  <a:pt x="11750" y="7594"/>
                  <a:pt x="11756" y="7588"/>
                  <a:pt x="11756" y="7576"/>
                </a:cubicBezTo>
                <a:cubicBezTo>
                  <a:pt x="11756" y="7571"/>
                  <a:pt x="11756" y="7564"/>
                  <a:pt x="11756" y="7559"/>
                </a:cubicBezTo>
                <a:cubicBezTo>
                  <a:pt x="11756" y="7529"/>
                  <a:pt x="11750" y="7511"/>
                  <a:pt x="11756" y="7487"/>
                </a:cubicBezTo>
                <a:cubicBezTo>
                  <a:pt x="11756" y="7482"/>
                  <a:pt x="11762" y="7470"/>
                  <a:pt x="11762" y="7464"/>
                </a:cubicBezTo>
                <a:cubicBezTo>
                  <a:pt x="11762" y="7458"/>
                  <a:pt x="11774" y="7452"/>
                  <a:pt x="11780" y="7440"/>
                </a:cubicBezTo>
                <a:cubicBezTo>
                  <a:pt x="11780" y="7434"/>
                  <a:pt x="11792" y="7428"/>
                  <a:pt x="11798" y="7422"/>
                </a:cubicBezTo>
                <a:cubicBezTo>
                  <a:pt x="11798" y="7405"/>
                  <a:pt x="11798" y="7393"/>
                  <a:pt x="11798" y="7375"/>
                </a:cubicBezTo>
                <a:cubicBezTo>
                  <a:pt x="11798" y="7357"/>
                  <a:pt x="11792" y="7345"/>
                  <a:pt x="11798" y="7327"/>
                </a:cubicBezTo>
                <a:cubicBezTo>
                  <a:pt x="11798" y="7316"/>
                  <a:pt x="11810" y="7316"/>
                  <a:pt x="11816" y="7310"/>
                </a:cubicBezTo>
                <a:cubicBezTo>
                  <a:pt x="11827" y="7304"/>
                  <a:pt x="11839" y="7304"/>
                  <a:pt x="11845" y="7292"/>
                </a:cubicBezTo>
                <a:cubicBezTo>
                  <a:pt x="11851" y="7286"/>
                  <a:pt x="11869" y="7286"/>
                  <a:pt x="11869" y="7274"/>
                </a:cubicBezTo>
                <a:close/>
                <a:moveTo>
                  <a:pt x="10920" y="4554"/>
                </a:moveTo>
                <a:lnTo>
                  <a:pt x="10920" y="4554"/>
                </a:lnTo>
                <a:cubicBezTo>
                  <a:pt x="10920" y="4542"/>
                  <a:pt x="10909" y="4542"/>
                  <a:pt x="10903" y="4530"/>
                </a:cubicBezTo>
                <a:cubicBezTo>
                  <a:pt x="10903" y="4524"/>
                  <a:pt x="10909" y="4518"/>
                  <a:pt x="10903" y="4506"/>
                </a:cubicBezTo>
                <a:cubicBezTo>
                  <a:pt x="10903" y="4500"/>
                  <a:pt x="10909" y="4494"/>
                  <a:pt x="10903" y="4488"/>
                </a:cubicBezTo>
                <a:cubicBezTo>
                  <a:pt x="10903" y="4476"/>
                  <a:pt x="10891" y="4476"/>
                  <a:pt x="10885" y="4471"/>
                </a:cubicBezTo>
                <a:cubicBezTo>
                  <a:pt x="10873" y="4465"/>
                  <a:pt x="10867" y="4459"/>
                  <a:pt x="10861" y="4459"/>
                </a:cubicBezTo>
                <a:cubicBezTo>
                  <a:pt x="10849" y="4453"/>
                  <a:pt x="10843" y="4459"/>
                  <a:pt x="10837" y="4459"/>
                </a:cubicBezTo>
                <a:cubicBezTo>
                  <a:pt x="10825" y="4453"/>
                  <a:pt x="10825" y="4441"/>
                  <a:pt x="10814" y="4441"/>
                </a:cubicBezTo>
                <a:cubicBezTo>
                  <a:pt x="10802" y="4441"/>
                  <a:pt x="10802" y="4441"/>
                  <a:pt x="10802" y="4441"/>
                </a:cubicBezTo>
                <a:cubicBezTo>
                  <a:pt x="10778" y="4441"/>
                  <a:pt x="10766" y="4459"/>
                  <a:pt x="10743" y="4465"/>
                </a:cubicBezTo>
                <a:cubicBezTo>
                  <a:pt x="10731" y="4465"/>
                  <a:pt x="10731" y="4465"/>
                  <a:pt x="10731" y="4465"/>
                </a:cubicBezTo>
                <a:cubicBezTo>
                  <a:pt x="10570" y="4423"/>
                  <a:pt x="10570" y="4423"/>
                  <a:pt x="10570" y="4423"/>
                </a:cubicBezTo>
                <a:cubicBezTo>
                  <a:pt x="10553" y="4429"/>
                  <a:pt x="10541" y="4435"/>
                  <a:pt x="10523" y="4435"/>
                </a:cubicBezTo>
                <a:cubicBezTo>
                  <a:pt x="10511" y="4435"/>
                  <a:pt x="10499" y="4435"/>
                  <a:pt x="10488" y="4429"/>
                </a:cubicBezTo>
                <a:cubicBezTo>
                  <a:pt x="10476" y="4423"/>
                  <a:pt x="10476" y="4411"/>
                  <a:pt x="10464" y="4405"/>
                </a:cubicBezTo>
                <a:cubicBezTo>
                  <a:pt x="10446" y="4394"/>
                  <a:pt x="10440" y="4382"/>
                  <a:pt x="10422" y="4370"/>
                </a:cubicBezTo>
                <a:cubicBezTo>
                  <a:pt x="10393" y="4358"/>
                  <a:pt x="10375" y="4340"/>
                  <a:pt x="10339" y="4340"/>
                </a:cubicBezTo>
                <a:cubicBezTo>
                  <a:pt x="10316" y="4340"/>
                  <a:pt x="10304" y="4352"/>
                  <a:pt x="10280" y="4352"/>
                </a:cubicBezTo>
                <a:cubicBezTo>
                  <a:pt x="10268" y="4352"/>
                  <a:pt x="10262" y="4346"/>
                  <a:pt x="10250" y="4346"/>
                </a:cubicBezTo>
                <a:cubicBezTo>
                  <a:pt x="10250" y="4370"/>
                  <a:pt x="10245" y="4382"/>
                  <a:pt x="10250" y="4399"/>
                </a:cubicBezTo>
                <a:cubicBezTo>
                  <a:pt x="10250" y="4411"/>
                  <a:pt x="10256" y="4417"/>
                  <a:pt x="10256" y="4423"/>
                </a:cubicBezTo>
                <a:cubicBezTo>
                  <a:pt x="10256" y="4453"/>
                  <a:pt x="10250" y="4465"/>
                  <a:pt x="10250" y="4494"/>
                </a:cubicBezTo>
                <a:cubicBezTo>
                  <a:pt x="10233" y="4494"/>
                  <a:pt x="10227" y="4494"/>
                  <a:pt x="10215" y="4494"/>
                </a:cubicBezTo>
                <a:cubicBezTo>
                  <a:pt x="10191" y="4494"/>
                  <a:pt x="10191" y="4494"/>
                  <a:pt x="10191" y="4494"/>
                </a:cubicBezTo>
                <a:cubicBezTo>
                  <a:pt x="10185" y="4494"/>
                  <a:pt x="10179" y="4500"/>
                  <a:pt x="10167" y="4494"/>
                </a:cubicBezTo>
                <a:cubicBezTo>
                  <a:pt x="10156" y="4494"/>
                  <a:pt x="10156" y="4482"/>
                  <a:pt x="10144" y="4476"/>
                </a:cubicBezTo>
                <a:cubicBezTo>
                  <a:pt x="10138" y="4465"/>
                  <a:pt x="10132" y="4459"/>
                  <a:pt x="10120" y="4453"/>
                </a:cubicBezTo>
                <a:cubicBezTo>
                  <a:pt x="10114" y="4447"/>
                  <a:pt x="10102" y="4447"/>
                  <a:pt x="10090" y="4447"/>
                </a:cubicBezTo>
                <a:cubicBezTo>
                  <a:pt x="9978" y="4447"/>
                  <a:pt x="9978" y="4447"/>
                  <a:pt x="9978" y="4447"/>
                </a:cubicBezTo>
                <a:cubicBezTo>
                  <a:pt x="9978" y="4435"/>
                  <a:pt x="9972" y="4429"/>
                  <a:pt x="9966" y="4423"/>
                </a:cubicBezTo>
                <a:cubicBezTo>
                  <a:pt x="9966" y="4417"/>
                  <a:pt x="9966" y="4405"/>
                  <a:pt x="9966" y="4399"/>
                </a:cubicBezTo>
                <a:cubicBezTo>
                  <a:pt x="9960" y="4394"/>
                  <a:pt x="9948" y="4394"/>
                  <a:pt x="9942" y="4387"/>
                </a:cubicBezTo>
                <a:cubicBezTo>
                  <a:pt x="9930" y="4382"/>
                  <a:pt x="9924" y="4376"/>
                  <a:pt x="9918" y="4370"/>
                </a:cubicBezTo>
                <a:cubicBezTo>
                  <a:pt x="9912" y="4370"/>
                  <a:pt x="9901" y="4370"/>
                  <a:pt x="9895" y="4364"/>
                </a:cubicBezTo>
                <a:cubicBezTo>
                  <a:pt x="9877" y="4364"/>
                  <a:pt x="9865" y="4358"/>
                  <a:pt x="9847" y="4352"/>
                </a:cubicBezTo>
                <a:cubicBezTo>
                  <a:pt x="9829" y="4352"/>
                  <a:pt x="9818" y="4358"/>
                  <a:pt x="9806" y="4352"/>
                </a:cubicBezTo>
                <a:cubicBezTo>
                  <a:pt x="9783" y="4352"/>
                  <a:pt x="9777" y="4340"/>
                  <a:pt x="9759" y="4334"/>
                </a:cubicBezTo>
                <a:cubicBezTo>
                  <a:pt x="9736" y="4322"/>
                  <a:pt x="9718" y="4310"/>
                  <a:pt x="9712" y="4293"/>
                </a:cubicBezTo>
                <a:cubicBezTo>
                  <a:pt x="9712" y="4287"/>
                  <a:pt x="9706" y="4275"/>
                  <a:pt x="9706" y="4269"/>
                </a:cubicBezTo>
                <a:cubicBezTo>
                  <a:pt x="9706" y="4257"/>
                  <a:pt x="9712" y="4257"/>
                  <a:pt x="9718" y="4245"/>
                </a:cubicBezTo>
                <a:cubicBezTo>
                  <a:pt x="9724" y="4233"/>
                  <a:pt x="9736" y="4239"/>
                  <a:pt x="9741" y="4228"/>
                </a:cubicBezTo>
                <a:cubicBezTo>
                  <a:pt x="9741" y="4221"/>
                  <a:pt x="9747" y="4216"/>
                  <a:pt x="9747" y="4204"/>
                </a:cubicBezTo>
                <a:cubicBezTo>
                  <a:pt x="9747" y="4198"/>
                  <a:pt x="9741" y="4192"/>
                  <a:pt x="9736" y="4186"/>
                </a:cubicBezTo>
                <a:cubicBezTo>
                  <a:pt x="9730" y="4174"/>
                  <a:pt x="9718" y="4174"/>
                  <a:pt x="9712" y="4174"/>
                </a:cubicBezTo>
                <a:cubicBezTo>
                  <a:pt x="9706" y="4168"/>
                  <a:pt x="9700" y="4162"/>
                  <a:pt x="9688" y="4156"/>
                </a:cubicBezTo>
                <a:cubicBezTo>
                  <a:pt x="9700" y="4150"/>
                  <a:pt x="9694" y="4139"/>
                  <a:pt x="9706" y="4133"/>
                </a:cubicBezTo>
                <a:cubicBezTo>
                  <a:pt x="9712" y="4127"/>
                  <a:pt x="9724" y="4127"/>
                  <a:pt x="9730" y="4127"/>
                </a:cubicBezTo>
                <a:cubicBezTo>
                  <a:pt x="9736" y="4121"/>
                  <a:pt x="9747" y="4121"/>
                  <a:pt x="9753" y="4121"/>
                </a:cubicBezTo>
                <a:cubicBezTo>
                  <a:pt x="9747" y="4115"/>
                  <a:pt x="9753" y="4103"/>
                  <a:pt x="9747" y="4097"/>
                </a:cubicBezTo>
                <a:cubicBezTo>
                  <a:pt x="9741" y="4091"/>
                  <a:pt x="9730" y="4097"/>
                  <a:pt x="9724" y="4091"/>
                </a:cubicBezTo>
                <a:cubicBezTo>
                  <a:pt x="9706" y="4085"/>
                  <a:pt x="9694" y="4073"/>
                  <a:pt x="9676" y="4073"/>
                </a:cubicBezTo>
                <a:cubicBezTo>
                  <a:pt x="9670" y="4073"/>
                  <a:pt x="9664" y="4079"/>
                  <a:pt x="9653" y="4079"/>
                </a:cubicBezTo>
                <a:cubicBezTo>
                  <a:pt x="9647" y="4079"/>
                  <a:pt x="9641" y="4079"/>
                  <a:pt x="9635" y="4079"/>
                </a:cubicBezTo>
                <a:cubicBezTo>
                  <a:pt x="9617" y="4085"/>
                  <a:pt x="9605" y="4097"/>
                  <a:pt x="9587" y="4097"/>
                </a:cubicBezTo>
                <a:cubicBezTo>
                  <a:pt x="9581" y="4097"/>
                  <a:pt x="9575" y="4097"/>
                  <a:pt x="9564" y="4097"/>
                </a:cubicBezTo>
                <a:cubicBezTo>
                  <a:pt x="9540" y="4097"/>
                  <a:pt x="9522" y="4091"/>
                  <a:pt x="9498" y="4097"/>
                </a:cubicBezTo>
                <a:cubicBezTo>
                  <a:pt x="9487" y="4097"/>
                  <a:pt x="9481" y="4109"/>
                  <a:pt x="9475" y="4115"/>
                </a:cubicBezTo>
                <a:cubicBezTo>
                  <a:pt x="9463" y="4121"/>
                  <a:pt x="9457" y="4127"/>
                  <a:pt x="9451" y="4133"/>
                </a:cubicBezTo>
                <a:cubicBezTo>
                  <a:pt x="9445" y="4127"/>
                  <a:pt x="9433" y="4121"/>
                  <a:pt x="9427" y="4115"/>
                </a:cubicBezTo>
                <a:cubicBezTo>
                  <a:pt x="9421" y="4109"/>
                  <a:pt x="9421" y="4097"/>
                  <a:pt x="9409" y="4091"/>
                </a:cubicBezTo>
                <a:cubicBezTo>
                  <a:pt x="9398" y="4079"/>
                  <a:pt x="9380" y="4073"/>
                  <a:pt x="9362" y="4073"/>
                </a:cubicBezTo>
                <a:cubicBezTo>
                  <a:pt x="9338" y="4073"/>
                  <a:pt x="9321" y="4091"/>
                  <a:pt x="9297" y="4103"/>
                </a:cubicBezTo>
                <a:cubicBezTo>
                  <a:pt x="9291" y="4109"/>
                  <a:pt x="9279" y="4103"/>
                  <a:pt x="9273" y="4103"/>
                </a:cubicBezTo>
                <a:cubicBezTo>
                  <a:pt x="9261" y="4109"/>
                  <a:pt x="9261" y="4115"/>
                  <a:pt x="9249" y="4127"/>
                </a:cubicBezTo>
                <a:cubicBezTo>
                  <a:pt x="9137" y="4127"/>
                  <a:pt x="9137" y="4127"/>
                  <a:pt x="9137" y="4127"/>
                </a:cubicBezTo>
                <a:cubicBezTo>
                  <a:pt x="9131" y="4133"/>
                  <a:pt x="9131" y="4139"/>
                  <a:pt x="9125" y="4150"/>
                </a:cubicBezTo>
                <a:cubicBezTo>
                  <a:pt x="9119" y="4156"/>
                  <a:pt x="9125" y="4168"/>
                  <a:pt x="9119" y="4174"/>
                </a:cubicBezTo>
                <a:cubicBezTo>
                  <a:pt x="9113" y="4180"/>
                  <a:pt x="9107" y="4186"/>
                  <a:pt x="9095" y="4192"/>
                </a:cubicBezTo>
                <a:cubicBezTo>
                  <a:pt x="9089" y="4192"/>
                  <a:pt x="9083" y="4192"/>
                  <a:pt x="9071" y="4192"/>
                </a:cubicBezTo>
                <a:cubicBezTo>
                  <a:pt x="9054" y="4192"/>
                  <a:pt x="9042" y="4186"/>
                  <a:pt x="9030" y="4192"/>
                </a:cubicBezTo>
                <a:cubicBezTo>
                  <a:pt x="9018" y="4192"/>
                  <a:pt x="9012" y="4198"/>
                  <a:pt x="9006" y="4198"/>
                </a:cubicBezTo>
                <a:cubicBezTo>
                  <a:pt x="8994" y="4198"/>
                  <a:pt x="8994" y="4198"/>
                  <a:pt x="8994" y="4198"/>
                </a:cubicBezTo>
                <a:cubicBezTo>
                  <a:pt x="8982" y="4198"/>
                  <a:pt x="8971" y="4192"/>
                  <a:pt x="8959" y="4192"/>
                </a:cubicBezTo>
                <a:cubicBezTo>
                  <a:pt x="8929" y="4192"/>
                  <a:pt x="8917" y="4198"/>
                  <a:pt x="8888" y="4192"/>
                </a:cubicBezTo>
                <a:cubicBezTo>
                  <a:pt x="8882" y="4192"/>
                  <a:pt x="8876" y="4192"/>
                  <a:pt x="8870" y="4192"/>
                </a:cubicBezTo>
                <a:cubicBezTo>
                  <a:pt x="8858" y="4186"/>
                  <a:pt x="8852" y="4174"/>
                  <a:pt x="8846" y="4174"/>
                </a:cubicBezTo>
                <a:cubicBezTo>
                  <a:pt x="8823" y="4162"/>
                  <a:pt x="8823" y="4162"/>
                  <a:pt x="8823" y="4162"/>
                </a:cubicBezTo>
                <a:cubicBezTo>
                  <a:pt x="8816" y="4168"/>
                  <a:pt x="8805" y="4174"/>
                  <a:pt x="8805" y="4186"/>
                </a:cubicBezTo>
                <a:cubicBezTo>
                  <a:pt x="8805" y="4192"/>
                  <a:pt x="8805" y="4198"/>
                  <a:pt x="8805" y="4204"/>
                </a:cubicBezTo>
                <a:cubicBezTo>
                  <a:pt x="8805" y="4216"/>
                  <a:pt x="8799" y="4221"/>
                  <a:pt x="8799" y="4228"/>
                </a:cubicBezTo>
                <a:cubicBezTo>
                  <a:pt x="8799" y="4245"/>
                  <a:pt x="8799" y="4251"/>
                  <a:pt x="8799" y="4263"/>
                </a:cubicBezTo>
                <a:cubicBezTo>
                  <a:pt x="8793" y="4263"/>
                  <a:pt x="8787" y="4263"/>
                  <a:pt x="8775" y="4263"/>
                </a:cubicBezTo>
                <a:cubicBezTo>
                  <a:pt x="8769" y="4263"/>
                  <a:pt x="8763" y="4269"/>
                  <a:pt x="8751" y="4269"/>
                </a:cubicBezTo>
                <a:cubicBezTo>
                  <a:pt x="8739" y="4269"/>
                  <a:pt x="8727" y="4263"/>
                  <a:pt x="8716" y="4263"/>
                </a:cubicBezTo>
                <a:cubicBezTo>
                  <a:pt x="8716" y="4358"/>
                  <a:pt x="8716" y="4358"/>
                  <a:pt x="8716" y="4358"/>
                </a:cubicBezTo>
                <a:cubicBezTo>
                  <a:pt x="8627" y="4358"/>
                  <a:pt x="8627" y="4358"/>
                  <a:pt x="8627" y="4358"/>
                </a:cubicBezTo>
                <a:cubicBezTo>
                  <a:pt x="8627" y="4376"/>
                  <a:pt x="8621" y="4387"/>
                  <a:pt x="8621" y="4405"/>
                </a:cubicBezTo>
                <a:cubicBezTo>
                  <a:pt x="8621" y="4423"/>
                  <a:pt x="8621" y="4435"/>
                  <a:pt x="8621" y="4453"/>
                </a:cubicBezTo>
                <a:cubicBezTo>
                  <a:pt x="8621" y="4459"/>
                  <a:pt x="8615" y="4465"/>
                  <a:pt x="8609" y="4476"/>
                </a:cubicBezTo>
                <a:cubicBezTo>
                  <a:pt x="8609" y="4488"/>
                  <a:pt x="8603" y="4506"/>
                  <a:pt x="8603" y="4524"/>
                </a:cubicBezTo>
                <a:cubicBezTo>
                  <a:pt x="8603" y="4565"/>
                  <a:pt x="8603" y="4565"/>
                  <a:pt x="8603" y="4565"/>
                </a:cubicBezTo>
                <a:cubicBezTo>
                  <a:pt x="8538" y="4565"/>
                  <a:pt x="8538" y="4565"/>
                  <a:pt x="8538" y="4565"/>
                </a:cubicBezTo>
                <a:cubicBezTo>
                  <a:pt x="8538" y="4595"/>
                  <a:pt x="8532" y="4619"/>
                  <a:pt x="8508" y="4637"/>
                </a:cubicBezTo>
                <a:cubicBezTo>
                  <a:pt x="8502" y="4637"/>
                  <a:pt x="8490" y="4637"/>
                  <a:pt x="8484" y="4642"/>
                </a:cubicBezTo>
                <a:cubicBezTo>
                  <a:pt x="8479" y="4648"/>
                  <a:pt x="8479" y="4660"/>
                  <a:pt x="8467" y="4660"/>
                </a:cubicBezTo>
                <a:cubicBezTo>
                  <a:pt x="8461" y="4666"/>
                  <a:pt x="8455" y="4666"/>
                  <a:pt x="8443" y="4666"/>
                </a:cubicBezTo>
                <a:cubicBezTo>
                  <a:pt x="8437" y="4672"/>
                  <a:pt x="8425" y="4666"/>
                  <a:pt x="8425" y="4666"/>
                </a:cubicBezTo>
                <a:cubicBezTo>
                  <a:pt x="8413" y="4672"/>
                  <a:pt x="8419" y="4684"/>
                  <a:pt x="8413" y="4690"/>
                </a:cubicBezTo>
                <a:cubicBezTo>
                  <a:pt x="8407" y="4696"/>
                  <a:pt x="8396" y="4708"/>
                  <a:pt x="8396" y="4714"/>
                </a:cubicBezTo>
                <a:cubicBezTo>
                  <a:pt x="8384" y="4731"/>
                  <a:pt x="8384" y="4749"/>
                  <a:pt x="8372" y="4767"/>
                </a:cubicBezTo>
                <a:cubicBezTo>
                  <a:pt x="8366" y="4773"/>
                  <a:pt x="8360" y="4785"/>
                  <a:pt x="8354" y="4797"/>
                </a:cubicBezTo>
                <a:cubicBezTo>
                  <a:pt x="8348" y="4803"/>
                  <a:pt x="8354" y="4809"/>
                  <a:pt x="8348" y="4814"/>
                </a:cubicBezTo>
                <a:cubicBezTo>
                  <a:pt x="8342" y="4826"/>
                  <a:pt x="8330" y="4832"/>
                  <a:pt x="8324" y="4838"/>
                </a:cubicBezTo>
                <a:cubicBezTo>
                  <a:pt x="8318" y="4850"/>
                  <a:pt x="8318" y="4856"/>
                  <a:pt x="8313" y="4862"/>
                </a:cubicBezTo>
                <a:cubicBezTo>
                  <a:pt x="8307" y="4868"/>
                  <a:pt x="8313" y="4880"/>
                  <a:pt x="8307" y="4886"/>
                </a:cubicBezTo>
                <a:cubicBezTo>
                  <a:pt x="8301" y="4892"/>
                  <a:pt x="8295" y="4886"/>
                  <a:pt x="8283" y="4886"/>
                </a:cubicBezTo>
                <a:cubicBezTo>
                  <a:pt x="8271" y="4892"/>
                  <a:pt x="8259" y="4892"/>
                  <a:pt x="8247" y="4892"/>
                </a:cubicBezTo>
                <a:cubicBezTo>
                  <a:pt x="8247" y="4921"/>
                  <a:pt x="8247" y="4939"/>
                  <a:pt x="8247" y="4963"/>
                </a:cubicBezTo>
                <a:cubicBezTo>
                  <a:pt x="8247" y="4975"/>
                  <a:pt x="8241" y="4980"/>
                  <a:pt x="8241" y="4986"/>
                </a:cubicBezTo>
                <a:cubicBezTo>
                  <a:pt x="8235" y="4998"/>
                  <a:pt x="8235" y="5004"/>
                  <a:pt x="8235" y="5010"/>
                </a:cubicBezTo>
                <a:cubicBezTo>
                  <a:pt x="8230" y="5022"/>
                  <a:pt x="8218" y="5022"/>
                  <a:pt x="8212" y="5028"/>
                </a:cubicBezTo>
                <a:cubicBezTo>
                  <a:pt x="8206" y="5034"/>
                  <a:pt x="8194" y="5028"/>
                  <a:pt x="8188" y="5034"/>
                </a:cubicBezTo>
                <a:cubicBezTo>
                  <a:pt x="8182" y="5040"/>
                  <a:pt x="8182" y="5052"/>
                  <a:pt x="8176" y="5058"/>
                </a:cubicBezTo>
                <a:cubicBezTo>
                  <a:pt x="8176" y="5099"/>
                  <a:pt x="8176" y="5099"/>
                  <a:pt x="8176" y="5099"/>
                </a:cubicBezTo>
                <a:cubicBezTo>
                  <a:pt x="8194" y="5099"/>
                  <a:pt x="8206" y="5099"/>
                  <a:pt x="8224" y="5105"/>
                </a:cubicBezTo>
                <a:cubicBezTo>
                  <a:pt x="8230" y="5105"/>
                  <a:pt x="8235" y="5099"/>
                  <a:pt x="8247" y="5105"/>
                </a:cubicBezTo>
                <a:cubicBezTo>
                  <a:pt x="8253" y="5105"/>
                  <a:pt x="8259" y="5099"/>
                  <a:pt x="8265" y="5105"/>
                </a:cubicBezTo>
                <a:cubicBezTo>
                  <a:pt x="8277" y="5105"/>
                  <a:pt x="8277" y="5117"/>
                  <a:pt x="8283" y="5123"/>
                </a:cubicBezTo>
                <a:cubicBezTo>
                  <a:pt x="8271" y="5146"/>
                  <a:pt x="8271" y="5146"/>
                  <a:pt x="8271" y="5146"/>
                </a:cubicBezTo>
                <a:cubicBezTo>
                  <a:pt x="8271" y="5158"/>
                  <a:pt x="8259" y="5158"/>
                  <a:pt x="8259" y="5170"/>
                </a:cubicBezTo>
                <a:cubicBezTo>
                  <a:pt x="8259" y="5224"/>
                  <a:pt x="8265" y="5253"/>
                  <a:pt x="8265" y="5307"/>
                </a:cubicBezTo>
                <a:cubicBezTo>
                  <a:pt x="8265" y="5330"/>
                  <a:pt x="8265" y="5330"/>
                  <a:pt x="8265" y="5330"/>
                </a:cubicBezTo>
                <a:cubicBezTo>
                  <a:pt x="8265" y="5336"/>
                  <a:pt x="8265" y="5348"/>
                  <a:pt x="8265" y="5354"/>
                </a:cubicBezTo>
                <a:cubicBezTo>
                  <a:pt x="8259" y="5366"/>
                  <a:pt x="8253" y="5372"/>
                  <a:pt x="8247" y="5378"/>
                </a:cubicBezTo>
                <a:cubicBezTo>
                  <a:pt x="8241" y="5384"/>
                  <a:pt x="8224" y="5372"/>
                  <a:pt x="8224" y="5378"/>
                </a:cubicBezTo>
                <a:cubicBezTo>
                  <a:pt x="8218" y="5384"/>
                  <a:pt x="8218" y="5390"/>
                  <a:pt x="8218" y="5401"/>
                </a:cubicBezTo>
                <a:cubicBezTo>
                  <a:pt x="8218" y="5407"/>
                  <a:pt x="8230" y="5413"/>
                  <a:pt x="8230" y="5419"/>
                </a:cubicBezTo>
                <a:cubicBezTo>
                  <a:pt x="8230" y="5431"/>
                  <a:pt x="8230" y="5437"/>
                  <a:pt x="8235" y="5443"/>
                </a:cubicBezTo>
                <a:cubicBezTo>
                  <a:pt x="8235" y="5455"/>
                  <a:pt x="8241" y="5461"/>
                  <a:pt x="8241" y="5467"/>
                </a:cubicBezTo>
                <a:cubicBezTo>
                  <a:pt x="8241" y="5490"/>
                  <a:pt x="8241" y="5490"/>
                  <a:pt x="8241" y="5490"/>
                </a:cubicBezTo>
                <a:cubicBezTo>
                  <a:pt x="8241" y="5508"/>
                  <a:pt x="8235" y="5520"/>
                  <a:pt x="8247" y="5538"/>
                </a:cubicBezTo>
                <a:cubicBezTo>
                  <a:pt x="8247" y="5544"/>
                  <a:pt x="8259" y="5544"/>
                  <a:pt x="8265" y="5556"/>
                </a:cubicBezTo>
                <a:cubicBezTo>
                  <a:pt x="8271" y="5562"/>
                  <a:pt x="8271" y="5573"/>
                  <a:pt x="8277" y="5573"/>
                </a:cubicBezTo>
                <a:cubicBezTo>
                  <a:pt x="8289" y="5579"/>
                  <a:pt x="8295" y="5585"/>
                  <a:pt x="8301" y="5585"/>
                </a:cubicBezTo>
                <a:cubicBezTo>
                  <a:pt x="8313" y="5591"/>
                  <a:pt x="8313" y="5603"/>
                  <a:pt x="8324" y="5603"/>
                </a:cubicBezTo>
                <a:cubicBezTo>
                  <a:pt x="8330" y="5609"/>
                  <a:pt x="8342" y="5603"/>
                  <a:pt x="8348" y="5603"/>
                </a:cubicBezTo>
                <a:cubicBezTo>
                  <a:pt x="8354" y="5609"/>
                  <a:pt x="8366" y="5609"/>
                  <a:pt x="8372" y="5615"/>
                </a:cubicBezTo>
                <a:cubicBezTo>
                  <a:pt x="8384" y="5627"/>
                  <a:pt x="8372" y="5651"/>
                  <a:pt x="8384" y="5662"/>
                </a:cubicBezTo>
                <a:cubicBezTo>
                  <a:pt x="8390" y="5668"/>
                  <a:pt x="8396" y="5668"/>
                  <a:pt x="8407" y="5674"/>
                </a:cubicBezTo>
                <a:cubicBezTo>
                  <a:pt x="8413" y="5680"/>
                  <a:pt x="8419" y="5674"/>
                  <a:pt x="8425" y="5674"/>
                </a:cubicBezTo>
                <a:cubicBezTo>
                  <a:pt x="8425" y="5698"/>
                  <a:pt x="8425" y="5716"/>
                  <a:pt x="8425" y="5739"/>
                </a:cubicBezTo>
                <a:cubicBezTo>
                  <a:pt x="8431" y="5751"/>
                  <a:pt x="8437" y="5757"/>
                  <a:pt x="8443" y="5763"/>
                </a:cubicBezTo>
                <a:cubicBezTo>
                  <a:pt x="8449" y="5775"/>
                  <a:pt x="8461" y="5769"/>
                  <a:pt x="8473" y="5775"/>
                </a:cubicBezTo>
                <a:cubicBezTo>
                  <a:pt x="8490" y="5787"/>
                  <a:pt x="8502" y="5799"/>
                  <a:pt x="8520" y="5805"/>
                </a:cubicBezTo>
                <a:cubicBezTo>
                  <a:pt x="8538" y="5810"/>
                  <a:pt x="8550" y="5810"/>
                  <a:pt x="8573" y="5810"/>
                </a:cubicBezTo>
                <a:cubicBezTo>
                  <a:pt x="8573" y="5817"/>
                  <a:pt x="8573" y="5822"/>
                  <a:pt x="8573" y="5834"/>
                </a:cubicBezTo>
                <a:cubicBezTo>
                  <a:pt x="8573" y="5840"/>
                  <a:pt x="8573" y="5846"/>
                  <a:pt x="8573" y="5858"/>
                </a:cubicBezTo>
                <a:cubicBezTo>
                  <a:pt x="8579" y="5864"/>
                  <a:pt x="8573" y="5870"/>
                  <a:pt x="8573" y="5882"/>
                </a:cubicBezTo>
                <a:cubicBezTo>
                  <a:pt x="8579" y="5888"/>
                  <a:pt x="8591" y="5888"/>
                  <a:pt x="8597" y="5888"/>
                </a:cubicBezTo>
                <a:cubicBezTo>
                  <a:pt x="8609" y="5894"/>
                  <a:pt x="8615" y="5899"/>
                  <a:pt x="8621" y="5899"/>
                </a:cubicBezTo>
                <a:cubicBezTo>
                  <a:pt x="8633" y="5905"/>
                  <a:pt x="8633" y="5917"/>
                  <a:pt x="8639" y="5923"/>
                </a:cubicBezTo>
                <a:cubicBezTo>
                  <a:pt x="8650" y="5935"/>
                  <a:pt x="8668" y="5947"/>
                  <a:pt x="8686" y="5953"/>
                </a:cubicBezTo>
                <a:cubicBezTo>
                  <a:pt x="8692" y="5953"/>
                  <a:pt x="8698" y="5953"/>
                  <a:pt x="8710" y="5953"/>
                </a:cubicBezTo>
                <a:cubicBezTo>
                  <a:pt x="8716" y="5953"/>
                  <a:pt x="8722" y="5965"/>
                  <a:pt x="8734" y="5965"/>
                </a:cubicBezTo>
                <a:cubicBezTo>
                  <a:pt x="8739" y="5965"/>
                  <a:pt x="8751" y="5971"/>
                  <a:pt x="8763" y="5971"/>
                </a:cubicBezTo>
                <a:cubicBezTo>
                  <a:pt x="8775" y="5971"/>
                  <a:pt x="8781" y="5959"/>
                  <a:pt x="8787" y="5947"/>
                </a:cubicBezTo>
                <a:cubicBezTo>
                  <a:pt x="8793" y="5941"/>
                  <a:pt x="8787" y="5929"/>
                  <a:pt x="8793" y="5923"/>
                </a:cubicBezTo>
                <a:cubicBezTo>
                  <a:pt x="8805" y="5917"/>
                  <a:pt x="8823" y="5917"/>
                  <a:pt x="8840" y="5917"/>
                </a:cubicBezTo>
                <a:cubicBezTo>
                  <a:pt x="8846" y="5917"/>
                  <a:pt x="8852" y="5923"/>
                  <a:pt x="8864" y="5923"/>
                </a:cubicBezTo>
                <a:cubicBezTo>
                  <a:pt x="8870" y="5923"/>
                  <a:pt x="8876" y="5917"/>
                  <a:pt x="8888" y="5917"/>
                </a:cubicBezTo>
                <a:cubicBezTo>
                  <a:pt x="8900" y="5917"/>
                  <a:pt x="8900" y="5917"/>
                  <a:pt x="8900" y="5917"/>
                </a:cubicBezTo>
                <a:cubicBezTo>
                  <a:pt x="8923" y="5917"/>
                  <a:pt x="8935" y="5917"/>
                  <a:pt x="8959" y="5917"/>
                </a:cubicBezTo>
                <a:cubicBezTo>
                  <a:pt x="8965" y="5917"/>
                  <a:pt x="8977" y="5917"/>
                  <a:pt x="8982" y="5917"/>
                </a:cubicBezTo>
                <a:cubicBezTo>
                  <a:pt x="8989" y="5923"/>
                  <a:pt x="8982" y="5935"/>
                  <a:pt x="8994" y="5941"/>
                </a:cubicBezTo>
                <a:cubicBezTo>
                  <a:pt x="9012" y="5953"/>
                  <a:pt x="9030" y="5947"/>
                  <a:pt x="9048" y="5947"/>
                </a:cubicBezTo>
                <a:cubicBezTo>
                  <a:pt x="9066" y="5947"/>
                  <a:pt x="9071" y="5947"/>
                  <a:pt x="9083" y="5947"/>
                </a:cubicBezTo>
                <a:cubicBezTo>
                  <a:pt x="9095" y="5947"/>
                  <a:pt x="9101" y="5941"/>
                  <a:pt x="9107" y="5935"/>
                </a:cubicBezTo>
                <a:cubicBezTo>
                  <a:pt x="9113" y="5935"/>
                  <a:pt x="9125" y="5941"/>
                  <a:pt x="9131" y="5935"/>
                </a:cubicBezTo>
                <a:cubicBezTo>
                  <a:pt x="9137" y="5929"/>
                  <a:pt x="9137" y="5917"/>
                  <a:pt x="9143" y="5911"/>
                </a:cubicBezTo>
                <a:cubicBezTo>
                  <a:pt x="9148" y="5905"/>
                  <a:pt x="9154" y="5899"/>
                  <a:pt x="9166" y="5894"/>
                </a:cubicBezTo>
                <a:cubicBezTo>
                  <a:pt x="9172" y="5888"/>
                  <a:pt x="9178" y="5882"/>
                  <a:pt x="9190" y="5882"/>
                </a:cubicBezTo>
                <a:cubicBezTo>
                  <a:pt x="9202" y="5876"/>
                  <a:pt x="9214" y="5882"/>
                  <a:pt x="9232" y="5882"/>
                </a:cubicBezTo>
                <a:cubicBezTo>
                  <a:pt x="9249" y="5882"/>
                  <a:pt x="9261" y="5888"/>
                  <a:pt x="9279" y="5888"/>
                </a:cubicBezTo>
                <a:cubicBezTo>
                  <a:pt x="9291" y="5888"/>
                  <a:pt x="9291" y="5888"/>
                  <a:pt x="9291" y="5888"/>
                </a:cubicBezTo>
                <a:cubicBezTo>
                  <a:pt x="9303" y="5882"/>
                  <a:pt x="9309" y="5864"/>
                  <a:pt x="9321" y="5864"/>
                </a:cubicBezTo>
                <a:cubicBezTo>
                  <a:pt x="9338" y="5852"/>
                  <a:pt x="9356" y="5852"/>
                  <a:pt x="9380" y="5852"/>
                </a:cubicBezTo>
                <a:cubicBezTo>
                  <a:pt x="9392" y="5852"/>
                  <a:pt x="9409" y="5846"/>
                  <a:pt x="9415" y="5858"/>
                </a:cubicBezTo>
                <a:cubicBezTo>
                  <a:pt x="9421" y="5864"/>
                  <a:pt x="9421" y="5876"/>
                  <a:pt x="9421" y="5882"/>
                </a:cubicBezTo>
                <a:cubicBezTo>
                  <a:pt x="9427" y="5888"/>
                  <a:pt x="9433" y="5894"/>
                  <a:pt x="9439" y="5899"/>
                </a:cubicBezTo>
                <a:cubicBezTo>
                  <a:pt x="9439" y="5911"/>
                  <a:pt x="9439" y="5917"/>
                  <a:pt x="9445" y="5923"/>
                </a:cubicBezTo>
                <a:cubicBezTo>
                  <a:pt x="9445" y="5929"/>
                  <a:pt x="9445" y="5941"/>
                  <a:pt x="9451" y="5947"/>
                </a:cubicBezTo>
                <a:cubicBezTo>
                  <a:pt x="9457" y="5953"/>
                  <a:pt x="9463" y="5953"/>
                  <a:pt x="9475" y="5959"/>
                </a:cubicBezTo>
                <a:cubicBezTo>
                  <a:pt x="9481" y="5965"/>
                  <a:pt x="9487" y="5965"/>
                  <a:pt x="9498" y="5965"/>
                </a:cubicBezTo>
                <a:cubicBezTo>
                  <a:pt x="9694" y="5965"/>
                  <a:pt x="9694" y="5965"/>
                  <a:pt x="9694" y="5965"/>
                </a:cubicBezTo>
                <a:cubicBezTo>
                  <a:pt x="9694" y="6036"/>
                  <a:pt x="9694" y="6036"/>
                  <a:pt x="9694" y="6036"/>
                </a:cubicBezTo>
                <a:cubicBezTo>
                  <a:pt x="9694" y="6042"/>
                  <a:pt x="9688" y="6048"/>
                  <a:pt x="9688" y="6054"/>
                </a:cubicBezTo>
                <a:cubicBezTo>
                  <a:pt x="9688" y="6071"/>
                  <a:pt x="9694" y="6083"/>
                  <a:pt x="9688" y="6101"/>
                </a:cubicBezTo>
                <a:cubicBezTo>
                  <a:pt x="9688" y="6113"/>
                  <a:pt x="9694" y="6119"/>
                  <a:pt x="9688" y="6125"/>
                </a:cubicBezTo>
                <a:cubicBezTo>
                  <a:pt x="9688" y="6137"/>
                  <a:pt x="9676" y="6137"/>
                  <a:pt x="9670" y="6149"/>
                </a:cubicBezTo>
                <a:cubicBezTo>
                  <a:pt x="9670" y="6154"/>
                  <a:pt x="9664" y="6160"/>
                  <a:pt x="9664" y="6166"/>
                </a:cubicBezTo>
                <a:cubicBezTo>
                  <a:pt x="9664" y="6196"/>
                  <a:pt x="9658" y="6214"/>
                  <a:pt x="9658" y="6237"/>
                </a:cubicBezTo>
                <a:cubicBezTo>
                  <a:pt x="9658" y="6243"/>
                  <a:pt x="9658" y="6261"/>
                  <a:pt x="9653" y="6261"/>
                </a:cubicBezTo>
                <a:cubicBezTo>
                  <a:pt x="9653" y="6267"/>
                  <a:pt x="9641" y="6261"/>
                  <a:pt x="9635" y="6261"/>
                </a:cubicBezTo>
                <a:cubicBezTo>
                  <a:pt x="9623" y="6267"/>
                  <a:pt x="9629" y="6279"/>
                  <a:pt x="9623" y="6285"/>
                </a:cubicBezTo>
                <a:cubicBezTo>
                  <a:pt x="9629" y="6285"/>
                  <a:pt x="9635" y="6291"/>
                  <a:pt x="9647" y="6297"/>
                </a:cubicBezTo>
                <a:cubicBezTo>
                  <a:pt x="9658" y="6303"/>
                  <a:pt x="9676" y="6297"/>
                  <a:pt x="9688" y="6315"/>
                </a:cubicBezTo>
                <a:cubicBezTo>
                  <a:pt x="9700" y="6326"/>
                  <a:pt x="9688" y="6344"/>
                  <a:pt x="9694" y="6356"/>
                </a:cubicBezTo>
                <a:cubicBezTo>
                  <a:pt x="9700" y="6368"/>
                  <a:pt x="9700" y="6374"/>
                  <a:pt x="9706" y="6380"/>
                </a:cubicBezTo>
                <a:cubicBezTo>
                  <a:pt x="9712" y="6386"/>
                  <a:pt x="9724" y="6386"/>
                  <a:pt x="9730" y="6386"/>
                </a:cubicBezTo>
                <a:cubicBezTo>
                  <a:pt x="9736" y="6392"/>
                  <a:pt x="9747" y="6392"/>
                  <a:pt x="9753" y="6397"/>
                </a:cubicBezTo>
                <a:cubicBezTo>
                  <a:pt x="9759" y="6403"/>
                  <a:pt x="9753" y="6415"/>
                  <a:pt x="9759" y="6421"/>
                </a:cubicBezTo>
                <a:cubicBezTo>
                  <a:pt x="9771" y="6439"/>
                  <a:pt x="9789" y="6451"/>
                  <a:pt x="9800" y="6469"/>
                </a:cubicBezTo>
                <a:cubicBezTo>
                  <a:pt x="9800" y="6475"/>
                  <a:pt x="9806" y="6480"/>
                  <a:pt x="9806" y="6492"/>
                </a:cubicBezTo>
                <a:cubicBezTo>
                  <a:pt x="9818" y="6504"/>
                  <a:pt x="9829" y="6516"/>
                  <a:pt x="9835" y="6534"/>
                </a:cubicBezTo>
                <a:cubicBezTo>
                  <a:pt x="9841" y="6546"/>
                  <a:pt x="9847" y="6552"/>
                  <a:pt x="9847" y="6558"/>
                </a:cubicBezTo>
                <a:cubicBezTo>
                  <a:pt x="9853" y="6575"/>
                  <a:pt x="9847" y="6587"/>
                  <a:pt x="9847" y="6611"/>
                </a:cubicBezTo>
                <a:cubicBezTo>
                  <a:pt x="9847" y="6629"/>
                  <a:pt x="9853" y="6641"/>
                  <a:pt x="9859" y="6652"/>
                </a:cubicBezTo>
                <a:cubicBezTo>
                  <a:pt x="9865" y="6664"/>
                  <a:pt x="9877" y="6670"/>
                  <a:pt x="9877" y="6676"/>
                </a:cubicBezTo>
                <a:cubicBezTo>
                  <a:pt x="9877" y="6688"/>
                  <a:pt x="9871" y="6694"/>
                  <a:pt x="9871" y="6700"/>
                </a:cubicBezTo>
                <a:cubicBezTo>
                  <a:pt x="9871" y="6724"/>
                  <a:pt x="9871" y="6724"/>
                  <a:pt x="9871" y="6724"/>
                </a:cubicBezTo>
                <a:cubicBezTo>
                  <a:pt x="9871" y="6741"/>
                  <a:pt x="9877" y="6753"/>
                  <a:pt x="9883" y="6771"/>
                </a:cubicBezTo>
                <a:cubicBezTo>
                  <a:pt x="9889" y="6777"/>
                  <a:pt x="9901" y="6771"/>
                  <a:pt x="9906" y="6783"/>
                </a:cubicBezTo>
                <a:cubicBezTo>
                  <a:pt x="9912" y="6789"/>
                  <a:pt x="9906" y="6801"/>
                  <a:pt x="9906" y="6813"/>
                </a:cubicBezTo>
                <a:cubicBezTo>
                  <a:pt x="9906" y="6830"/>
                  <a:pt x="9906" y="6836"/>
                  <a:pt x="9906" y="6848"/>
                </a:cubicBezTo>
                <a:cubicBezTo>
                  <a:pt x="9906" y="6860"/>
                  <a:pt x="9901" y="6866"/>
                  <a:pt x="9901" y="6872"/>
                </a:cubicBezTo>
                <a:cubicBezTo>
                  <a:pt x="9901" y="6878"/>
                  <a:pt x="9901" y="6890"/>
                  <a:pt x="9895" y="6896"/>
                </a:cubicBezTo>
                <a:cubicBezTo>
                  <a:pt x="9889" y="6901"/>
                  <a:pt x="9877" y="6901"/>
                  <a:pt x="9871" y="6912"/>
                </a:cubicBezTo>
                <a:cubicBezTo>
                  <a:pt x="9853" y="6936"/>
                  <a:pt x="9841" y="6954"/>
                  <a:pt x="9835" y="6978"/>
                </a:cubicBezTo>
                <a:cubicBezTo>
                  <a:pt x="9835" y="6995"/>
                  <a:pt x="9841" y="7007"/>
                  <a:pt x="9835" y="7025"/>
                </a:cubicBezTo>
                <a:cubicBezTo>
                  <a:pt x="9835" y="7031"/>
                  <a:pt x="9835" y="7043"/>
                  <a:pt x="9829" y="7049"/>
                </a:cubicBezTo>
                <a:cubicBezTo>
                  <a:pt x="9829" y="7061"/>
                  <a:pt x="9812" y="7061"/>
                  <a:pt x="9806" y="7072"/>
                </a:cubicBezTo>
                <a:cubicBezTo>
                  <a:pt x="9806" y="7078"/>
                  <a:pt x="9800" y="7084"/>
                  <a:pt x="9800" y="7096"/>
                </a:cubicBezTo>
                <a:cubicBezTo>
                  <a:pt x="9795" y="7114"/>
                  <a:pt x="9800" y="7120"/>
                  <a:pt x="9800" y="7138"/>
                </a:cubicBezTo>
                <a:cubicBezTo>
                  <a:pt x="9800" y="7167"/>
                  <a:pt x="9795" y="7185"/>
                  <a:pt x="9806" y="7209"/>
                </a:cubicBezTo>
                <a:cubicBezTo>
                  <a:pt x="9806" y="7221"/>
                  <a:pt x="9818" y="7221"/>
                  <a:pt x="9824" y="7232"/>
                </a:cubicBezTo>
                <a:cubicBezTo>
                  <a:pt x="9835" y="7239"/>
                  <a:pt x="9847" y="7239"/>
                  <a:pt x="9847" y="7250"/>
                </a:cubicBezTo>
                <a:cubicBezTo>
                  <a:pt x="9847" y="7256"/>
                  <a:pt x="9847" y="7262"/>
                  <a:pt x="9847" y="7268"/>
                </a:cubicBezTo>
                <a:cubicBezTo>
                  <a:pt x="9847" y="7280"/>
                  <a:pt x="9847" y="7286"/>
                  <a:pt x="9847" y="7292"/>
                </a:cubicBezTo>
                <a:cubicBezTo>
                  <a:pt x="9847" y="7304"/>
                  <a:pt x="9853" y="7310"/>
                  <a:pt x="9859" y="7316"/>
                </a:cubicBezTo>
                <a:cubicBezTo>
                  <a:pt x="9865" y="7327"/>
                  <a:pt x="9865" y="7333"/>
                  <a:pt x="9871" y="7339"/>
                </a:cubicBezTo>
                <a:cubicBezTo>
                  <a:pt x="9883" y="7351"/>
                  <a:pt x="9906" y="7363"/>
                  <a:pt x="9924" y="7375"/>
                </a:cubicBezTo>
                <a:cubicBezTo>
                  <a:pt x="9924" y="7381"/>
                  <a:pt x="9924" y="7387"/>
                  <a:pt x="9924" y="7398"/>
                </a:cubicBezTo>
                <a:cubicBezTo>
                  <a:pt x="9924" y="7410"/>
                  <a:pt x="9930" y="7416"/>
                  <a:pt x="9936" y="7422"/>
                </a:cubicBezTo>
                <a:cubicBezTo>
                  <a:pt x="9936" y="7434"/>
                  <a:pt x="9936" y="7440"/>
                  <a:pt x="9942" y="7446"/>
                </a:cubicBezTo>
                <a:cubicBezTo>
                  <a:pt x="9942" y="7458"/>
                  <a:pt x="9936" y="7464"/>
                  <a:pt x="9942" y="7470"/>
                </a:cubicBezTo>
                <a:cubicBezTo>
                  <a:pt x="9942" y="7482"/>
                  <a:pt x="9960" y="7482"/>
                  <a:pt x="9960" y="7493"/>
                </a:cubicBezTo>
                <a:cubicBezTo>
                  <a:pt x="9960" y="7612"/>
                  <a:pt x="9960" y="7612"/>
                  <a:pt x="9960" y="7612"/>
                </a:cubicBezTo>
                <a:cubicBezTo>
                  <a:pt x="9960" y="7624"/>
                  <a:pt x="9966" y="7636"/>
                  <a:pt x="9966" y="7653"/>
                </a:cubicBezTo>
                <a:cubicBezTo>
                  <a:pt x="9966" y="7659"/>
                  <a:pt x="9966" y="7671"/>
                  <a:pt x="9966" y="7677"/>
                </a:cubicBezTo>
                <a:cubicBezTo>
                  <a:pt x="9972" y="7695"/>
                  <a:pt x="9983" y="7707"/>
                  <a:pt x="9990" y="7725"/>
                </a:cubicBezTo>
                <a:cubicBezTo>
                  <a:pt x="10007" y="7748"/>
                  <a:pt x="10037" y="7754"/>
                  <a:pt x="10055" y="7784"/>
                </a:cubicBezTo>
                <a:cubicBezTo>
                  <a:pt x="10055" y="7790"/>
                  <a:pt x="10055" y="7802"/>
                  <a:pt x="10055" y="7808"/>
                </a:cubicBezTo>
                <a:cubicBezTo>
                  <a:pt x="10055" y="7814"/>
                  <a:pt x="10061" y="7825"/>
                  <a:pt x="10061" y="7831"/>
                </a:cubicBezTo>
                <a:cubicBezTo>
                  <a:pt x="10061" y="7837"/>
                  <a:pt x="10067" y="7843"/>
                  <a:pt x="10072" y="7855"/>
                </a:cubicBezTo>
                <a:cubicBezTo>
                  <a:pt x="10079" y="7873"/>
                  <a:pt x="10079" y="7885"/>
                  <a:pt x="10090" y="7896"/>
                </a:cubicBezTo>
                <a:cubicBezTo>
                  <a:pt x="10090" y="7908"/>
                  <a:pt x="10102" y="7914"/>
                  <a:pt x="10114" y="7920"/>
                </a:cubicBezTo>
                <a:cubicBezTo>
                  <a:pt x="10120" y="7932"/>
                  <a:pt x="10132" y="7926"/>
                  <a:pt x="10132" y="7938"/>
                </a:cubicBezTo>
                <a:cubicBezTo>
                  <a:pt x="10138" y="7956"/>
                  <a:pt x="10132" y="7968"/>
                  <a:pt x="10132" y="7985"/>
                </a:cubicBezTo>
                <a:cubicBezTo>
                  <a:pt x="10138" y="7991"/>
                  <a:pt x="10144" y="7997"/>
                  <a:pt x="10144" y="8009"/>
                </a:cubicBezTo>
                <a:cubicBezTo>
                  <a:pt x="10150" y="8015"/>
                  <a:pt x="10161" y="8021"/>
                  <a:pt x="10161" y="8033"/>
                </a:cubicBezTo>
                <a:cubicBezTo>
                  <a:pt x="10161" y="8039"/>
                  <a:pt x="10161" y="8039"/>
                  <a:pt x="10161" y="8039"/>
                </a:cubicBezTo>
                <a:cubicBezTo>
                  <a:pt x="10161" y="8051"/>
                  <a:pt x="10144" y="8051"/>
                  <a:pt x="10138" y="8057"/>
                </a:cubicBezTo>
                <a:cubicBezTo>
                  <a:pt x="10132" y="8069"/>
                  <a:pt x="10126" y="8074"/>
                  <a:pt x="10120" y="8080"/>
                </a:cubicBezTo>
                <a:cubicBezTo>
                  <a:pt x="10120" y="8086"/>
                  <a:pt x="10126" y="8098"/>
                  <a:pt x="10120" y="8104"/>
                </a:cubicBezTo>
                <a:cubicBezTo>
                  <a:pt x="10132" y="8104"/>
                  <a:pt x="10138" y="8110"/>
                  <a:pt x="10144" y="8110"/>
                </a:cubicBezTo>
                <a:cubicBezTo>
                  <a:pt x="10167" y="8110"/>
                  <a:pt x="10167" y="8110"/>
                  <a:pt x="10167" y="8110"/>
                </a:cubicBezTo>
                <a:cubicBezTo>
                  <a:pt x="10167" y="8116"/>
                  <a:pt x="10167" y="8128"/>
                  <a:pt x="10167" y="8134"/>
                </a:cubicBezTo>
                <a:cubicBezTo>
                  <a:pt x="10167" y="8140"/>
                  <a:pt x="10167" y="8151"/>
                  <a:pt x="10167" y="8157"/>
                </a:cubicBezTo>
                <a:cubicBezTo>
                  <a:pt x="10173" y="8163"/>
                  <a:pt x="10185" y="8163"/>
                  <a:pt x="10191" y="8169"/>
                </a:cubicBezTo>
                <a:cubicBezTo>
                  <a:pt x="10197" y="8175"/>
                  <a:pt x="10203" y="8181"/>
                  <a:pt x="10215" y="8181"/>
                </a:cubicBezTo>
                <a:cubicBezTo>
                  <a:pt x="10327" y="8181"/>
                  <a:pt x="10327" y="8181"/>
                  <a:pt x="10327" y="8181"/>
                </a:cubicBezTo>
                <a:cubicBezTo>
                  <a:pt x="10345" y="8181"/>
                  <a:pt x="10357" y="8169"/>
                  <a:pt x="10375" y="8163"/>
                </a:cubicBezTo>
                <a:cubicBezTo>
                  <a:pt x="10393" y="8157"/>
                  <a:pt x="10404" y="8151"/>
                  <a:pt x="10422" y="8151"/>
                </a:cubicBezTo>
                <a:cubicBezTo>
                  <a:pt x="10565" y="8151"/>
                  <a:pt x="10565" y="8151"/>
                  <a:pt x="10565" y="8151"/>
                </a:cubicBezTo>
                <a:cubicBezTo>
                  <a:pt x="10565" y="8140"/>
                  <a:pt x="10577" y="8140"/>
                  <a:pt x="10577" y="8128"/>
                </a:cubicBezTo>
                <a:cubicBezTo>
                  <a:pt x="10582" y="8122"/>
                  <a:pt x="10577" y="8110"/>
                  <a:pt x="10577" y="8104"/>
                </a:cubicBezTo>
                <a:cubicBezTo>
                  <a:pt x="10582" y="8098"/>
                  <a:pt x="10594" y="8098"/>
                  <a:pt x="10600" y="8098"/>
                </a:cubicBezTo>
                <a:cubicBezTo>
                  <a:pt x="10612" y="8098"/>
                  <a:pt x="10618" y="8098"/>
                  <a:pt x="10624" y="8098"/>
                </a:cubicBezTo>
                <a:cubicBezTo>
                  <a:pt x="10642" y="8098"/>
                  <a:pt x="10654" y="8098"/>
                  <a:pt x="10671" y="8092"/>
                </a:cubicBezTo>
                <a:cubicBezTo>
                  <a:pt x="10677" y="8092"/>
                  <a:pt x="10689" y="8092"/>
                  <a:pt x="10695" y="8086"/>
                </a:cubicBezTo>
                <a:cubicBezTo>
                  <a:pt x="10701" y="8080"/>
                  <a:pt x="10707" y="8074"/>
                  <a:pt x="10713" y="8062"/>
                </a:cubicBezTo>
                <a:cubicBezTo>
                  <a:pt x="10713" y="8057"/>
                  <a:pt x="10707" y="8045"/>
                  <a:pt x="10713" y="8039"/>
                </a:cubicBezTo>
                <a:cubicBezTo>
                  <a:pt x="10713" y="8033"/>
                  <a:pt x="10725" y="8039"/>
                  <a:pt x="10731" y="8033"/>
                </a:cubicBezTo>
                <a:cubicBezTo>
                  <a:pt x="10743" y="8027"/>
                  <a:pt x="10748" y="8021"/>
                  <a:pt x="10754" y="8015"/>
                </a:cubicBezTo>
                <a:cubicBezTo>
                  <a:pt x="10766" y="8003"/>
                  <a:pt x="10772" y="7997"/>
                  <a:pt x="10778" y="7991"/>
                </a:cubicBezTo>
                <a:cubicBezTo>
                  <a:pt x="10790" y="7980"/>
                  <a:pt x="10796" y="7980"/>
                  <a:pt x="10802" y="7968"/>
                </a:cubicBezTo>
                <a:cubicBezTo>
                  <a:pt x="10808" y="7950"/>
                  <a:pt x="10808" y="7938"/>
                  <a:pt x="10820" y="7920"/>
                </a:cubicBezTo>
                <a:cubicBezTo>
                  <a:pt x="10825" y="7914"/>
                  <a:pt x="10831" y="7908"/>
                  <a:pt x="10843" y="7896"/>
                </a:cubicBezTo>
                <a:cubicBezTo>
                  <a:pt x="10861" y="7885"/>
                  <a:pt x="10879" y="7879"/>
                  <a:pt x="10885" y="7861"/>
                </a:cubicBezTo>
                <a:cubicBezTo>
                  <a:pt x="10891" y="7849"/>
                  <a:pt x="10891" y="7843"/>
                  <a:pt x="10891" y="7837"/>
                </a:cubicBezTo>
                <a:cubicBezTo>
                  <a:pt x="10897" y="7825"/>
                  <a:pt x="10909" y="7819"/>
                  <a:pt x="10914" y="7814"/>
                </a:cubicBezTo>
                <a:cubicBezTo>
                  <a:pt x="10926" y="7802"/>
                  <a:pt x="10932" y="7802"/>
                  <a:pt x="10938" y="7790"/>
                </a:cubicBezTo>
                <a:cubicBezTo>
                  <a:pt x="10944" y="7766"/>
                  <a:pt x="10944" y="7754"/>
                  <a:pt x="10944" y="7730"/>
                </a:cubicBezTo>
                <a:cubicBezTo>
                  <a:pt x="10944" y="7719"/>
                  <a:pt x="10950" y="7713"/>
                  <a:pt x="10944" y="7701"/>
                </a:cubicBezTo>
                <a:cubicBezTo>
                  <a:pt x="10944" y="7689"/>
                  <a:pt x="10932" y="7689"/>
                  <a:pt x="10926" y="7677"/>
                </a:cubicBezTo>
                <a:cubicBezTo>
                  <a:pt x="10926" y="7671"/>
                  <a:pt x="10926" y="7659"/>
                  <a:pt x="10920" y="7653"/>
                </a:cubicBezTo>
                <a:cubicBezTo>
                  <a:pt x="10932" y="7648"/>
                  <a:pt x="10932" y="7636"/>
                  <a:pt x="10944" y="7636"/>
                </a:cubicBezTo>
                <a:cubicBezTo>
                  <a:pt x="10950" y="7636"/>
                  <a:pt x="10962" y="7636"/>
                  <a:pt x="10968" y="7636"/>
                </a:cubicBezTo>
                <a:cubicBezTo>
                  <a:pt x="10974" y="7636"/>
                  <a:pt x="10986" y="7636"/>
                  <a:pt x="10991" y="7636"/>
                </a:cubicBezTo>
                <a:cubicBezTo>
                  <a:pt x="11003" y="7636"/>
                  <a:pt x="11003" y="7618"/>
                  <a:pt x="11015" y="7612"/>
                </a:cubicBezTo>
                <a:cubicBezTo>
                  <a:pt x="11021" y="7606"/>
                  <a:pt x="11027" y="7606"/>
                  <a:pt x="11039" y="7594"/>
                </a:cubicBezTo>
                <a:cubicBezTo>
                  <a:pt x="11045" y="7588"/>
                  <a:pt x="11045" y="7576"/>
                  <a:pt x="11051" y="7576"/>
                </a:cubicBezTo>
                <a:cubicBezTo>
                  <a:pt x="11063" y="7571"/>
                  <a:pt x="11069" y="7564"/>
                  <a:pt x="11075" y="7559"/>
                </a:cubicBezTo>
                <a:cubicBezTo>
                  <a:pt x="11080" y="7553"/>
                  <a:pt x="11098" y="7559"/>
                  <a:pt x="11098" y="7553"/>
                </a:cubicBezTo>
                <a:cubicBezTo>
                  <a:pt x="11104" y="7547"/>
                  <a:pt x="11098" y="7535"/>
                  <a:pt x="11098" y="7529"/>
                </a:cubicBezTo>
                <a:cubicBezTo>
                  <a:pt x="11098" y="7499"/>
                  <a:pt x="11092" y="7487"/>
                  <a:pt x="11086" y="7458"/>
                </a:cubicBezTo>
                <a:cubicBezTo>
                  <a:pt x="11086" y="7446"/>
                  <a:pt x="11080" y="7428"/>
                  <a:pt x="11075" y="7416"/>
                </a:cubicBezTo>
                <a:cubicBezTo>
                  <a:pt x="11075" y="7398"/>
                  <a:pt x="11069" y="7381"/>
                  <a:pt x="11057" y="7369"/>
                </a:cubicBezTo>
                <a:cubicBezTo>
                  <a:pt x="11051" y="7351"/>
                  <a:pt x="11039" y="7345"/>
                  <a:pt x="11039" y="7321"/>
                </a:cubicBezTo>
                <a:cubicBezTo>
                  <a:pt x="11039" y="7310"/>
                  <a:pt x="11051" y="7310"/>
                  <a:pt x="11057" y="7298"/>
                </a:cubicBezTo>
                <a:cubicBezTo>
                  <a:pt x="11069" y="7292"/>
                  <a:pt x="11069" y="7286"/>
                  <a:pt x="11075" y="7274"/>
                </a:cubicBezTo>
                <a:cubicBezTo>
                  <a:pt x="11080" y="7268"/>
                  <a:pt x="11086" y="7262"/>
                  <a:pt x="11098" y="7256"/>
                </a:cubicBezTo>
                <a:cubicBezTo>
                  <a:pt x="11104" y="7250"/>
                  <a:pt x="11116" y="7250"/>
                  <a:pt x="11122" y="7250"/>
                </a:cubicBezTo>
                <a:cubicBezTo>
                  <a:pt x="11128" y="7244"/>
                  <a:pt x="11128" y="7232"/>
                  <a:pt x="11134" y="7227"/>
                </a:cubicBezTo>
                <a:cubicBezTo>
                  <a:pt x="11140" y="7215"/>
                  <a:pt x="11152" y="7215"/>
                  <a:pt x="11158" y="7203"/>
                </a:cubicBezTo>
                <a:cubicBezTo>
                  <a:pt x="11163" y="7197"/>
                  <a:pt x="11158" y="7185"/>
                  <a:pt x="11169" y="7179"/>
                </a:cubicBezTo>
                <a:cubicBezTo>
                  <a:pt x="11181" y="7167"/>
                  <a:pt x="11193" y="7161"/>
                  <a:pt x="11211" y="7155"/>
                </a:cubicBezTo>
                <a:cubicBezTo>
                  <a:pt x="11223" y="7155"/>
                  <a:pt x="11229" y="7155"/>
                  <a:pt x="11235" y="7150"/>
                </a:cubicBezTo>
                <a:cubicBezTo>
                  <a:pt x="11241" y="7150"/>
                  <a:pt x="11252" y="7155"/>
                  <a:pt x="11258" y="7150"/>
                </a:cubicBezTo>
                <a:cubicBezTo>
                  <a:pt x="11270" y="7150"/>
                  <a:pt x="11270" y="7138"/>
                  <a:pt x="11282" y="7132"/>
                </a:cubicBezTo>
                <a:cubicBezTo>
                  <a:pt x="11300" y="7126"/>
                  <a:pt x="11312" y="7120"/>
                  <a:pt x="11329" y="7108"/>
                </a:cubicBezTo>
                <a:cubicBezTo>
                  <a:pt x="11341" y="7090"/>
                  <a:pt x="11353" y="7078"/>
                  <a:pt x="11353" y="7061"/>
                </a:cubicBezTo>
                <a:cubicBezTo>
                  <a:pt x="11359" y="7043"/>
                  <a:pt x="11353" y="7031"/>
                  <a:pt x="11353" y="7013"/>
                </a:cubicBezTo>
                <a:cubicBezTo>
                  <a:pt x="11353" y="7007"/>
                  <a:pt x="11359" y="7001"/>
                  <a:pt x="11359" y="6989"/>
                </a:cubicBezTo>
                <a:cubicBezTo>
                  <a:pt x="11359" y="6960"/>
                  <a:pt x="11359" y="6960"/>
                  <a:pt x="11359" y="6960"/>
                </a:cubicBezTo>
                <a:cubicBezTo>
                  <a:pt x="11359" y="6942"/>
                  <a:pt x="11365" y="6936"/>
                  <a:pt x="11359" y="6924"/>
                </a:cubicBezTo>
                <a:cubicBezTo>
                  <a:pt x="11359" y="6912"/>
                  <a:pt x="11347" y="6906"/>
                  <a:pt x="11347" y="6901"/>
                </a:cubicBezTo>
                <a:cubicBezTo>
                  <a:pt x="11347" y="6765"/>
                  <a:pt x="11347" y="6765"/>
                  <a:pt x="11347" y="6765"/>
                </a:cubicBezTo>
                <a:cubicBezTo>
                  <a:pt x="11341" y="6759"/>
                  <a:pt x="11335" y="6753"/>
                  <a:pt x="11329" y="6747"/>
                </a:cubicBezTo>
                <a:cubicBezTo>
                  <a:pt x="11312" y="6724"/>
                  <a:pt x="11306" y="6700"/>
                  <a:pt x="11294" y="6670"/>
                </a:cubicBezTo>
                <a:cubicBezTo>
                  <a:pt x="11294" y="6658"/>
                  <a:pt x="11306" y="6647"/>
                  <a:pt x="11306" y="6629"/>
                </a:cubicBezTo>
                <a:cubicBezTo>
                  <a:pt x="11306" y="6617"/>
                  <a:pt x="11300" y="6611"/>
                  <a:pt x="11300" y="6605"/>
                </a:cubicBezTo>
                <a:cubicBezTo>
                  <a:pt x="11300" y="6593"/>
                  <a:pt x="11306" y="6587"/>
                  <a:pt x="11306" y="6581"/>
                </a:cubicBezTo>
                <a:cubicBezTo>
                  <a:pt x="11306" y="6575"/>
                  <a:pt x="11294" y="6569"/>
                  <a:pt x="11294" y="6558"/>
                </a:cubicBezTo>
                <a:cubicBezTo>
                  <a:pt x="11294" y="6552"/>
                  <a:pt x="11282" y="6546"/>
                  <a:pt x="11282" y="6534"/>
                </a:cubicBezTo>
                <a:cubicBezTo>
                  <a:pt x="11282" y="6522"/>
                  <a:pt x="11282" y="6522"/>
                  <a:pt x="11282" y="6522"/>
                </a:cubicBezTo>
                <a:cubicBezTo>
                  <a:pt x="11282" y="6510"/>
                  <a:pt x="11282" y="6498"/>
                  <a:pt x="11288" y="6492"/>
                </a:cubicBezTo>
                <a:cubicBezTo>
                  <a:pt x="11288" y="6480"/>
                  <a:pt x="11288" y="6475"/>
                  <a:pt x="11288" y="6469"/>
                </a:cubicBezTo>
                <a:cubicBezTo>
                  <a:pt x="11288" y="6457"/>
                  <a:pt x="11306" y="6457"/>
                  <a:pt x="11312" y="6451"/>
                </a:cubicBezTo>
                <a:cubicBezTo>
                  <a:pt x="11329" y="6421"/>
                  <a:pt x="11353" y="6409"/>
                  <a:pt x="11365" y="6380"/>
                </a:cubicBezTo>
                <a:cubicBezTo>
                  <a:pt x="11371" y="6374"/>
                  <a:pt x="11371" y="6368"/>
                  <a:pt x="11371" y="6356"/>
                </a:cubicBezTo>
                <a:cubicBezTo>
                  <a:pt x="11377" y="6350"/>
                  <a:pt x="11389" y="6344"/>
                  <a:pt x="11389" y="6338"/>
                </a:cubicBezTo>
                <a:cubicBezTo>
                  <a:pt x="11395" y="6326"/>
                  <a:pt x="11395" y="6320"/>
                  <a:pt x="11395" y="6315"/>
                </a:cubicBezTo>
                <a:cubicBezTo>
                  <a:pt x="11401" y="6297"/>
                  <a:pt x="11407" y="6285"/>
                  <a:pt x="11418" y="6267"/>
                </a:cubicBezTo>
                <a:cubicBezTo>
                  <a:pt x="11424" y="6261"/>
                  <a:pt x="11436" y="6255"/>
                  <a:pt x="11442" y="6249"/>
                </a:cubicBezTo>
                <a:cubicBezTo>
                  <a:pt x="11448" y="6243"/>
                  <a:pt x="11460" y="6237"/>
                  <a:pt x="11466" y="6231"/>
                </a:cubicBezTo>
                <a:cubicBezTo>
                  <a:pt x="11472" y="6226"/>
                  <a:pt x="11478" y="6220"/>
                  <a:pt x="11484" y="6208"/>
                </a:cubicBezTo>
                <a:cubicBezTo>
                  <a:pt x="11495" y="6196"/>
                  <a:pt x="11507" y="6184"/>
                  <a:pt x="11525" y="6172"/>
                </a:cubicBezTo>
                <a:cubicBezTo>
                  <a:pt x="11537" y="6160"/>
                  <a:pt x="11543" y="6154"/>
                  <a:pt x="11549" y="6149"/>
                </a:cubicBezTo>
                <a:cubicBezTo>
                  <a:pt x="11561" y="6137"/>
                  <a:pt x="11561" y="6131"/>
                  <a:pt x="11573" y="6125"/>
                </a:cubicBezTo>
                <a:cubicBezTo>
                  <a:pt x="11590" y="6113"/>
                  <a:pt x="11602" y="6107"/>
                  <a:pt x="11620" y="6095"/>
                </a:cubicBezTo>
                <a:cubicBezTo>
                  <a:pt x="11626" y="6089"/>
                  <a:pt x="11626" y="6077"/>
                  <a:pt x="11632" y="6071"/>
                </a:cubicBezTo>
                <a:cubicBezTo>
                  <a:pt x="11638" y="6065"/>
                  <a:pt x="11644" y="6065"/>
                  <a:pt x="11656" y="6054"/>
                </a:cubicBezTo>
                <a:cubicBezTo>
                  <a:pt x="11656" y="6048"/>
                  <a:pt x="11656" y="6036"/>
                  <a:pt x="11656" y="6036"/>
                </a:cubicBezTo>
                <a:cubicBezTo>
                  <a:pt x="11661" y="6030"/>
                  <a:pt x="11673" y="6030"/>
                  <a:pt x="11679" y="6030"/>
                </a:cubicBezTo>
                <a:cubicBezTo>
                  <a:pt x="11691" y="6024"/>
                  <a:pt x="11697" y="6012"/>
                  <a:pt x="11703" y="6012"/>
                </a:cubicBezTo>
                <a:cubicBezTo>
                  <a:pt x="11715" y="6006"/>
                  <a:pt x="11721" y="6000"/>
                  <a:pt x="11727" y="5994"/>
                </a:cubicBezTo>
                <a:cubicBezTo>
                  <a:pt x="11733" y="5988"/>
                  <a:pt x="11745" y="5988"/>
                  <a:pt x="11750" y="5983"/>
                </a:cubicBezTo>
                <a:cubicBezTo>
                  <a:pt x="11756" y="5976"/>
                  <a:pt x="11762" y="5965"/>
                  <a:pt x="11768" y="5959"/>
                </a:cubicBezTo>
                <a:cubicBezTo>
                  <a:pt x="11780" y="5935"/>
                  <a:pt x="11774" y="5917"/>
                  <a:pt x="11786" y="5888"/>
                </a:cubicBezTo>
                <a:cubicBezTo>
                  <a:pt x="11786" y="5882"/>
                  <a:pt x="11804" y="5882"/>
                  <a:pt x="11810" y="5876"/>
                </a:cubicBezTo>
                <a:cubicBezTo>
                  <a:pt x="11816" y="5864"/>
                  <a:pt x="11822" y="5858"/>
                  <a:pt x="11827" y="5852"/>
                </a:cubicBezTo>
                <a:cubicBezTo>
                  <a:pt x="11839" y="5846"/>
                  <a:pt x="11851" y="5840"/>
                  <a:pt x="11857" y="5834"/>
                </a:cubicBezTo>
                <a:cubicBezTo>
                  <a:pt x="11869" y="5828"/>
                  <a:pt x="11869" y="5817"/>
                  <a:pt x="11875" y="5810"/>
                </a:cubicBezTo>
                <a:cubicBezTo>
                  <a:pt x="11881" y="5805"/>
                  <a:pt x="11887" y="5799"/>
                  <a:pt x="11893" y="5787"/>
                </a:cubicBezTo>
                <a:cubicBezTo>
                  <a:pt x="11899" y="5769"/>
                  <a:pt x="11899" y="5757"/>
                  <a:pt x="11899" y="5739"/>
                </a:cubicBezTo>
                <a:cubicBezTo>
                  <a:pt x="11899" y="5728"/>
                  <a:pt x="11899" y="5716"/>
                  <a:pt x="11899" y="5698"/>
                </a:cubicBezTo>
                <a:cubicBezTo>
                  <a:pt x="11899" y="5668"/>
                  <a:pt x="11916" y="5651"/>
                  <a:pt x="11916" y="5621"/>
                </a:cubicBezTo>
                <a:cubicBezTo>
                  <a:pt x="11916" y="5573"/>
                  <a:pt x="11916" y="5573"/>
                  <a:pt x="11916" y="5573"/>
                </a:cubicBezTo>
                <a:cubicBezTo>
                  <a:pt x="11905" y="5573"/>
                  <a:pt x="11893" y="5573"/>
                  <a:pt x="11881" y="5573"/>
                </a:cubicBezTo>
                <a:cubicBezTo>
                  <a:pt x="11869" y="5573"/>
                  <a:pt x="11851" y="5573"/>
                  <a:pt x="11839" y="5573"/>
                </a:cubicBezTo>
                <a:cubicBezTo>
                  <a:pt x="11834" y="5579"/>
                  <a:pt x="11827" y="5591"/>
                  <a:pt x="11816" y="5591"/>
                </a:cubicBezTo>
                <a:cubicBezTo>
                  <a:pt x="11792" y="5609"/>
                  <a:pt x="11774" y="5627"/>
                  <a:pt x="11739" y="5627"/>
                </a:cubicBezTo>
                <a:cubicBezTo>
                  <a:pt x="11721" y="5627"/>
                  <a:pt x="11715" y="5615"/>
                  <a:pt x="11697" y="5615"/>
                </a:cubicBezTo>
                <a:cubicBezTo>
                  <a:pt x="11673" y="5615"/>
                  <a:pt x="11673" y="5615"/>
                  <a:pt x="11673" y="5615"/>
                </a:cubicBezTo>
                <a:cubicBezTo>
                  <a:pt x="11656" y="5615"/>
                  <a:pt x="11650" y="5621"/>
                  <a:pt x="11632" y="5621"/>
                </a:cubicBezTo>
                <a:cubicBezTo>
                  <a:pt x="11614" y="5621"/>
                  <a:pt x="11602" y="5621"/>
                  <a:pt x="11584" y="5621"/>
                </a:cubicBezTo>
                <a:cubicBezTo>
                  <a:pt x="11579" y="5621"/>
                  <a:pt x="11561" y="5615"/>
                  <a:pt x="11549" y="5609"/>
                </a:cubicBezTo>
                <a:cubicBezTo>
                  <a:pt x="11537" y="5585"/>
                  <a:pt x="11537" y="5585"/>
                  <a:pt x="11537" y="5585"/>
                </a:cubicBezTo>
                <a:cubicBezTo>
                  <a:pt x="11537" y="5579"/>
                  <a:pt x="11525" y="5573"/>
                  <a:pt x="11519" y="5567"/>
                </a:cubicBezTo>
                <a:cubicBezTo>
                  <a:pt x="11519" y="5556"/>
                  <a:pt x="11525" y="5550"/>
                  <a:pt x="11519" y="5544"/>
                </a:cubicBezTo>
                <a:cubicBezTo>
                  <a:pt x="11519" y="5532"/>
                  <a:pt x="11501" y="5538"/>
                  <a:pt x="11501" y="5532"/>
                </a:cubicBezTo>
                <a:cubicBezTo>
                  <a:pt x="11490" y="5508"/>
                  <a:pt x="11490" y="5508"/>
                  <a:pt x="11490" y="5508"/>
                </a:cubicBezTo>
                <a:cubicBezTo>
                  <a:pt x="11484" y="5502"/>
                  <a:pt x="11490" y="5490"/>
                  <a:pt x="11490" y="5485"/>
                </a:cubicBezTo>
                <a:cubicBezTo>
                  <a:pt x="11484" y="5478"/>
                  <a:pt x="11472" y="5473"/>
                  <a:pt x="11466" y="5467"/>
                </a:cubicBezTo>
                <a:cubicBezTo>
                  <a:pt x="11460" y="5467"/>
                  <a:pt x="11448" y="5473"/>
                  <a:pt x="11442" y="5467"/>
                </a:cubicBezTo>
                <a:cubicBezTo>
                  <a:pt x="11430" y="5461"/>
                  <a:pt x="11424" y="5455"/>
                  <a:pt x="11418" y="5443"/>
                </a:cubicBezTo>
                <a:cubicBezTo>
                  <a:pt x="11413" y="5437"/>
                  <a:pt x="11413" y="5431"/>
                  <a:pt x="11401" y="5419"/>
                </a:cubicBezTo>
                <a:cubicBezTo>
                  <a:pt x="11395" y="5419"/>
                  <a:pt x="11389" y="5419"/>
                  <a:pt x="11377" y="5413"/>
                </a:cubicBezTo>
                <a:cubicBezTo>
                  <a:pt x="11371" y="5401"/>
                  <a:pt x="11371" y="5390"/>
                  <a:pt x="11359" y="5390"/>
                </a:cubicBezTo>
                <a:cubicBezTo>
                  <a:pt x="11353" y="5384"/>
                  <a:pt x="11347" y="5378"/>
                  <a:pt x="11341" y="5378"/>
                </a:cubicBezTo>
                <a:cubicBezTo>
                  <a:pt x="11329" y="5372"/>
                  <a:pt x="11324" y="5378"/>
                  <a:pt x="11318" y="5378"/>
                </a:cubicBezTo>
                <a:cubicBezTo>
                  <a:pt x="11306" y="5372"/>
                  <a:pt x="11300" y="5366"/>
                  <a:pt x="11294" y="5360"/>
                </a:cubicBezTo>
                <a:cubicBezTo>
                  <a:pt x="11276" y="5348"/>
                  <a:pt x="11276" y="5330"/>
                  <a:pt x="11270" y="5312"/>
                </a:cubicBezTo>
                <a:cubicBezTo>
                  <a:pt x="11270" y="5307"/>
                  <a:pt x="11264" y="5301"/>
                  <a:pt x="11264" y="5289"/>
                </a:cubicBezTo>
                <a:cubicBezTo>
                  <a:pt x="11264" y="5277"/>
                  <a:pt x="11264" y="5259"/>
                  <a:pt x="11258" y="5247"/>
                </a:cubicBezTo>
                <a:cubicBezTo>
                  <a:pt x="11252" y="5235"/>
                  <a:pt x="11241" y="5235"/>
                  <a:pt x="11235" y="5230"/>
                </a:cubicBezTo>
                <a:cubicBezTo>
                  <a:pt x="11223" y="5212"/>
                  <a:pt x="11211" y="5200"/>
                  <a:pt x="11199" y="5182"/>
                </a:cubicBezTo>
                <a:cubicBezTo>
                  <a:pt x="11199" y="5170"/>
                  <a:pt x="11187" y="5170"/>
                  <a:pt x="11187" y="5158"/>
                </a:cubicBezTo>
                <a:cubicBezTo>
                  <a:pt x="11187" y="5152"/>
                  <a:pt x="11193" y="5146"/>
                  <a:pt x="11193" y="5135"/>
                </a:cubicBezTo>
                <a:cubicBezTo>
                  <a:pt x="11193" y="5111"/>
                  <a:pt x="11193" y="5111"/>
                  <a:pt x="11193" y="5111"/>
                </a:cubicBezTo>
                <a:cubicBezTo>
                  <a:pt x="11193" y="5099"/>
                  <a:pt x="11193" y="5081"/>
                  <a:pt x="11187" y="5069"/>
                </a:cubicBezTo>
                <a:cubicBezTo>
                  <a:pt x="11181" y="5058"/>
                  <a:pt x="11169" y="5058"/>
                  <a:pt x="11169" y="5046"/>
                </a:cubicBezTo>
                <a:cubicBezTo>
                  <a:pt x="11158" y="5028"/>
                  <a:pt x="11158" y="5016"/>
                  <a:pt x="11146" y="4998"/>
                </a:cubicBezTo>
                <a:cubicBezTo>
                  <a:pt x="11140" y="4992"/>
                  <a:pt x="11140" y="4986"/>
                  <a:pt x="11134" y="4975"/>
                </a:cubicBezTo>
                <a:cubicBezTo>
                  <a:pt x="11128" y="4969"/>
                  <a:pt x="11116" y="4975"/>
                  <a:pt x="11110" y="4963"/>
                </a:cubicBezTo>
                <a:cubicBezTo>
                  <a:pt x="11104" y="4957"/>
                  <a:pt x="11104" y="4951"/>
                  <a:pt x="11098" y="4945"/>
                </a:cubicBezTo>
                <a:cubicBezTo>
                  <a:pt x="11098" y="4933"/>
                  <a:pt x="11098" y="4927"/>
                  <a:pt x="11098" y="4921"/>
                </a:cubicBezTo>
                <a:cubicBezTo>
                  <a:pt x="11098" y="4903"/>
                  <a:pt x="11104" y="4892"/>
                  <a:pt x="11098" y="4874"/>
                </a:cubicBezTo>
                <a:cubicBezTo>
                  <a:pt x="11098" y="4868"/>
                  <a:pt x="11092" y="4856"/>
                  <a:pt x="11092" y="4850"/>
                </a:cubicBezTo>
                <a:cubicBezTo>
                  <a:pt x="11092" y="4844"/>
                  <a:pt x="11080" y="4838"/>
                  <a:pt x="11075" y="4826"/>
                </a:cubicBezTo>
                <a:cubicBezTo>
                  <a:pt x="11063" y="4809"/>
                  <a:pt x="11045" y="4803"/>
                  <a:pt x="11039" y="4785"/>
                </a:cubicBezTo>
                <a:cubicBezTo>
                  <a:pt x="11033" y="4773"/>
                  <a:pt x="11027" y="4767"/>
                  <a:pt x="11027" y="4761"/>
                </a:cubicBezTo>
                <a:cubicBezTo>
                  <a:pt x="11021" y="4743"/>
                  <a:pt x="11027" y="4731"/>
                  <a:pt x="11027" y="4714"/>
                </a:cubicBezTo>
                <a:cubicBezTo>
                  <a:pt x="11021" y="4696"/>
                  <a:pt x="11009" y="4684"/>
                  <a:pt x="11003" y="4666"/>
                </a:cubicBezTo>
                <a:cubicBezTo>
                  <a:pt x="10997" y="4660"/>
                  <a:pt x="10991" y="4654"/>
                  <a:pt x="10986" y="4648"/>
                </a:cubicBezTo>
                <a:cubicBezTo>
                  <a:pt x="10980" y="4637"/>
                  <a:pt x="10974" y="4631"/>
                  <a:pt x="10968" y="4625"/>
                </a:cubicBezTo>
                <a:cubicBezTo>
                  <a:pt x="10962" y="4613"/>
                  <a:pt x="10950" y="4613"/>
                  <a:pt x="10944" y="4607"/>
                </a:cubicBezTo>
                <a:cubicBezTo>
                  <a:pt x="10938" y="4601"/>
                  <a:pt x="10926" y="4560"/>
                  <a:pt x="10920" y="4554"/>
                </a:cubicBezTo>
                <a:close/>
                <a:moveTo>
                  <a:pt x="5117" y="8922"/>
                </a:moveTo>
                <a:lnTo>
                  <a:pt x="5117" y="8922"/>
                </a:lnTo>
                <a:cubicBezTo>
                  <a:pt x="5111" y="8922"/>
                  <a:pt x="5111" y="8922"/>
                  <a:pt x="5105" y="8922"/>
                </a:cubicBezTo>
                <a:cubicBezTo>
                  <a:pt x="5099" y="8916"/>
                  <a:pt x="5093" y="8916"/>
                  <a:pt x="5093" y="8916"/>
                </a:cubicBezTo>
                <a:cubicBezTo>
                  <a:pt x="5093" y="8910"/>
                  <a:pt x="5093" y="8905"/>
                  <a:pt x="5093" y="8905"/>
                </a:cubicBezTo>
                <a:cubicBezTo>
                  <a:pt x="5093" y="8899"/>
                  <a:pt x="5093" y="8893"/>
                  <a:pt x="5093" y="8893"/>
                </a:cubicBezTo>
                <a:cubicBezTo>
                  <a:pt x="5087" y="8887"/>
                  <a:pt x="5087" y="8887"/>
                  <a:pt x="5081" y="8887"/>
                </a:cubicBezTo>
                <a:cubicBezTo>
                  <a:pt x="5075" y="8887"/>
                  <a:pt x="5075" y="8887"/>
                  <a:pt x="5069" y="8887"/>
                </a:cubicBezTo>
                <a:cubicBezTo>
                  <a:pt x="5069" y="8922"/>
                  <a:pt x="5069" y="8922"/>
                  <a:pt x="5069" y="8922"/>
                </a:cubicBezTo>
                <a:cubicBezTo>
                  <a:pt x="5057" y="8922"/>
                  <a:pt x="5052" y="8922"/>
                  <a:pt x="5046" y="8928"/>
                </a:cubicBezTo>
                <a:cubicBezTo>
                  <a:pt x="5040" y="8934"/>
                  <a:pt x="5040" y="8940"/>
                  <a:pt x="5040" y="8940"/>
                </a:cubicBezTo>
                <a:cubicBezTo>
                  <a:pt x="5034" y="8946"/>
                  <a:pt x="5028" y="8946"/>
                  <a:pt x="5028" y="8952"/>
                </a:cubicBezTo>
                <a:cubicBezTo>
                  <a:pt x="5028" y="8964"/>
                  <a:pt x="5040" y="8976"/>
                  <a:pt x="5052" y="8976"/>
                </a:cubicBezTo>
                <a:cubicBezTo>
                  <a:pt x="5057" y="8976"/>
                  <a:pt x="5063" y="8970"/>
                  <a:pt x="5063" y="8970"/>
                </a:cubicBezTo>
                <a:cubicBezTo>
                  <a:pt x="5069" y="8970"/>
                  <a:pt x="5075" y="8976"/>
                  <a:pt x="5075" y="8976"/>
                </a:cubicBezTo>
                <a:cubicBezTo>
                  <a:pt x="5081" y="8976"/>
                  <a:pt x="5087" y="8976"/>
                  <a:pt x="5087" y="8976"/>
                </a:cubicBezTo>
                <a:cubicBezTo>
                  <a:pt x="5093" y="8976"/>
                  <a:pt x="5093" y="8982"/>
                  <a:pt x="5099" y="8987"/>
                </a:cubicBezTo>
                <a:cubicBezTo>
                  <a:pt x="5093" y="8987"/>
                  <a:pt x="5093" y="8993"/>
                  <a:pt x="5093" y="8999"/>
                </a:cubicBezTo>
                <a:cubicBezTo>
                  <a:pt x="5093" y="9005"/>
                  <a:pt x="5081" y="9005"/>
                  <a:pt x="5081" y="9011"/>
                </a:cubicBezTo>
                <a:cubicBezTo>
                  <a:pt x="5081" y="9017"/>
                  <a:pt x="5087" y="9017"/>
                  <a:pt x="5087" y="9023"/>
                </a:cubicBezTo>
                <a:cubicBezTo>
                  <a:pt x="5087" y="9023"/>
                  <a:pt x="5087" y="9029"/>
                  <a:pt x="5087" y="9035"/>
                </a:cubicBezTo>
                <a:cubicBezTo>
                  <a:pt x="5099" y="9035"/>
                  <a:pt x="5111" y="9029"/>
                  <a:pt x="5117" y="9035"/>
                </a:cubicBezTo>
                <a:cubicBezTo>
                  <a:pt x="5129" y="9041"/>
                  <a:pt x="5135" y="9041"/>
                  <a:pt x="5140" y="9047"/>
                </a:cubicBezTo>
                <a:cubicBezTo>
                  <a:pt x="5140" y="9053"/>
                  <a:pt x="5135" y="9053"/>
                  <a:pt x="5135" y="9059"/>
                </a:cubicBezTo>
                <a:cubicBezTo>
                  <a:pt x="5135" y="9065"/>
                  <a:pt x="5135" y="9065"/>
                  <a:pt x="5135" y="9071"/>
                </a:cubicBezTo>
                <a:cubicBezTo>
                  <a:pt x="5129" y="9071"/>
                  <a:pt x="5123" y="9071"/>
                  <a:pt x="5111" y="9071"/>
                </a:cubicBezTo>
                <a:lnTo>
                  <a:pt x="5105" y="9071"/>
                </a:lnTo>
                <a:cubicBezTo>
                  <a:pt x="5093" y="9071"/>
                  <a:pt x="5087" y="9076"/>
                  <a:pt x="5081" y="9076"/>
                </a:cubicBezTo>
                <a:cubicBezTo>
                  <a:pt x="5069" y="9076"/>
                  <a:pt x="5063" y="9076"/>
                  <a:pt x="5057" y="9076"/>
                </a:cubicBezTo>
                <a:cubicBezTo>
                  <a:pt x="5052" y="9076"/>
                  <a:pt x="5052" y="9082"/>
                  <a:pt x="5046" y="9088"/>
                </a:cubicBezTo>
                <a:cubicBezTo>
                  <a:pt x="5040" y="9088"/>
                  <a:pt x="5034" y="9094"/>
                  <a:pt x="5034" y="9100"/>
                </a:cubicBezTo>
                <a:cubicBezTo>
                  <a:pt x="5034" y="9106"/>
                  <a:pt x="5034" y="9106"/>
                  <a:pt x="5034" y="9106"/>
                </a:cubicBezTo>
                <a:cubicBezTo>
                  <a:pt x="5034" y="9106"/>
                  <a:pt x="5040" y="9112"/>
                  <a:pt x="5040" y="9118"/>
                </a:cubicBezTo>
                <a:lnTo>
                  <a:pt x="5040" y="9124"/>
                </a:lnTo>
                <a:cubicBezTo>
                  <a:pt x="5040" y="9130"/>
                  <a:pt x="5040" y="9136"/>
                  <a:pt x="5040" y="9136"/>
                </a:cubicBezTo>
                <a:cubicBezTo>
                  <a:pt x="5040" y="9142"/>
                  <a:pt x="5052" y="9142"/>
                  <a:pt x="5052" y="9142"/>
                </a:cubicBezTo>
                <a:cubicBezTo>
                  <a:pt x="5052" y="9148"/>
                  <a:pt x="5057" y="9153"/>
                  <a:pt x="5057" y="9160"/>
                </a:cubicBezTo>
                <a:cubicBezTo>
                  <a:pt x="5057" y="9165"/>
                  <a:pt x="5057" y="9165"/>
                  <a:pt x="5057" y="9165"/>
                </a:cubicBezTo>
                <a:cubicBezTo>
                  <a:pt x="5057" y="9171"/>
                  <a:pt x="5052" y="9171"/>
                  <a:pt x="5052" y="9177"/>
                </a:cubicBezTo>
                <a:cubicBezTo>
                  <a:pt x="5052" y="9183"/>
                  <a:pt x="5046" y="9183"/>
                  <a:pt x="5046" y="9189"/>
                </a:cubicBezTo>
                <a:cubicBezTo>
                  <a:pt x="5046" y="9201"/>
                  <a:pt x="5057" y="9201"/>
                  <a:pt x="5063" y="9207"/>
                </a:cubicBezTo>
                <a:cubicBezTo>
                  <a:pt x="5069" y="9219"/>
                  <a:pt x="5075" y="9225"/>
                  <a:pt x="5075" y="9231"/>
                </a:cubicBezTo>
                <a:cubicBezTo>
                  <a:pt x="5075" y="9237"/>
                  <a:pt x="5063" y="9231"/>
                  <a:pt x="5063" y="9237"/>
                </a:cubicBezTo>
                <a:cubicBezTo>
                  <a:pt x="5063" y="9242"/>
                  <a:pt x="5063" y="9248"/>
                  <a:pt x="5063" y="9248"/>
                </a:cubicBezTo>
                <a:cubicBezTo>
                  <a:pt x="5069" y="9254"/>
                  <a:pt x="5075" y="9254"/>
                  <a:pt x="5075" y="9254"/>
                </a:cubicBezTo>
                <a:cubicBezTo>
                  <a:pt x="5081" y="9260"/>
                  <a:pt x="5087" y="9260"/>
                  <a:pt x="5087" y="9260"/>
                </a:cubicBezTo>
                <a:cubicBezTo>
                  <a:pt x="5093" y="9260"/>
                  <a:pt x="5087" y="9266"/>
                  <a:pt x="5087" y="9272"/>
                </a:cubicBezTo>
                <a:cubicBezTo>
                  <a:pt x="5063" y="9284"/>
                  <a:pt x="5063" y="9284"/>
                  <a:pt x="5063" y="9284"/>
                </a:cubicBezTo>
                <a:cubicBezTo>
                  <a:pt x="5069" y="9296"/>
                  <a:pt x="5069" y="9296"/>
                  <a:pt x="5069" y="9296"/>
                </a:cubicBezTo>
                <a:cubicBezTo>
                  <a:pt x="5075" y="9296"/>
                  <a:pt x="5075" y="9296"/>
                  <a:pt x="5081" y="9296"/>
                </a:cubicBezTo>
                <a:cubicBezTo>
                  <a:pt x="5105" y="9296"/>
                  <a:pt x="5105" y="9296"/>
                  <a:pt x="5105" y="9296"/>
                </a:cubicBezTo>
                <a:cubicBezTo>
                  <a:pt x="5111" y="9296"/>
                  <a:pt x="5111" y="9296"/>
                  <a:pt x="5117" y="9296"/>
                </a:cubicBezTo>
                <a:cubicBezTo>
                  <a:pt x="5117" y="9302"/>
                  <a:pt x="5117" y="9308"/>
                  <a:pt x="5111" y="9314"/>
                </a:cubicBezTo>
                <a:cubicBezTo>
                  <a:pt x="5105" y="9319"/>
                  <a:pt x="5099" y="9319"/>
                  <a:pt x="5093" y="9326"/>
                </a:cubicBezTo>
                <a:cubicBezTo>
                  <a:pt x="5099" y="9331"/>
                  <a:pt x="5099" y="9337"/>
                  <a:pt x="5111" y="9343"/>
                </a:cubicBezTo>
                <a:cubicBezTo>
                  <a:pt x="5117" y="9343"/>
                  <a:pt x="5117" y="9343"/>
                  <a:pt x="5123" y="9343"/>
                </a:cubicBezTo>
                <a:cubicBezTo>
                  <a:pt x="5129" y="9343"/>
                  <a:pt x="5129" y="9343"/>
                  <a:pt x="5135" y="9343"/>
                </a:cubicBezTo>
                <a:cubicBezTo>
                  <a:pt x="5135" y="9343"/>
                  <a:pt x="5129" y="9349"/>
                  <a:pt x="5135" y="9349"/>
                </a:cubicBezTo>
                <a:cubicBezTo>
                  <a:pt x="5123" y="9361"/>
                  <a:pt x="5123" y="9361"/>
                  <a:pt x="5123" y="9361"/>
                </a:cubicBezTo>
                <a:cubicBezTo>
                  <a:pt x="5123" y="9367"/>
                  <a:pt x="5129" y="9367"/>
                  <a:pt x="5129" y="9373"/>
                </a:cubicBezTo>
                <a:cubicBezTo>
                  <a:pt x="5135" y="9379"/>
                  <a:pt x="5140" y="9373"/>
                  <a:pt x="5140" y="9379"/>
                </a:cubicBezTo>
                <a:cubicBezTo>
                  <a:pt x="5146" y="9385"/>
                  <a:pt x="5146" y="9391"/>
                  <a:pt x="5146" y="9397"/>
                </a:cubicBezTo>
                <a:cubicBezTo>
                  <a:pt x="5146" y="9397"/>
                  <a:pt x="5140" y="9403"/>
                  <a:pt x="5140" y="9408"/>
                </a:cubicBezTo>
                <a:cubicBezTo>
                  <a:pt x="5146" y="9408"/>
                  <a:pt x="5152" y="9414"/>
                  <a:pt x="5152" y="9414"/>
                </a:cubicBezTo>
                <a:cubicBezTo>
                  <a:pt x="5164" y="9420"/>
                  <a:pt x="5176" y="9420"/>
                  <a:pt x="5188" y="9426"/>
                </a:cubicBezTo>
                <a:cubicBezTo>
                  <a:pt x="5194" y="9432"/>
                  <a:pt x="5194" y="9432"/>
                  <a:pt x="5200" y="9438"/>
                </a:cubicBezTo>
                <a:cubicBezTo>
                  <a:pt x="5200" y="9438"/>
                  <a:pt x="5200" y="9444"/>
                  <a:pt x="5200" y="9450"/>
                </a:cubicBezTo>
                <a:cubicBezTo>
                  <a:pt x="5206" y="9450"/>
                  <a:pt x="5206" y="9456"/>
                  <a:pt x="5206" y="9462"/>
                </a:cubicBezTo>
                <a:cubicBezTo>
                  <a:pt x="5206" y="9462"/>
                  <a:pt x="5212" y="9462"/>
                  <a:pt x="5218" y="9468"/>
                </a:cubicBezTo>
                <a:cubicBezTo>
                  <a:pt x="5224" y="9468"/>
                  <a:pt x="5229" y="9468"/>
                  <a:pt x="5229" y="9474"/>
                </a:cubicBezTo>
                <a:cubicBezTo>
                  <a:pt x="5229" y="9480"/>
                  <a:pt x="5229" y="9480"/>
                  <a:pt x="5229" y="9485"/>
                </a:cubicBezTo>
                <a:cubicBezTo>
                  <a:pt x="5229" y="9492"/>
                  <a:pt x="5229" y="9497"/>
                  <a:pt x="5229" y="9503"/>
                </a:cubicBezTo>
                <a:cubicBezTo>
                  <a:pt x="5241" y="9503"/>
                  <a:pt x="5247" y="9503"/>
                  <a:pt x="5253" y="9503"/>
                </a:cubicBezTo>
                <a:cubicBezTo>
                  <a:pt x="5259" y="9503"/>
                  <a:pt x="5259" y="9503"/>
                  <a:pt x="5265" y="9503"/>
                </a:cubicBezTo>
                <a:cubicBezTo>
                  <a:pt x="5271" y="9509"/>
                  <a:pt x="5271" y="9509"/>
                  <a:pt x="5277" y="9509"/>
                </a:cubicBezTo>
                <a:cubicBezTo>
                  <a:pt x="5277" y="9509"/>
                  <a:pt x="5277" y="9515"/>
                  <a:pt x="5277" y="9521"/>
                </a:cubicBezTo>
                <a:cubicBezTo>
                  <a:pt x="5283" y="9527"/>
                  <a:pt x="5289" y="9539"/>
                  <a:pt x="5295" y="9539"/>
                </a:cubicBezTo>
                <a:cubicBezTo>
                  <a:pt x="5306" y="9545"/>
                  <a:pt x="5312" y="9539"/>
                  <a:pt x="5318" y="9539"/>
                </a:cubicBezTo>
                <a:cubicBezTo>
                  <a:pt x="5324" y="9539"/>
                  <a:pt x="5324" y="9545"/>
                  <a:pt x="5330" y="9545"/>
                </a:cubicBezTo>
                <a:cubicBezTo>
                  <a:pt x="5336" y="9545"/>
                  <a:pt x="5336" y="9551"/>
                  <a:pt x="5342" y="9551"/>
                </a:cubicBezTo>
                <a:cubicBezTo>
                  <a:pt x="5348" y="9551"/>
                  <a:pt x="5348" y="9551"/>
                  <a:pt x="5354" y="9551"/>
                </a:cubicBezTo>
                <a:cubicBezTo>
                  <a:pt x="5360" y="9551"/>
                  <a:pt x="5360" y="9557"/>
                  <a:pt x="5366" y="9563"/>
                </a:cubicBezTo>
                <a:cubicBezTo>
                  <a:pt x="5372" y="9563"/>
                  <a:pt x="5378" y="9557"/>
                  <a:pt x="5390" y="9563"/>
                </a:cubicBezTo>
                <a:cubicBezTo>
                  <a:pt x="5401" y="9563"/>
                  <a:pt x="5401" y="9563"/>
                  <a:pt x="5401" y="9563"/>
                </a:cubicBezTo>
                <a:cubicBezTo>
                  <a:pt x="5401" y="9563"/>
                  <a:pt x="5407" y="9569"/>
                  <a:pt x="5413" y="9569"/>
                </a:cubicBezTo>
                <a:cubicBezTo>
                  <a:pt x="5413" y="9569"/>
                  <a:pt x="5419" y="9574"/>
                  <a:pt x="5425" y="9574"/>
                </a:cubicBezTo>
                <a:cubicBezTo>
                  <a:pt x="5514" y="9574"/>
                  <a:pt x="5514" y="9574"/>
                  <a:pt x="5514" y="9574"/>
                </a:cubicBezTo>
                <a:cubicBezTo>
                  <a:pt x="5520" y="9574"/>
                  <a:pt x="5520" y="9574"/>
                  <a:pt x="5526" y="9574"/>
                </a:cubicBezTo>
                <a:cubicBezTo>
                  <a:pt x="5532" y="9574"/>
                  <a:pt x="5532" y="9574"/>
                  <a:pt x="5538" y="9569"/>
                </a:cubicBezTo>
                <a:cubicBezTo>
                  <a:pt x="5544" y="9569"/>
                  <a:pt x="5538" y="9563"/>
                  <a:pt x="5544" y="9557"/>
                </a:cubicBezTo>
                <a:cubicBezTo>
                  <a:pt x="5544" y="9551"/>
                  <a:pt x="5550" y="9551"/>
                  <a:pt x="5556" y="9545"/>
                </a:cubicBezTo>
                <a:cubicBezTo>
                  <a:pt x="5556" y="9545"/>
                  <a:pt x="5561" y="9551"/>
                  <a:pt x="5573" y="9551"/>
                </a:cubicBezTo>
                <a:cubicBezTo>
                  <a:pt x="5579" y="9551"/>
                  <a:pt x="5585" y="9551"/>
                  <a:pt x="5591" y="9545"/>
                </a:cubicBezTo>
                <a:cubicBezTo>
                  <a:pt x="5591" y="9539"/>
                  <a:pt x="5591" y="9533"/>
                  <a:pt x="5585" y="9527"/>
                </a:cubicBezTo>
                <a:cubicBezTo>
                  <a:pt x="5585" y="9521"/>
                  <a:pt x="5579" y="9527"/>
                  <a:pt x="5573" y="9527"/>
                </a:cubicBezTo>
                <a:cubicBezTo>
                  <a:pt x="5567" y="9521"/>
                  <a:pt x="5561" y="9515"/>
                  <a:pt x="5550" y="9515"/>
                </a:cubicBezTo>
                <a:cubicBezTo>
                  <a:pt x="5550" y="9515"/>
                  <a:pt x="5544" y="9515"/>
                  <a:pt x="5538" y="9515"/>
                </a:cubicBezTo>
                <a:cubicBezTo>
                  <a:pt x="5538" y="9515"/>
                  <a:pt x="5532" y="9509"/>
                  <a:pt x="5526" y="9509"/>
                </a:cubicBezTo>
                <a:cubicBezTo>
                  <a:pt x="5520" y="9509"/>
                  <a:pt x="5514" y="9509"/>
                  <a:pt x="5502" y="9509"/>
                </a:cubicBezTo>
                <a:cubicBezTo>
                  <a:pt x="5496" y="9509"/>
                  <a:pt x="5496" y="9509"/>
                  <a:pt x="5490" y="9509"/>
                </a:cubicBezTo>
                <a:cubicBezTo>
                  <a:pt x="5490" y="9485"/>
                  <a:pt x="5490" y="9485"/>
                  <a:pt x="5490" y="9485"/>
                </a:cubicBezTo>
                <a:cubicBezTo>
                  <a:pt x="5484" y="9485"/>
                  <a:pt x="5479" y="9485"/>
                  <a:pt x="5467" y="9485"/>
                </a:cubicBezTo>
                <a:cubicBezTo>
                  <a:pt x="5461" y="9485"/>
                  <a:pt x="5461" y="9485"/>
                  <a:pt x="5455" y="9485"/>
                </a:cubicBezTo>
                <a:cubicBezTo>
                  <a:pt x="5455" y="9480"/>
                  <a:pt x="5449" y="9480"/>
                  <a:pt x="5443" y="9474"/>
                </a:cubicBezTo>
                <a:cubicBezTo>
                  <a:pt x="5443" y="9468"/>
                  <a:pt x="5443" y="9468"/>
                  <a:pt x="5443" y="9462"/>
                </a:cubicBezTo>
                <a:cubicBezTo>
                  <a:pt x="5437" y="9450"/>
                  <a:pt x="5437" y="9444"/>
                  <a:pt x="5437" y="9438"/>
                </a:cubicBezTo>
                <a:cubicBezTo>
                  <a:pt x="5437" y="9432"/>
                  <a:pt x="5437" y="9432"/>
                  <a:pt x="5437" y="9426"/>
                </a:cubicBezTo>
                <a:cubicBezTo>
                  <a:pt x="5437" y="9420"/>
                  <a:pt x="5437" y="9420"/>
                  <a:pt x="5437" y="9414"/>
                </a:cubicBezTo>
                <a:cubicBezTo>
                  <a:pt x="5437" y="9408"/>
                  <a:pt x="5425" y="9408"/>
                  <a:pt x="5425" y="9408"/>
                </a:cubicBezTo>
                <a:cubicBezTo>
                  <a:pt x="5425" y="9403"/>
                  <a:pt x="5419" y="9397"/>
                  <a:pt x="5419" y="9397"/>
                </a:cubicBezTo>
                <a:cubicBezTo>
                  <a:pt x="5419" y="9391"/>
                  <a:pt x="5419" y="9385"/>
                  <a:pt x="5419" y="9385"/>
                </a:cubicBezTo>
                <a:cubicBezTo>
                  <a:pt x="5419" y="9373"/>
                  <a:pt x="5419" y="9373"/>
                  <a:pt x="5419" y="9373"/>
                </a:cubicBezTo>
                <a:cubicBezTo>
                  <a:pt x="5419" y="9367"/>
                  <a:pt x="5413" y="9367"/>
                  <a:pt x="5413" y="9361"/>
                </a:cubicBezTo>
                <a:cubicBezTo>
                  <a:pt x="5413" y="9355"/>
                  <a:pt x="5413" y="9343"/>
                  <a:pt x="5413" y="9337"/>
                </a:cubicBezTo>
                <a:cubicBezTo>
                  <a:pt x="5413" y="9331"/>
                  <a:pt x="5413" y="9331"/>
                  <a:pt x="5413" y="9326"/>
                </a:cubicBezTo>
                <a:cubicBezTo>
                  <a:pt x="5407" y="9319"/>
                  <a:pt x="5407" y="9319"/>
                  <a:pt x="5407" y="9314"/>
                </a:cubicBezTo>
                <a:cubicBezTo>
                  <a:pt x="5401" y="9308"/>
                  <a:pt x="5390" y="9308"/>
                  <a:pt x="5390" y="9302"/>
                </a:cubicBezTo>
                <a:cubicBezTo>
                  <a:pt x="5390" y="9296"/>
                  <a:pt x="5395" y="9290"/>
                  <a:pt x="5395" y="9284"/>
                </a:cubicBezTo>
                <a:cubicBezTo>
                  <a:pt x="5395" y="9272"/>
                  <a:pt x="5395" y="9272"/>
                  <a:pt x="5395" y="9272"/>
                </a:cubicBezTo>
                <a:cubicBezTo>
                  <a:pt x="5395" y="9266"/>
                  <a:pt x="5390" y="9266"/>
                  <a:pt x="5390" y="9260"/>
                </a:cubicBezTo>
                <a:cubicBezTo>
                  <a:pt x="5390" y="9225"/>
                  <a:pt x="5390" y="9225"/>
                  <a:pt x="5390" y="9225"/>
                </a:cubicBezTo>
                <a:cubicBezTo>
                  <a:pt x="5390" y="9213"/>
                  <a:pt x="5395" y="9207"/>
                  <a:pt x="5395" y="9195"/>
                </a:cubicBezTo>
                <a:cubicBezTo>
                  <a:pt x="5449" y="9195"/>
                  <a:pt x="5449" y="9195"/>
                  <a:pt x="5449" y="9195"/>
                </a:cubicBezTo>
                <a:cubicBezTo>
                  <a:pt x="5449" y="9189"/>
                  <a:pt x="5449" y="9183"/>
                  <a:pt x="5449" y="9177"/>
                </a:cubicBezTo>
                <a:cubicBezTo>
                  <a:pt x="5449" y="9171"/>
                  <a:pt x="5449" y="9171"/>
                  <a:pt x="5449" y="9165"/>
                </a:cubicBezTo>
                <a:cubicBezTo>
                  <a:pt x="5449" y="9160"/>
                  <a:pt x="5449" y="9153"/>
                  <a:pt x="5449" y="9142"/>
                </a:cubicBezTo>
                <a:cubicBezTo>
                  <a:pt x="5455" y="9136"/>
                  <a:pt x="5455" y="9136"/>
                  <a:pt x="5461" y="9130"/>
                </a:cubicBezTo>
                <a:cubicBezTo>
                  <a:pt x="5461" y="9130"/>
                  <a:pt x="5467" y="9130"/>
                  <a:pt x="5472" y="9130"/>
                </a:cubicBezTo>
                <a:cubicBezTo>
                  <a:pt x="5479" y="9130"/>
                  <a:pt x="5484" y="9130"/>
                  <a:pt x="5496" y="9124"/>
                </a:cubicBezTo>
                <a:lnTo>
                  <a:pt x="5502" y="9118"/>
                </a:lnTo>
                <a:cubicBezTo>
                  <a:pt x="5514" y="9100"/>
                  <a:pt x="5514" y="9088"/>
                  <a:pt x="5520" y="9071"/>
                </a:cubicBezTo>
                <a:cubicBezTo>
                  <a:pt x="5520" y="9065"/>
                  <a:pt x="5526" y="9059"/>
                  <a:pt x="5526" y="9059"/>
                </a:cubicBezTo>
                <a:cubicBezTo>
                  <a:pt x="5526" y="9053"/>
                  <a:pt x="5532" y="9053"/>
                  <a:pt x="5532" y="9047"/>
                </a:cubicBezTo>
                <a:cubicBezTo>
                  <a:pt x="5538" y="9041"/>
                  <a:pt x="5538" y="9041"/>
                  <a:pt x="5544" y="9041"/>
                </a:cubicBezTo>
                <a:cubicBezTo>
                  <a:pt x="5550" y="9041"/>
                  <a:pt x="5550" y="9035"/>
                  <a:pt x="5556" y="9035"/>
                </a:cubicBezTo>
                <a:cubicBezTo>
                  <a:pt x="5561" y="9029"/>
                  <a:pt x="5561" y="9035"/>
                  <a:pt x="5567" y="9035"/>
                </a:cubicBezTo>
                <a:cubicBezTo>
                  <a:pt x="5573" y="9029"/>
                  <a:pt x="5573" y="9023"/>
                  <a:pt x="5573" y="9023"/>
                </a:cubicBezTo>
                <a:cubicBezTo>
                  <a:pt x="5573" y="8999"/>
                  <a:pt x="5573" y="8999"/>
                  <a:pt x="5573" y="8999"/>
                </a:cubicBezTo>
                <a:cubicBezTo>
                  <a:pt x="5567" y="8999"/>
                  <a:pt x="5561" y="8993"/>
                  <a:pt x="5556" y="8993"/>
                </a:cubicBezTo>
                <a:cubicBezTo>
                  <a:pt x="5544" y="8993"/>
                  <a:pt x="5538" y="8999"/>
                  <a:pt x="5532" y="8993"/>
                </a:cubicBezTo>
                <a:cubicBezTo>
                  <a:pt x="5526" y="8993"/>
                  <a:pt x="5520" y="8993"/>
                  <a:pt x="5520" y="8987"/>
                </a:cubicBezTo>
                <a:cubicBezTo>
                  <a:pt x="5514" y="8987"/>
                  <a:pt x="5520" y="8982"/>
                  <a:pt x="5514" y="8976"/>
                </a:cubicBezTo>
                <a:cubicBezTo>
                  <a:pt x="5514" y="8976"/>
                  <a:pt x="5508" y="8970"/>
                  <a:pt x="5502" y="8964"/>
                </a:cubicBezTo>
                <a:lnTo>
                  <a:pt x="5496" y="8964"/>
                </a:lnTo>
                <a:cubicBezTo>
                  <a:pt x="5490" y="8964"/>
                  <a:pt x="5484" y="8958"/>
                  <a:pt x="5484" y="8958"/>
                </a:cubicBezTo>
                <a:cubicBezTo>
                  <a:pt x="5479" y="8952"/>
                  <a:pt x="5472" y="8946"/>
                  <a:pt x="5472" y="8946"/>
                </a:cubicBezTo>
                <a:cubicBezTo>
                  <a:pt x="5467" y="8940"/>
                  <a:pt x="5461" y="8940"/>
                  <a:pt x="5461" y="8934"/>
                </a:cubicBezTo>
                <a:cubicBezTo>
                  <a:pt x="5461" y="8922"/>
                  <a:pt x="5461" y="8916"/>
                  <a:pt x="5461" y="8910"/>
                </a:cubicBezTo>
                <a:cubicBezTo>
                  <a:pt x="5461" y="8899"/>
                  <a:pt x="5461" y="8899"/>
                  <a:pt x="5461" y="8899"/>
                </a:cubicBezTo>
                <a:cubicBezTo>
                  <a:pt x="5461" y="8893"/>
                  <a:pt x="5461" y="8893"/>
                  <a:pt x="5467" y="8887"/>
                </a:cubicBezTo>
                <a:cubicBezTo>
                  <a:pt x="5467" y="8881"/>
                  <a:pt x="5472" y="8881"/>
                  <a:pt x="5479" y="8875"/>
                </a:cubicBezTo>
                <a:cubicBezTo>
                  <a:pt x="5484" y="8863"/>
                  <a:pt x="5496" y="8857"/>
                  <a:pt x="5514" y="8857"/>
                </a:cubicBezTo>
                <a:cubicBezTo>
                  <a:pt x="5579" y="8857"/>
                  <a:pt x="5579" y="8857"/>
                  <a:pt x="5579" y="8857"/>
                </a:cubicBezTo>
                <a:cubicBezTo>
                  <a:pt x="5579" y="8792"/>
                  <a:pt x="5579" y="8792"/>
                  <a:pt x="5579" y="8792"/>
                </a:cubicBezTo>
                <a:cubicBezTo>
                  <a:pt x="5579" y="8786"/>
                  <a:pt x="5579" y="8786"/>
                  <a:pt x="5579" y="8780"/>
                </a:cubicBezTo>
                <a:cubicBezTo>
                  <a:pt x="5585" y="8774"/>
                  <a:pt x="5591" y="8774"/>
                  <a:pt x="5591" y="8774"/>
                </a:cubicBezTo>
                <a:cubicBezTo>
                  <a:pt x="5597" y="8762"/>
                  <a:pt x="5603" y="8756"/>
                  <a:pt x="5603" y="8750"/>
                </a:cubicBezTo>
                <a:cubicBezTo>
                  <a:pt x="5609" y="8744"/>
                  <a:pt x="5609" y="8744"/>
                  <a:pt x="5609" y="8739"/>
                </a:cubicBezTo>
                <a:cubicBezTo>
                  <a:pt x="5609" y="8733"/>
                  <a:pt x="5609" y="8733"/>
                  <a:pt x="5609" y="8727"/>
                </a:cubicBezTo>
                <a:cubicBezTo>
                  <a:pt x="5609" y="8721"/>
                  <a:pt x="5609" y="8721"/>
                  <a:pt x="5609" y="8715"/>
                </a:cubicBezTo>
                <a:cubicBezTo>
                  <a:pt x="5609" y="8709"/>
                  <a:pt x="5609" y="8709"/>
                  <a:pt x="5609" y="8703"/>
                </a:cubicBezTo>
                <a:cubicBezTo>
                  <a:pt x="5609" y="8697"/>
                  <a:pt x="5615" y="8691"/>
                  <a:pt x="5621" y="8691"/>
                </a:cubicBezTo>
                <a:cubicBezTo>
                  <a:pt x="5633" y="8691"/>
                  <a:pt x="5638" y="8697"/>
                  <a:pt x="5650" y="8697"/>
                </a:cubicBezTo>
                <a:cubicBezTo>
                  <a:pt x="5656" y="8697"/>
                  <a:pt x="5662" y="8697"/>
                  <a:pt x="5668" y="8691"/>
                </a:cubicBezTo>
                <a:cubicBezTo>
                  <a:pt x="5674" y="8691"/>
                  <a:pt x="5680" y="8685"/>
                  <a:pt x="5680" y="8679"/>
                </a:cubicBezTo>
                <a:cubicBezTo>
                  <a:pt x="5680" y="8679"/>
                  <a:pt x="5680" y="8673"/>
                  <a:pt x="5680" y="8667"/>
                </a:cubicBezTo>
                <a:cubicBezTo>
                  <a:pt x="5680" y="8655"/>
                  <a:pt x="5680" y="8655"/>
                  <a:pt x="5680" y="8655"/>
                </a:cubicBezTo>
                <a:lnTo>
                  <a:pt x="5674" y="8650"/>
                </a:lnTo>
                <a:cubicBezTo>
                  <a:pt x="5668" y="8650"/>
                  <a:pt x="5668" y="8644"/>
                  <a:pt x="5662" y="8650"/>
                </a:cubicBezTo>
                <a:cubicBezTo>
                  <a:pt x="5656" y="8650"/>
                  <a:pt x="5656" y="8650"/>
                  <a:pt x="5650" y="8655"/>
                </a:cubicBezTo>
                <a:cubicBezTo>
                  <a:pt x="5645" y="8655"/>
                  <a:pt x="5645" y="8661"/>
                  <a:pt x="5638" y="8661"/>
                </a:cubicBezTo>
                <a:cubicBezTo>
                  <a:pt x="5633" y="8667"/>
                  <a:pt x="5633" y="8661"/>
                  <a:pt x="5627" y="8661"/>
                </a:cubicBezTo>
                <a:cubicBezTo>
                  <a:pt x="5627" y="8661"/>
                  <a:pt x="5609" y="8661"/>
                  <a:pt x="5609" y="8655"/>
                </a:cubicBezTo>
                <a:cubicBezTo>
                  <a:pt x="5603" y="8650"/>
                  <a:pt x="5609" y="8644"/>
                  <a:pt x="5609" y="8632"/>
                </a:cubicBezTo>
                <a:cubicBezTo>
                  <a:pt x="5609" y="8626"/>
                  <a:pt x="5603" y="8620"/>
                  <a:pt x="5603" y="8608"/>
                </a:cubicBezTo>
                <a:lnTo>
                  <a:pt x="5603" y="8602"/>
                </a:lnTo>
                <a:cubicBezTo>
                  <a:pt x="5603" y="8567"/>
                  <a:pt x="5603" y="8567"/>
                  <a:pt x="5603" y="8567"/>
                </a:cubicBezTo>
                <a:cubicBezTo>
                  <a:pt x="5621" y="8567"/>
                  <a:pt x="5621" y="8567"/>
                  <a:pt x="5621" y="8567"/>
                </a:cubicBezTo>
                <a:cubicBezTo>
                  <a:pt x="5633" y="8567"/>
                  <a:pt x="5638" y="8572"/>
                  <a:pt x="5645" y="8572"/>
                </a:cubicBezTo>
                <a:cubicBezTo>
                  <a:pt x="5656" y="8578"/>
                  <a:pt x="5656" y="8590"/>
                  <a:pt x="5668" y="8590"/>
                </a:cubicBezTo>
                <a:cubicBezTo>
                  <a:pt x="5739" y="8590"/>
                  <a:pt x="5739" y="8590"/>
                  <a:pt x="5739" y="8590"/>
                </a:cubicBezTo>
                <a:cubicBezTo>
                  <a:pt x="5739" y="8584"/>
                  <a:pt x="5745" y="8584"/>
                  <a:pt x="5745" y="8578"/>
                </a:cubicBezTo>
                <a:cubicBezTo>
                  <a:pt x="5745" y="8572"/>
                  <a:pt x="5739" y="8572"/>
                  <a:pt x="5733" y="8567"/>
                </a:cubicBezTo>
                <a:cubicBezTo>
                  <a:pt x="5733" y="8555"/>
                  <a:pt x="5733" y="8555"/>
                  <a:pt x="5733" y="8555"/>
                </a:cubicBezTo>
                <a:cubicBezTo>
                  <a:pt x="5733" y="8555"/>
                  <a:pt x="5733" y="8549"/>
                  <a:pt x="5733" y="8543"/>
                </a:cubicBezTo>
                <a:cubicBezTo>
                  <a:pt x="5739" y="8543"/>
                  <a:pt x="5739" y="8537"/>
                  <a:pt x="5739" y="8537"/>
                </a:cubicBezTo>
                <a:cubicBezTo>
                  <a:pt x="5745" y="8531"/>
                  <a:pt x="5751" y="8531"/>
                  <a:pt x="5751" y="8531"/>
                </a:cubicBezTo>
                <a:cubicBezTo>
                  <a:pt x="5757" y="8525"/>
                  <a:pt x="5751" y="8519"/>
                  <a:pt x="5751" y="8519"/>
                </a:cubicBezTo>
                <a:cubicBezTo>
                  <a:pt x="5751" y="8513"/>
                  <a:pt x="5751" y="8507"/>
                  <a:pt x="5751" y="8507"/>
                </a:cubicBezTo>
                <a:cubicBezTo>
                  <a:pt x="5751" y="8495"/>
                  <a:pt x="5745" y="8489"/>
                  <a:pt x="5745" y="8484"/>
                </a:cubicBezTo>
                <a:cubicBezTo>
                  <a:pt x="5745" y="8478"/>
                  <a:pt x="5739" y="8478"/>
                  <a:pt x="5739" y="8472"/>
                </a:cubicBezTo>
                <a:cubicBezTo>
                  <a:pt x="5739" y="8448"/>
                  <a:pt x="5739" y="8448"/>
                  <a:pt x="5739" y="8448"/>
                </a:cubicBezTo>
                <a:cubicBezTo>
                  <a:pt x="5793" y="8448"/>
                  <a:pt x="5793" y="8448"/>
                  <a:pt x="5793" y="8448"/>
                </a:cubicBezTo>
                <a:cubicBezTo>
                  <a:pt x="5799" y="8448"/>
                  <a:pt x="5804" y="8442"/>
                  <a:pt x="5804" y="8442"/>
                </a:cubicBezTo>
                <a:cubicBezTo>
                  <a:pt x="5828" y="8442"/>
                  <a:pt x="5828" y="8442"/>
                  <a:pt x="5828" y="8442"/>
                </a:cubicBezTo>
                <a:cubicBezTo>
                  <a:pt x="5840" y="8442"/>
                  <a:pt x="5846" y="8442"/>
                  <a:pt x="5852" y="8442"/>
                </a:cubicBezTo>
                <a:cubicBezTo>
                  <a:pt x="5864" y="8436"/>
                  <a:pt x="5864" y="8430"/>
                  <a:pt x="5876" y="8430"/>
                </a:cubicBezTo>
                <a:cubicBezTo>
                  <a:pt x="5929" y="8430"/>
                  <a:pt x="5929" y="8430"/>
                  <a:pt x="5929" y="8430"/>
                </a:cubicBezTo>
                <a:cubicBezTo>
                  <a:pt x="5941" y="8430"/>
                  <a:pt x="5947" y="8442"/>
                  <a:pt x="5953" y="8442"/>
                </a:cubicBezTo>
                <a:cubicBezTo>
                  <a:pt x="5959" y="8442"/>
                  <a:pt x="5965" y="8436"/>
                  <a:pt x="5965" y="8430"/>
                </a:cubicBezTo>
                <a:cubicBezTo>
                  <a:pt x="5970" y="8430"/>
                  <a:pt x="5970" y="8424"/>
                  <a:pt x="5970" y="8418"/>
                </a:cubicBezTo>
                <a:cubicBezTo>
                  <a:pt x="5970" y="8418"/>
                  <a:pt x="5970" y="8412"/>
                  <a:pt x="5970" y="8406"/>
                </a:cubicBezTo>
                <a:cubicBezTo>
                  <a:pt x="5977" y="8401"/>
                  <a:pt x="5977" y="8401"/>
                  <a:pt x="5982" y="8395"/>
                </a:cubicBezTo>
                <a:cubicBezTo>
                  <a:pt x="5988" y="8389"/>
                  <a:pt x="5988" y="8383"/>
                  <a:pt x="5994" y="8377"/>
                </a:cubicBezTo>
                <a:cubicBezTo>
                  <a:pt x="6000" y="8371"/>
                  <a:pt x="6006" y="8371"/>
                  <a:pt x="6012" y="8365"/>
                </a:cubicBezTo>
                <a:cubicBezTo>
                  <a:pt x="6018" y="8359"/>
                  <a:pt x="6024" y="8359"/>
                  <a:pt x="6030" y="8353"/>
                </a:cubicBezTo>
                <a:cubicBezTo>
                  <a:pt x="6036" y="8347"/>
                  <a:pt x="6036" y="8341"/>
                  <a:pt x="6042" y="8341"/>
                </a:cubicBezTo>
                <a:cubicBezTo>
                  <a:pt x="6042" y="8335"/>
                  <a:pt x="6048" y="8335"/>
                  <a:pt x="6048" y="8329"/>
                </a:cubicBezTo>
                <a:cubicBezTo>
                  <a:pt x="6054" y="8317"/>
                  <a:pt x="6054" y="8317"/>
                  <a:pt x="6054" y="8317"/>
                </a:cubicBezTo>
                <a:cubicBezTo>
                  <a:pt x="6059" y="8312"/>
                  <a:pt x="6059" y="8312"/>
                  <a:pt x="6059" y="8306"/>
                </a:cubicBezTo>
                <a:cubicBezTo>
                  <a:pt x="6059" y="8270"/>
                  <a:pt x="6059" y="8270"/>
                  <a:pt x="6059" y="8270"/>
                </a:cubicBezTo>
                <a:cubicBezTo>
                  <a:pt x="6048" y="8270"/>
                  <a:pt x="6048" y="8270"/>
                  <a:pt x="6048" y="8270"/>
                </a:cubicBezTo>
                <a:cubicBezTo>
                  <a:pt x="6048" y="8270"/>
                  <a:pt x="6042" y="8270"/>
                  <a:pt x="6036" y="8270"/>
                </a:cubicBezTo>
                <a:cubicBezTo>
                  <a:pt x="6036" y="8246"/>
                  <a:pt x="6036" y="8246"/>
                  <a:pt x="6036" y="8246"/>
                </a:cubicBezTo>
                <a:cubicBezTo>
                  <a:pt x="6036" y="8240"/>
                  <a:pt x="6042" y="8240"/>
                  <a:pt x="6036" y="8235"/>
                </a:cubicBezTo>
                <a:cubicBezTo>
                  <a:pt x="6036" y="8229"/>
                  <a:pt x="6036" y="8229"/>
                  <a:pt x="6036" y="8223"/>
                </a:cubicBezTo>
                <a:cubicBezTo>
                  <a:pt x="6036" y="8217"/>
                  <a:pt x="6030" y="8217"/>
                  <a:pt x="6024" y="8217"/>
                </a:cubicBezTo>
                <a:cubicBezTo>
                  <a:pt x="6018" y="8211"/>
                  <a:pt x="6012" y="8211"/>
                  <a:pt x="6012" y="8205"/>
                </a:cubicBezTo>
                <a:cubicBezTo>
                  <a:pt x="6000" y="8199"/>
                  <a:pt x="5994" y="8193"/>
                  <a:pt x="5988" y="8187"/>
                </a:cubicBezTo>
                <a:cubicBezTo>
                  <a:pt x="5982" y="8181"/>
                  <a:pt x="5977" y="8181"/>
                  <a:pt x="5977" y="8181"/>
                </a:cubicBezTo>
                <a:cubicBezTo>
                  <a:pt x="5970" y="8175"/>
                  <a:pt x="5970" y="8175"/>
                  <a:pt x="5965" y="8169"/>
                </a:cubicBezTo>
                <a:cubicBezTo>
                  <a:pt x="5965" y="8163"/>
                  <a:pt x="5965" y="8163"/>
                  <a:pt x="5965" y="8157"/>
                </a:cubicBezTo>
                <a:cubicBezTo>
                  <a:pt x="6012" y="8157"/>
                  <a:pt x="6012" y="8157"/>
                  <a:pt x="6012" y="8157"/>
                </a:cubicBezTo>
                <a:cubicBezTo>
                  <a:pt x="6024" y="8157"/>
                  <a:pt x="6030" y="8157"/>
                  <a:pt x="6036" y="8163"/>
                </a:cubicBezTo>
                <a:cubicBezTo>
                  <a:pt x="6048" y="8169"/>
                  <a:pt x="6054" y="8175"/>
                  <a:pt x="6059" y="8181"/>
                </a:cubicBezTo>
                <a:cubicBezTo>
                  <a:pt x="6065" y="8181"/>
                  <a:pt x="6065" y="8187"/>
                  <a:pt x="6071" y="8187"/>
                </a:cubicBezTo>
                <a:cubicBezTo>
                  <a:pt x="6077" y="8187"/>
                  <a:pt x="6083" y="8187"/>
                  <a:pt x="6083" y="8187"/>
                </a:cubicBezTo>
                <a:cubicBezTo>
                  <a:pt x="6095" y="8193"/>
                  <a:pt x="6107" y="8193"/>
                  <a:pt x="6119" y="8193"/>
                </a:cubicBezTo>
                <a:cubicBezTo>
                  <a:pt x="6125" y="8193"/>
                  <a:pt x="6125" y="8193"/>
                  <a:pt x="6131" y="8193"/>
                </a:cubicBezTo>
                <a:cubicBezTo>
                  <a:pt x="6136" y="8193"/>
                  <a:pt x="6136" y="8187"/>
                  <a:pt x="6143" y="8181"/>
                </a:cubicBezTo>
                <a:cubicBezTo>
                  <a:pt x="6148" y="8181"/>
                  <a:pt x="6154" y="8181"/>
                  <a:pt x="6166" y="8181"/>
                </a:cubicBezTo>
                <a:cubicBezTo>
                  <a:pt x="6172" y="8181"/>
                  <a:pt x="6178" y="8187"/>
                  <a:pt x="6184" y="8181"/>
                </a:cubicBezTo>
                <a:cubicBezTo>
                  <a:pt x="6190" y="8181"/>
                  <a:pt x="6196" y="8175"/>
                  <a:pt x="6196" y="8175"/>
                </a:cubicBezTo>
                <a:cubicBezTo>
                  <a:pt x="6202" y="8175"/>
                  <a:pt x="6208" y="8175"/>
                  <a:pt x="6208" y="8169"/>
                </a:cubicBezTo>
                <a:cubicBezTo>
                  <a:pt x="6214" y="8169"/>
                  <a:pt x="6214" y="8163"/>
                  <a:pt x="6220" y="8157"/>
                </a:cubicBezTo>
                <a:cubicBezTo>
                  <a:pt x="6225" y="8151"/>
                  <a:pt x="6225" y="8146"/>
                  <a:pt x="6231" y="8140"/>
                </a:cubicBezTo>
                <a:cubicBezTo>
                  <a:pt x="6231" y="8134"/>
                  <a:pt x="6231" y="8128"/>
                  <a:pt x="6237" y="8128"/>
                </a:cubicBezTo>
                <a:cubicBezTo>
                  <a:pt x="6237" y="8122"/>
                  <a:pt x="6243" y="8116"/>
                  <a:pt x="6249" y="8116"/>
                </a:cubicBezTo>
                <a:cubicBezTo>
                  <a:pt x="6249" y="8110"/>
                  <a:pt x="6255" y="8116"/>
                  <a:pt x="6255" y="8110"/>
                </a:cubicBezTo>
                <a:cubicBezTo>
                  <a:pt x="6261" y="8110"/>
                  <a:pt x="6267" y="8110"/>
                  <a:pt x="6273" y="8104"/>
                </a:cubicBezTo>
                <a:cubicBezTo>
                  <a:pt x="6273" y="8098"/>
                  <a:pt x="6279" y="8098"/>
                  <a:pt x="6279" y="8092"/>
                </a:cubicBezTo>
                <a:cubicBezTo>
                  <a:pt x="6279" y="8086"/>
                  <a:pt x="6285" y="8086"/>
                  <a:pt x="6285" y="8080"/>
                </a:cubicBezTo>
                <a:cubicBezTo>
                  <a:pt x="6285" y="8074"/>
                  <a:pt x="6285" y="8069"/>
                  <a:pt x="6285" y="8057"/>
                </a:cubicBezTo>
                <a:cubicBezTo>
                  <a:pt x="6291" y="8051"/>
                  <a:pt x="6297" y="8045"/>
                  <a:pt x="6303" y="8033"/>
                </a:cubicBezTo>
                <a:cubicBezTo>
                  <a:pt x="6309" y="8027"/>
                  <a:pt x="6314" y="8027"/>
                  <a:pt x="6314" y="8021"/>
                </a:cubicBezTo>
                <a:cubicBezTo>
                  <a:pt x="6314" y="8009"/>
                  <a:pt x="6314" y="8003"/>
                  <a:pt x="6314" y="7991"/>
                </a:cubicBezTo>
                <a:cubicBezTo>
                  <a:pt x="6314" y="7985"/>
                  <a:pt x="6314" y="7980"/>
                  <a:pt x="6314" y="7980"/>
                </a:cubicBezTo>
                <a:cubicBezTo>
                  <a:pt x="6314" y="7974"/>
                  <a:pt x="6314" y="7968"/>
                  <a:pt x="6314" y="7968"/>
                </a:cubicBezTo>
                <a:cubicBezTo>
                  <a:pt x="6314" y="7962"/>
                  <a:pt x="6320" y="7956"/>
                  <a:pt x="6320" y="7956"/>
                </a:cubicBezTo>
                <a:cubicBezTo>
                  <a:pt x="6326" y="7944"/>
                  <a:pt x="6332" y="7938"/>
                  <a:pt x="6338" y="7938"/>
                </a:cubicBezTo>
                <a:cubicBezTo>
                  <a:pt x="6344" y="7938"/>
                  <a:pt x="6350" y="7932"/>
                  <a:pt x="6350" y="7932"/>
                </a:cubicBezTo>
                <a:cubicBezTo>
                  <a:pt x="6356" y="7932"/>
                  <a:pt x="6356" y="7938"/>
                  <a:pt x="6362" y="7938"/>
                </a:cubicBezTo>
                <a:cubicBezTo>
                  <a:pt x="6362" y="7944"/>
                  <a:pt x="6362" y="7944"/>
                  <a:pt x="6356" y="7950"/>
                </a:cubicBezTo>
                <a:cubicBezTo>
                  <a:pt x="6356" y="7950"/>
                  <a:pt x="6356" y="7956"/>
                  <a:pt x="6356" y="7962"/>
                </a:cubicBezTo>
                <a:cubicBezTo>
                  <a:pt x="6356" y="7962"/>
                  <a:pt x="6350" y="7968"/>
                  <a:pt x="6350" y="7974"/>
                </a:cubicBezTo>
                <a:cubicBezTo>
                  <a:pt x="6350" y="7980"/>
                  <a:pt x="6356" y="7980"/>
                  <a:pt x="6356" y="7985"/>
                </a:cubicBezTo>
                <a:cubicBezTo>
                  <a:pt x="6368" y="7980"/>
                  <a:pt x="6374" y="7980"/>
                  <a:pt x="6380" y="7974"/>
                </a:cubicBezTo>
                <a:cubicBezTo>
                  <a:pt x="6386" y="7968"/>
                  <a:pt x="6386" y="7962"/>
                  <a:pt x="6386" y="7962"/>
                </a:cubicBezTo>
                <a:cubicBezTo>
                  <a:pt x="6391" y="7950"/>
                  <a:pt x="6391" y="7944"/>
                  <a:pt x="6397" y="7938"/>
                </a:cubicBezTo>
                <a:cubicBezTo>
                  <a:pt x="6397" y="7932"/>
                  <a:pt x="6403" y="7932"/>
                  <a:pt x="6403" y="7926"/>
                </a:cubicBezTo>
                <a:cubicBezTo>
                  <a:pt x="6409" y="7920"/>
                  <a:pt x="6409" y="7920"/>
                  <a:pt x="6415" y="7914"/>
                </a:cubicBezTo>
                <a:cubicBezTo>
                  <a:pt x="6415" y="7908"/>
                  <a:pt x="6421" y="7908"/>
                  <a:pt x="6421" y="7903"/>
                </a:cubicBezTo>
                <a:cubicBezTo>
                  <a:pt x="6421" y="7896"/>
                  <a:pt x="6427" y="7896"/>
                  <a:pt x="6427" y="7891"/>
                </a:cubicBezTo>
                <a:cubicBezTo>
                  <a:pt x="6433" y="7891"/>
                  <a:pt x="6433" y="7885"/>
                  <a:pt x="6433" y="7879"/>
                </a:cubicBezTo>
                <a:cubicBezTo>
                  <a:pt x="6433" y="7879"/>
                  <a:pt x="6439" y="7873"/>
                  <a:pt x="6439" y="7867"/>
                </a:cubicBezTo>
                <a:cubicBezTo>
                  <a:pt x="6439" y="7867"/>
                  <a:pt x="6439" y="7861"/>
                  <a:pt x="6439" y="7855"/>
                </a:cubicBezTo>
                <a:cubicBezTo>
                  <a:pt x="6439" y="7855"/>
                  <a:pt x="6439" y="7849"/>
                  <a:pt x="6445" y="7843"/>
                </a:cubicBezTo>
                <a:cubicBezTo>
                  <a:pt x="6445" y="7843"/>
                  <a:pt x="6445" y="7837"/>
                  <a:pt x="6451" y="7837"/>
                </a:cubicBezTo>
                <a:cubicBezTo>
                  <a:pt x="6457" y="7831"/>
                  <a:pt x="6463" y="7831"/>
                  <a:pt x="6463" y="7831"/>
                </a:cubicBezTo>
                <a:cubicBezTo>
                  <a:pt x="6469" y="7831"/>
                  <a:pt x="6469" y="7831"/>
                  <a:pt x="6475" y="7831"/>
                </a:cubicBezTo>
                <a:cubicBezTo>
                  <a:pt x="6480" y="7825"/>
                  <a:pt x="6480" y="7825"/>
                  <a:pt x="6486" y="7819"/>
                </a:cubicBezTo>
                <a:cubicBezTo>
                  <a:pt x="6492" y="7819"/>
                  <a:pt x="6492" y="7814"/>
                  <a:pt x="6498" y="7808"/>
                </a:cubicBezTo>
                <a:cubicBezTo>
                  <a:pt x="6498" y="7802"/>
                  <a:pt x="6504" y="7802"/>
                  <a:pt x="6504" y="7796"/>
                </a:cubicBezTo>
                <a:cubicBezTo>
                  <a:pt x="6504" y="7790"/>
                  <a:pt x="6504" y="7784"/>
                  <a:pt x="6504" y="7772"/>
                </a:cubicBezTo>
                <a:cubicBezTo>
                  <a:pt x="6504" y="7766"/>
                  <a:pt x="6504" y="7760"/>
                  <a:pt x="6504" y="7754"/>
                </a:cubicBezTo>
                <a:cubicBezTo>
                  <a:pt x="6504" y="7742"/>
                  <a:pt x="6498" y="7737"/>
                  <a:pt x="6492" y="7730"/>
                </a:cubicBezTo>
                <a:cubicBezTo>
                  <a:pt x="6492" y="7725"/>
                  <a:pt x="6492" y="7725"/>
                  <a:pt x="6492" y="7719"/>
                </a:cubicBezTo>
                <a:cubicBezTo>
                  <a:pt x="6492" y="7713"/>
                  <a:pt x="6492" y="7707"/>
                  <a:pt x="6492" y="7701"/>
                </a:cubicBezTo>
                <a:cubicBezTo>
                  <a:pt x="6492" y="7695"/>
                  <a:pt x="6492" y="7689"/>
                  <a:pt x="6492" y="7677"/>
                </a:cubicBezTo>
                <a:cubicBezTo>
                  <a:pt x="6492" y="7665"/>
                  <a:pt x="6486" y="7659"/>
                  <a:pt x="6492" y="7653"/>
                </a:cubicBezTo>
                <a:cubicBezTo>
                  <a:pt x="6492" y="7648"/>
                  <a:pt x="6498" y="7648"/>
                  <a:pt x="6498" y="7642"/>
                </a:cubicBezTo>
                <a:cubicBezTo>
                  <a:pt x="6498" y="7636"/>
                  <a:pt x="6504" y="7636"/>
                  <a:pt x="6510" y="7630"/>
                </a:cubicBezTo>
                <a:cubicBezTo>
                  <a:pt x="6516" y="7630"/>
                  <a:pt x="6516" y="7624"/>
                  <a:pt x="6522" y="7618"/>
                </a:cubicBezTo>
                <a:cubicBezTo>
                  <a:pt x="6528" y="7612"/>
                  <a:pt x="6534" y="7612"/>
                  <a:pt x="6546" y="7606"/>
                </a:cubicBezTo>
                <a:cubicBezTo>
                  <a:pt x="6546" y="7606"/>
                  <a:pt x="6552" y="7606"/>
                  <a:pt x="6558" y="7606"/>
                </a:cubicBezTo>
                <a:cubicBezTo>
                  <a:pt x="6558" y="7600"/>
                  <a:pt x="6558" y="7594"/>
                  <a:pt x="6563" y="7594"/>
                </a:cubicBezTo>
                <a:cubicBezTo>
                  <a:pt x="6563" y="7588"/>
                  <a:pt x="6569" y="7582"/>
                  <a:pt x="6569" y="7576"/>
                </a:cubicBezTo>
                <a:cubicBezTo>
                  <a:pt x="6575" y="7576"/>
                  <a:pt x="6575" y="7571"/>
                  <a:pt x="6581" y="7564"/>
                </a:cubicBezTo>
                <a:cubicBezTo>
                  <a:pt x="6581" y="7559"/>
                  <a:pt x="6587" y="7559"/>
                  <a:pt x="6587" y="7553"/>
                </a:cubicBezTo>
                <a:cubicBezTo>
                  <a:pt x="6593" y="7547"/>
                  <a:pt x="6599" y="7547"/>
                  <a:pt x="6599" y="7541"/>
                </a:cubicBezTo>
                <a:cubicBezTo>
                  <a:pt x="6605" y="7541"/>
                  <a:pt x="6605" y="7535"/>
                  <a:pt x="6611" y="7535"/>
                </a:cubicBezTo>
                <a:cubicBezTo>
                  <a:pt x="6670" y="7535"/>
                  <a:pt x="6670" y="7535"/>
                  <a:pt x="6670" y="7535"/>
                </a:cubicBezTo>
                <a:cubicBezTo>
                  <a:pt x="6676" y="7535"/>
                  <a:pt x="6682" y="7529"/>
                  <a:pt x="6694" y="7523"/>
                </a:cubicBezTo>
                <a:cubicBezTo>
                  <a:pt x="6694" y="7517"/>
                  <a:pt x="6700" y="7517"/>
                  <a:pt x="6706" y="7511"/>
                </a:cubicBezTo>
                <a:cubicBezTo>
                  <a:pt x="6706" y="7511"/>
                  <a:pt x="6706" y="7505"/>
                  <a:pt x="6712" y="7499"/>
                </a:cubicBezTo>
                <a:cubicBezTo>
                  <a:pt x="6712" y="7493"/>
                  <a:pt x="6718" y="7493"/>
                  <a:pt x="6718" y="7493"/>
                </a:cubicBezTo>
                <a:cubicBezTo>
                  <a:pt x="6860" y="7493"/>
                  <a:pt x="6860" y="7493"/>
                  <a:pt x="6860" y="7493"/>
                </a:cubicBezTo>
                <a:cubicBezTo>
                  <a:pt x="6860" y="7487"/>
                  <a:pt x="6860" y="7482"/>
                  <a:pt x="6866" y="7476"/>
                </a:cubicBezTo>
                <a:cubicBezTo>
                  <a:pt x="6866" y="7470"/>
                  <a:pt x="6860" y="7470"/>
                  <a:pt x="6866" y="7464"/>
                </a:cubicBezTo>
                <a:cubicBezTo>
                  <a:pt x="6866" y="7458"/>
                  <a:pt x="6872" y="7458"/>
                  <a:pt x="6872" y="7452"/>
                </a:cubicBezTo>
                <a:cubicBezTo>
                  <a:pt x="6878" y="7452"/>
                  <a:pt x="6884" y="7452"/>
                  <a:pt x="6884" y="7452"/>
                </a:cubicBezTo>
                <a:cubicBezTo>
                  <a:pt x="6890" y="7446"/>
                  <a:pt x="6890" y="7440"/>
                  <a:pt x="6890" y="7440"/>
                </a:cubicBezTo>
                <a:cubicBezTo>
                  <a:pt x="6901" y="7428"/>
                  <a:pt x="6901" y="7422"/>
                  <a:pt x="6907" y="7416"/>
                </a:cubicBezTo>
                <a:cubicBezTo>
                  <a:pt x="6913" y="7405"/>
                  <a:pt x="6919" y="7398"/>
                  <a:pt x="6925" y="7393"/>
                </a:cubicBezTo>
                <a:cubicBezTo>
                  <a:pt x="6925" y="7387"/>
                  <a:pt x="6919" y="7387"/>
                  <a:pt x="6925" y="7381"/>
                </a:cubicBezTo>
                <a:cubicBezTo>
                  <a:pt x="6925" y="7375"/>
                  <a:pt x="6925" y="7375"/>
                  <a:pt x="6931" y="7369"/>
                </a:cubicBezTo>
                <a:cubicBezTo>
                  <a:pt x="6937" y="7363"/>
                  <a:pt x="6949" y="7369"/>
                  <a:pt x="6955" y="7363"/>
                </a:cubicBezTo>
                <a:cubicBezTo>
                  <a:pt x="6961" y="7357"/>
                  <a:pt x="6961" y="7351"/>
                  <a:pt x="6961" y="7339"/>
                </a:cubicBezTo>
                <a:cubicBezTo>
                  <a:pt x="6961" y="7327"/>
                  <a:pt x="6961" y="7310"/>
                  <a:pt x="6967" y="7298"/>
                </a:cubicBezTo>
                <a:cubicBezTo>
                  <a:pt x="6973" y="7292"/>
                  <a:pt x="6973" y="7286"/>
                  <a:pt x="6973" y="7286"/>
                </a:cubicBezTo>
                <a:cubicBezTo>
                  <a:pt x="6979" y="7280"/>
                  <a:pt x="6979" y="7274"/>
                  <a:pt x="6979" y="7274"/>
                </a:cubicBezTo>
                <a:cubicBezTo>
                  <a:pt x="6984" y="7268"/>
                  <a:pt x="6990" y="7274"/>
                  <a:pt x="6990" y="7268"/>
                </a:cubicBezTo>
                <a:cubicBezTo>
                  <a:pt x="6996" y="7268"/>
                  <a:pt x="6996" y="7262"/>
                  <a:pt x="6996" y="7256"/>
                </a:cubicBezTo>
                <a:cubicBezTo>
                  <a:pt x="7002" y="7256"/>
                  <a:pt x="7002" y="7250"/>
                  <a:pt x="7002" y="7244"/>
                </a:cubicBezTo>
                <a:cubicBezTo>
                  <a:pt x="7002" y="7244"/>
                  <a:pt x="7002" y="7239"/>
                  <a:pt x="7002" y="7232"/>
                </a:cubicBezTo>
                <a:cubicBezTo>
                  <a:pt x="7002" y="7227"/>
                  <a:pt x="7008" y="7221"/>
                  <a:pt x="7008" y="7215"/>
                </a:cubicBezTo>
                <a:cubicBezTo>
                  <a:pt x="7008" y="7197"/>
                  <a:pt x="7002" y="7191"/>
                  <a:pt x="7008" y="7179"/>
                </a:cubicBezTo>
                <a:cubicBezTo>
                  <a:pt x="7008" y="7173"/>
                  <a:pt x="7008" y="7167"/>
                  <a:pt x="7008" y="7167"/>
                </a:cubicBezTo>
                <a:cubicBezTo>
                  <a:pt x="7008" y="7155"/>
                  <a:pt x="7008" y="7155"/>
                  <a:pt x="7008" y="7155"/>
                </a:cubicBezTo>
                <a:cubicBezTo>
                  <a:pt x="7008" y="7150"/>
                  <a:pt x="7014" y="7150"/>
                  <a:pt x="7014" y="7144"/>
                </a:cubicBezTo>
                <a:cubicBezTo>
                  <a:pt x="7020" y="7132"/>
                  <a:pt x="7020" y="7126"/>
                  <a:pt x="7026" y="7120"/>
                </a:cubicBezTo>
                <a:cubicBezTo>
                  <a:pt x="7026" y="7114"/>
                  <a:pt x="7026" y="7108"/>
                  <a:pt x="7026" y="7108"/>
                </a:cubicBezTo>
                <a:cubicBezTo>
                  <a:pt x="7032" y="7102"/>
                  <a:pt x="7032" y="7096"/>
                  <a:pt x="7032" y="7096"/>
                </a:cubicBezTo>
                <a:cubicBezTo>
                  <a:pt x="7032" y="7090"/>
                  <a:pt x="7032" y="7090"/>
                  <a:pt x="7032" y="7084"/>
                </a:cubicBezTo>
                <a:cubicBezTo>
                  <a:pt x="7038" y="7078"/>
                  <a:pt x="7032" y="7072"/>
                  <a:pt x="7032" y="7066"/>
                </a:cubicBezTo>
                <a:cubicBezTo>
                  <a:pt x="7032" y="7049"/>
                  <a:pt x="7032" y="7049"/>
                  <a:pt x="7032" y="7049"/>
                </a:cubicBezTo>
                <a:cubicBezTo>
                  <a:pt x="7032" y="7037"/>
                  <a:pt x="7026" y="7031"/>
                  <a:pt x="7026" y="7019"/>
                </a:cubicBezTo>
                <a:cubicBezTo>
                  <a:pt x="7026" y="6995"/>
                  <a:pt x="7026" y="6995"/>
                  <a:pt x="7026" y="6995"/>
                </a:cubicBezTo>
                <a:cubicBezTo>
                  <a:pt x="7026" y="6989"/>
                  <a:pt x="7026" y="6989"/>
                  <a:pt x="7026" y="6984"/>
                </a:cubicBezTo>
                <a:cubicBezTo>
                  <a:pt x="7026" y="6918"/>
                  <a:pt x="7026" y="6918"/>
                  <a:pt x="7026" y="6918"/>
                </a:cubicBezTo>
                <a:cubicBezTo>
                  <a:pt x="7032" y="6912"/>
                  <a:pt x="7032" y="6912"/>
                  <a:pt x="7038" y="6912"/>
                </a:cubicBezTo>
                <a:cubicBezTo>
                  <a:pt x="7044" y="6912"/>
                  <a:pt x="7044" y="6912"/>
                  <a:pt x="7050" y="6912"/>
                </a:cubicBezTo>
                <a:cubicBezTo>
                  <a:pt x="7056" y="6912"/>
                  <a:pt x="7056" y="6906"/>
                  <a:pt x="7061" y="6906"/>
                </a:cubicBezTo>
                <a:cubicBezTo>
                  <a:pt x="7068" y="6901"/>
                  <a:pt x="7068" y="6901"/>
                  <a:pt x="7073" y="6901"/>
                </a:cubicBezTo>
                <a:cubicBezTo>
                  <a:pt x="7085" y="6890"/>
                  <a:pt x="7091" y="6884"/>
                  <a:pt x="7097" y="6866"/>
                </a:cubicBezTo>
                <a:cubicBezTo>
                  <a:pt x="7097" y="6860"/>
                  <a:pt x="7097" y="6860"/>
                  <a:pt x="7103" y="6854"/>
                </a:cubicBezTo>
                <a:cubicBezTo>
                  <a:pt x="7103" y="6842"/>
                  <a:pt x="7103" y="6836"/>
                  <a:pt x="7109" y="6830"/>
                </a:cubicBezTo>
                <a:cubicBezTo>
                  <a:pt x="7109" y="6824"/>
                  <a:pt x="7115" y="6824"/>
                  <a:pt x="7115" y="6818"/>
                </a:cubicBezTo>
                <a:cubicBezTo>
                  <a:pt x="7121" y="6818"/>
                  <a:pt x="7127" y="6818"/>
                  <a:pt x="7127" y="6818"/>
                </a:cubicBezTo>
                <a:cubicBezTo>
                  <a:pt x="7133" y="6818"/>
                  <a:pt x="7139" y="6818"/>
                  <a:pt x="7139" y="6818"/>
                </a:cubicBezTo>
                <a:cubicBezTo>
                  <a:pt x="7150" y="6813"/>
                  <a:pt x="7150" y="6801"/>
                  <a:pt x="7162" y="6795"/>
                </a:cubicBezTo>
                <a:cubicBezTo>
                  <a:pt x="7168" y="6795"/>
                  <a:pt x="7174" y="6795"/>
                  <a:pt x="7174" y="6789"/>
                </a:cubicBezTo>
                <a:cubicBezTo>
                  <a:pt x="7180" y="6783"/>
                  <a:pt x="7180" y="6777"/>
                  <a:pt x="7186" y="6765"/>
                </a:cubicBezTo>
                <a:cubicBezTo>
                  <a:pt x="7198" y="6747"/>
                  <a:pt x="7204" y="6735"/>
                  <a:pt x="7210" y="6718"/>
                </a:cubicBezTo>
                <a:cubicBezTo>
                  <a:pt x="7216" y="6718"/>
                  <a:pt x="7216" y="6712"/>
                  <a:pt x="7216" y="6706"/>
                </a:cubicBezTo>
                <a:cubicBezTo>
                  <a:pt x="7216" y="6706"/>
                  <a:pt x="7222" y="6706"/>
                  <a:pt x="7227" y="6700"/>
                </a:cubicBezTo>
                <a:cubicBezTo>
                  <a:pt x="7227" y="6694"/>
                  <a:pt x="7234" y="6694"/>
                  <a:pt x="7239" y="6688"/>
                </a:cubicBezTo>
                <a:lnTo>
                  <a:pt x="7239" y="6682"/>
                </a:lnTo>
                <a:cubicBezTo>
                  <a:pt x="7245" y="6670"/>
                  <a:pt x="7245" y="6670"/>
                  <a:pt x="7245" y="6670"/>
                </a:cubicBezTo>
                <a:cubicBezTo>
                  <a:pt x="7251" y="6658"/>
                  <a:pt x="7257" y="6652"/>
                  <a:pt x="7257" y="6641"/>
                </a:cubicBezTo>
                <a:cubicBezTo>
                  <a:pt x="7263" y="6635"/>
                  <a:pt x="7257" y="6629"/>
                  <a:pt x="7257" y="6623"/>
                </a:cubicBezTo>
                <a:cubicBezTo>
                  <a:pt x="7257" y="6617"/>
                  <a:pt x="7263" y="6611"/>
                  <a:pt x="7257" y="6611"/>
                </a:cubicBezTo>
                <a:cubicBezTo>
                  <a:pt x="7257" y="6605"/>
                  <a:pt x="7251" y="6599"/>
                  <a:pt x="7251" y="6599"/>
                </a:cubicBezTo>
                <a:cubicBezTo>
                  <a:pt x="7245" y="6587"/>
                  <a:pt x="7239" y="6581"/>
                  <a:pt x="7239" y="6569"/>
                </a:cubicBezTo>
                <a:cubicBezTo>
                  <a:pt x="7234" y="6563"/>
                  <a:pt x="7227" y="6552"/>
                  <a:pt x="7227" y="6540"/>
                </a:cubicBezTo>
                <a:cubicBezTo>
                  <a:pt x="7227" y="6534"/>
                  <a:pt x="7227" y="6528"/>
                  <a:pt x="7227" y="6522"/>
                </a:cubicBezTo>
                <a:cubicBezTo>
                  <a:pt x="7227" y="6510"/>
                  <a:pt x="7227" y="6504"/>
                  <a:pt x="7222" y="6492"/>
                </a:cubicBezTo>
                <a:cubicBezTo>
                  <a:pt x="7222" y="6486"/>
                  <a:pt x="7216" y="6486"/>
                  <a:pt x="7216" y="6480"/>
                </a:cubicBezTo>
                <a:cubicBezTo>
                  <a:pt x="7204" y="6480"/>
                  <a:pt x="7198" y="6469"/>
                  <a:pt x="7192" y="6469"/>
                </a:cubicBezTo>
                <a:cubicBezTo>
                  <a:pt x="7133" y="6469"/>
                  <a:pt x="7133" y="6469"/>
                  <a:pt x="7133" y="6469"/>
                </a:cubicBezTo>
                <a:cubicBezTo>
                  <a:pt x="7133" y="6469"/>
                  <a:pt x="7127" y="6469"/>
                  <a:pt x="7121" y="6469"/>
                </a:cubicBezTo>
                <a:cubicBezTo>
                  <a:pt x="7121" y="6469"/>
                  <a:pt x="7115" y="6463"/>
                  <a:pt x="7109" y="6463"/>
                </a:cubicBezTo>
                <a:cubicBezTo>
                  <a:pt x="7109" y="6463"/>
                  <a:pt x="7103" y="6463"/>
                  <a:pt x="7097" y="6463"/>
                </a:cubicBezTo>
                <a:cubicBezTo>
                  <a:pt x="7091" y="6463"/>
                  <a:pt x="7091" y="6463"/>
                  <a:pt x="7085" y="6457"/>
                </a:cubicBezTo>
                <a:cubicBezTo>
                  <a:pt x="7079" y="6457"/>
                  <a:pt x="7073" y="6451"/>
                  <a:pt x="7061" y="6451"/>
                </a:cubicBezTo>
                <a:cubicBezTo>
                  <a:pt x="7061" y="6445"/>
                  <a:pt x="7056" y="6445"/>
                  <a:pt x="7050" y="6445"/>
                </a:cubicBezTo>
                <a:cubicBezTo>
                  <a:pt x="7050" y="6439"/>
                  <a:pt x="7050" y="6433"/>
                  <a:pt x="7050" y="6433"/>
                </a:cubicBezTo>
                <a:cubicBezTo>
                  <a:pt x="7044" y="6421"/>
                  <a:pt x="7044" y="6415"/>
                  <a:pt x="7038" y="6409"/>
                </a:cubicBezTo>
                <a:cubicBezTo>
                  <a:pt x="7038" y="6403"/>
                  <a:pt x="7044" y="6397"/>
                  <a:pt x="7038" y="6397"/>
                </a:cubicBezTo>
                <a:cubicBezTo>
                  <a:pt x="7038" y="6392"/>
                  <a:pt x="7032" y="6392"/>
                  <a:pt x="7026" y="6386"/>
                </a:cubicBezTo>
                <a:cubicBezTo>
                  <a:pt x="7026" y="6386"/>
                  <a:pt x="7020" y="6386"/>
                  <a:pt x="7014" y="6380"/>
                </a:cubicBezTo>
                <a:cubicBezTo>
                  <a:pt x="7008" y="6374"/>
                  <a:pt x="7008" y="6374"/>
                  <a:pt x="7002" y="6368"/>
                </a:cubicBezTo>
                <a:cubicBezTo>
                  <a:pt x="7002" y="6368"/>
                  <a:pt x="6996" y="6368"/>
                  <a:pt x="6990" y="6368"/>
                </a:cubicBezTo>
                <a:cubicBezTo>
                  <a:pt x="6984" y="6362"/>
                  <a:pt x="6979" y="6362"/>
                  <a:pt x="6973" y="6362"/>
                </a:cubicBezTo>
                <a:cubicBezTo>
                  <a:pt x="6961" y="6362"/>
                  <a:pt x="6955" y="6374"/>
                  <a:pt x="6943" y="6374"/>
                </a:cubicBezTo>
                <a:cubicBezTo>
                  <a:pt x="6878" y="6374"/>
                  <a:pt x="6878" y="6374"/>
                  <a:pt x="6878" y="6374"/>
                </a:cubicBezTo>
                <a:cubicBezTo>
                  <a:pt x="6872" y="6374"/>
                  <a:pt x="6866" y="6368"/>
                  <a:pt x="6860" y="6368"/>
                </a:cubicBezTo>
                <a:cubicBezTo>
                  <a:pt x="6848" y="6362"/>
                  <a:pt x="6848" y="6356"/>
                  <a:pt x="6836" y="6350"/>
                </a:cubicBezTo>
                <a:cubicBezTo>
                  <a:pt x="6830" y="6350"/>
                  <a:pt x="6830" y="6344"/>
                  <a:pt x="6824" y="6344"/>
                </a:cubicBezTo>
                <a:cubicBezTo>
                  <a:pt x="6818" y="6344"/>
                  <a:pt x="6813" y="6344"/>
                  <a:pt x="6801" y="6344"/>
                </a:cubicBezTo>
                <a:cubicBezTo>
                  <a:pt x="6795" y="6344"/>
                  <a:pt x="6783" y="6344"/>
                  <a:pt x="6777" y="6344"/>
                </a:cubicBezTo>
                <a:cubicBezTo>
                  <a:pt x="6777" y="6362"/>
                  <a:pt x="6777" y="6368"/>
                  <a:pt x="6771" y="6380"/>
                </a:cubicBezTo>
                <a:cubicBezTo>
                  <a:pt x="6765" y="6380"/>
                  <a:pt x="6765" y="6380"/>
                  <a:pt x="6759" y="6380"/>
                </a:cubicBezTo>
                <a:cubicBezTo>
                  <a:pt x="6753" y="6380"/>
                  <a:pt x="6747" y="6380"/>
                  <a:pt x="6747" y="6380"/>
                </a:cubicBezTo>
                <a:cubicBezTo>
                  <a:pt x="6741" y="6380"/>
                  <a:pt x="6735" y="6380"/>
                  <a:pt x="6735" y="6380"/>
                </a:cubicBezTo>
                <a:cubicBezTo>
                  <a:pt x="6729" y="6374"/>
                  <a:pt x="6729" y="6374"/>
                  <a:pt x="6724" y="6374"/>
                </a:cubicBezTo>
                <a:cubicBezTo>
                  <a:pt x="6718" y="6368"/>
                  <a:pt x="6718" y="6368"/>
                  <a:pt x="6712" y="6368"/>
                </a:cubicBezTo>
                <a:cubicBezTo>
                  <a:pt x="6712" y="6362"/>
                  <a:pt x="6712" y="6356"/>
                  <a:pt x="6712" y="6356"/>
                </a:cubicBezTo>
                <a:cubicBezTo>
                  <a:pt x="6712" y="6350"/>
                  <a:pt x="6712" y="6344"/>
                  <a:pt x="6718" y="6344"/>
                </a:cubicBezTo>
                <a:cubicBezTo>
                  <a:pt x="6724" y="6338"/>
                  <a:pt x="6724" y="6344"/>
                  <a:pt x="6729" y="6338"/>
                </a:cubicBezTo>
                <a:cubicBezTo>
                  <a:pt x="6735" y="6338"/>
                  <a:pt x="6735" y="6332"/>
                  <a:pt x="6741" y="6332"/>
                </a:cubicBezTo>
                <a:cubicBezTo>
                  <a:pt x="6735" y="6320"/>
                  <a:pt x="6735" y="6320"/>
                  <a:pt x="6735" y="6320"/>
                </a:cubicBezTo>
                <a:cubicBezTo>
                  <a:pt x="6729" y="6320"/>
                  <a:pt x="6729" y="6320"/>
                  <a:pt x="6724" y="6320"/>
                </a:cubicBezTo>
                <a:cubicBezTo>
                  <a:pt x="6718" y="6320"/>
                  <a:pt x="6718" y="6315"/>
                  <a:pt x="6712" y="6315"/>
                </a:cubicBezTo>
                <a:cubicBezTo>
                  <a:pt x="6706" y="6315"/>
                  <a:pt x="6700" y="6315"/>
                  <a:pt x="6700" y="6309"/>
                </a:cubicBezTo>
                <a:cubicBezTo>
                  <a:pt x="6694" y="6309"/>
                  <a:pt x="6688" y="6303"/>
                  <a:pt x="6688" y="6303"/>
                </a:cubicBezTo>
                <a:cubicBezTo>
                  <a:pt x="6682" y="6303"/>
                  <a:pt x="6676" y="6297"/>
                  <a:pt x="6670" y="6297"/>
                </a:cubicBezTo>
                <a:cubicBezTo>
                  <a:pt x="6670" y="6291"/>
                  <a:pt x="6670" y="6285"/>
                  <a:pt x="6664" y="6285"/>
                </a:cubicBezTo>
                <a:cubicBezTo>
                  <a:pt x="6658" y="6279"/>
                  <a:pt x="6658" y="6279"/>
                  <a:pt x="6652" y="6279"/>
                </a:cubicBezTo>
                <a:cubicBezTo>
                  <a:pt x="6646" y="6279"/>
                  <a:pt x="6641" y="6273"/>
                  <a:pt x="6635" y="6273"/>
                </a:cubicBezTo>
                <a:cubicBezTo>
                  <a:pt x="6629" y="6273"/>
                  <a:pt x="6629" y="6273"/>
                  <a:pt x="6623" y="6273"/>
                </a:cubicBezTo>
                <a:cubicBezTo>
                  <a:pt x="6617" y="6273"/>
                  <a:pt x="6611" y="6267"/>
                  <a:pt x="6611" y="6267"/>
                </a:cubicBezTo>
                <a:cubicBezTo>
                  <a:pt x="6599" y="6267"/>
                  <a:pt x="6599" y="6267"/>
                  <a:pt x="6599" y="6267"/>
                </a:cubicBezTo>
                <a:cubicBezTo>
                  <a:pt x="6593" y="6267"/>
                  <a:pt x="6593" y="6261"/>
                  <a:pt x="6587" y="6261"/>
                </a:cubicBezTo>
                <a:cubicBezTo>
                  <a:pt x="6581" y="6261"/>
                  <a:pt x="6575" y="6255"/>
                  <a:pt x="6569" y="6255"/>
                </a:cubicBezTo>
                <a:cubicBezTo>
                  <a:pt x="6563" y="6249"/>
                  <a:pt x="6552" y="6249"/>
                  <a:pt x="6546" y="6249"/>
                </a:cubicBezTo>
                <a:cubicBezTo>
                  <a:pt x="6534" y="6249"/>
                  <a:pt x="6528" y="6249"/>
                  <a:pt x="6522" y="6249"/>
                </a:cubicBezTo>
                <a:cubicBezTo>
                  <a:pt x="6522" y="6303"/>
                  <a:pt x="6522" y="6303"/>
                  <a:pt x="6522" y="6303"/>
                </a:cubicBezTo>
                <a:cubicBezTo>
                  <a:pt x="6475" y="6303"/>
                  <a:pt x="6475" y="6303"/>
                  <a:pt x="6475" y="6303"/>
                </a:cubicBezTo>
                <a:cubicBezTo>
                  <a:pt x="6475" y="6285"/>
                  <a:pt x="6475" y="6285"/>
                  <a:pt x="6475" y="6285"/>
                </a:cubicBezTo>
                <a:cubicBezTo>
                  <a:pt x="6475" y="6279"/>
                  <a:pt x="6475" y="6273"/>
                  <a:pt x="6475" y="6273"/>
                </a:cubicBezTo>
                <a:cubicBezTo>
                  <a:pt x="6480" y="6267"/>
                  <a:pt x="6480" y="6261"/>
                  <a:pt x="6486" y="6261"/>
                </a:cubicBezTo>
                <a:cubicBezTo>
                  <a:pt x="6492" y="6255"/>
                  <a:pt x="6492" y="6249"/>
                  <a:pt x="6492" y="6249"/>
                </a:cubicBezTo>
                <a:cubicBezTo>
                  <a:pt x="6498" y="6249"/>
                  <a:pt x="6504" y="6249"/>
                  <a:pt x="6504" y="6243"/>
                </a:cubicBezTo>
                <a:cubicBezTo>
                  <a:pt x="6510" y="6237"/>
                  <a:pt x="6510" y="6231"/>
                  <a:pt x="6510" y="6226"/>
                </a:cubicBezTo>
                <a:cubicBezTo>
                  <a:pt x="6498" y="6220"/>
                  <a:pt x="6492" y="6226"/>
                  <a:pt x="6486" y="6220"/>
                </a:cubicBezTo>
                <a:cubicBezTo>
                  <a:pt x="6480" y="6220"/>
                  <a:pt x="6480" y="6214"/>
                  <a:pt x="6475" y="6214"/>
                </a:cubicBezTo>
                <a:cubicBezTo>
                  <a:pt x="6469" y="6208"/>
                  <a:pt x="6463" y="6208"/>
                  <a:pt x="6451" y="6208"/>
                </a:cubicBezTo>
                <a:cubicBezTo>
                  <a:pt x="6445" y="6202"/>
                  <a:pt x="6445" y="6202"/>
                  <a:pt x="6439" y="6202"/>
                </a:cubicBezTo>
                <a:cubicBezTo>
                  <a:pt x="6427" y="6202"/>
                  <a:pt x="6427" y="6202"/>
                  <a:pt x="6427" y="6202"/>
                </a:cubicBezTo>
                <a:cubicBezTo>
                  <a:pt x="6415" y="6202"/>
                  <a:pt x="6415" y="6202"/>
                  <a:pt x="6415" y="6202"/>
                </a:cubicBezTo>
                <a:cubicBezTo>
                  <a:pt x="6409" y="6202"/>
                  <a:pt x="6409" y="6202"/>
                  <a:pt x="6403" y="6202"/>
                </a:cubicBezTo>
                <a:cubicBezTo>
                  <a:pt x="6403" y="6214"/>
                  <a:pt x="6403" y="6220"/>
                  <a:pt x="6403" y="6226"/>
                </a:cubicBezTo>
                <a:cubicBezTo>
                  <a:pt x="6403" y="6231"/>
                  <a:pt x="6403" y="6231"/>
                  <a:pt x="6403" y="6237"/>
                </a:cubicBezTo>
                <a:cubicBezTo>
                  <a:pt x="6397" y="6249"/>
                  <a:pt x="6386" y="6255"/>
                  <a:pt x="6374" y="6255"/>
                </a:cubicBezTo>
                <a:cubicBezTo>
                  <a:pt x="6368" y="6255"/>
                  <a:pt x="6362" y="6249"/>
                  <a:pt x="6356" y="6249"/>
                </a:cubicBezTo>
                <a:cubicBezTo>
                  <a:pt x="6356" y="6226"/>
                  <a:pt x="6356" y="6226"/>
                  <a:pt x="6356" y="6226"/>
                </a:cubicBezTo>
                <a:lnTo>
                  <a:pt x="6356" y="6220"/>
                </a:lnTo>
                <a:cubicBezTo>
                  <a:pt x="6356" y="6214"/>
                  <a:pt x="6356" y="6208"/>
                  <a:pt x="6356" y="6208"/>
                </a:cubicBezTo>
                <a:cubicBezTo>
                  <a:pt x="6368" y="6208"/>
                  <a:pt x="6380" y="6208"/>
                  <a:pt x="6391" y="6202"/>
                </a:cubicBezTo>
                <a:cubicBezTo>
                  <a:pt x="6391" y="6202"/>
                  <a:pt x="6397" y="6202"/>
                  <a:pt x="6403" y="6202"/>
                </a:cubicBezTo>
                <a:cubicBezTo>
                  <a:pt x="6403" y="6196"/>
                  <a:pt x="6403" y="6190"/>
                  <a:pt x="6409" y="6190"/>
                </a:cubicBezTo>
                <a:cubicBezTo>
                  <a:pt x="6409" y="6178"/>
                  <a:pt x="6403" y="6172"/>
                  <a:pt x="6409" y="6166"/>
                </a:cubicBezTo>
                <a:cubicBezTo>
                  <a:pt x="6409" y="6154"/>
                  <a:pt x="6409" y="6149"/>
                  <a:pt x="6409" y="6142"/>
                </a:cubicBezTo>
                <a:cubicBezTo>
                  <a:pt x="6409" y="6137"/>
                  <a:pt x="6409" y="6131"/>
                  <a:pt x="6409" y="6125"/>
                </a:cubicBezTo>
                <a:cubicBezTo>
                  <a:pt x="6409" y="6113"/>
                  <a:pt x="6409" y="6107"/>
                  <a:pt x="6409" y="6095"/>
                </a:cubicBezTo>
                <a:cubicBezTo>
                  <a:pt x="6403" y="6095"/>
                  <a:pt x="6397" y="6095"/>
                  <a:pt x="6391" y="6095"/>
                </a:cubicBezTo>
                <a:cubicBezTo>
                  <a:pt x="6386" y="6095"/>
                  <a:pt x="6386" y="6095"/>
                  <a:pt x="6380" y="6095"/>
                </a:cubicBezTo>
                <a:lnTo>
                  <a:pt x="6374" y="6095"/>
                </a:lnTo>
                <a:cubicBezTo>
                  <a:pt x="6374" y="6036"/>
                  <a:pt x="6374" y="6036"/>
                  <a:pt x="6374" y="6036"/>
                </a:cubicBezTo>
                <a:cubicBezTo>
                  <a:pt x="6374" y="6030"/>
                  <a:pt x="6368" y="6030"/>
                  <a:pt x="6368" y="6024"/>
                </a:cubicBezTo>
                <a:cubicBezTo>
                  <a:pt x="6368" y="6018"/>
                  <a:pt x="6368" y="6012"/>
                  <a:pt x="6362" y="6006"/>
                </a:cubicBezTo>
                <a:cubicBezTo>
                  <a:pt x="6362" y="6006"/>
                  <a:pt x="6362" y="6000"/>
                  <a:pt x="6362" y="5994"/>
                </a:cubicBezTo>
                <a:cubicBezTo>
                  <a:pt x="6356" y="5994"/>
                  <a:pt x="6350" y="5994"/>
                  <a:pt x="6350" y="5988"/>
                </a:cubicBezTo>
                <a:cubicBezTo>
                  <a:pt x="6350" y="5983"/>
                  <a:pt x="6350" y="5976"/>
                  <a:pt x="6350" y="5976"/>
                </a:cubicBezTo>
                <a:cubicBezTo>
                  <a:pt x="6344" y="5971"/>
                  <a:pt x="6344" y="5965"/>
                  <a:pt x="6338" y="5965"/>
                </a:cubicBezTo>
                <a:cubicBezTo>
                  <a:pt x="6338" y="5959"/>
                  <a:pt x="6332" y="5965"/>
                  <a:pt x="6332" y="5965"/>
                </a:cubicBezTo>
                <a:cubicBezTo>
                  <a:pt x="6320" y="5959"/>
                  <a:pt x="6303" y="5953"/>
                  <a:pt x="6297" y="5947"/>
                </a:cubicBezTo>
                <a:cubicBezTo>
                  <a:pt x="6291" y="5947"/>
                  <a:pt x="6285" y="5947"/>
                  <a:pt x="6285" y="5941"/>
                </a:cubicBezTo>
                <a:cubicBezTo>
                  <a:pt x="6279" y="5935"/>
                  <a:pt x="6285" y="5923"/>
                  <a:pt x="6279" y="5917"/>
                </a:cubicBezTo>
                <a:cubicBezTo>
                  <a:pt x="6273" y="5917"/>
                  <a:pt x="6267" y="5917"/>
                  <a:pt x="6267" y="5917"/>
                </a:cubicBezTo>
                <a:cubicBezTo>
                  <a:pt x="6261" y="5917"/>
                  <a:pt x="6255" y="5911"/>
                  <a:pt x="6255" y="5911"/>
                </a:cubicBezTo>
                <a:cubicBezTo>
                  <a:pt x="6249" y="5911"/>
                  <a:pt x="6249" y="5899"/>
                  <a:pt x="6243" y="5899"/>
                </a:cubicBezTo>
                <a:cubicBezTo>
                  <a:pt x="6237" y="5894"/>
                  <a:pt x="6231" y="5899"/>
                  <a:pt x="6220" y="5899"/>
                </a:cubicBezTo>
                <a:cubicBezTo>
                  <a:pt x="6214" y="5899"/>
                  <a:pt x="6208" y="5894"/>
                  <a:pt x="6208" y="5894"/>
                </a:cubicBezTo>
                <a:cubicBezTo>
                  <a:pt x="6202" y="5894"/>
                  <a:pt x="6196" y="5888"/>
                  <a:pt x="6190" y="5888"/>
                </a:cubicBezTo>
                <a:cubicBezTo>
                  <a:pt x="6178" y="5882"/>
                  <a:pt x="6178" y="5882"/>
                  <a:pt x="6178" y="5882"/>
                </a:cubicBezTo>
                <a:cubicBezTo>
                  <a:pt x="6172" y="5876"/>
                  <a:pt x="6172" y="5870"/>
                  <a:pt x="6160" y="5870"/>
                </a:cubicBezTo>
                <a:cubicBezTo>
                  <a:pt x="6154" y="5870"/>
                  <a:pt x="6148" y="5870"/>
                  <a:pt x="6143" y="5876"/>
                </a:cubicBezTo>
                <a:cubicBezTo>
                  <a:pt x="6143" y="5876"/>
                  <a:pt x="6143" y="5882"/>
                  <a:pt x="6136" y="5888"/>
                </a:cubicBezTo>
                <a:cubicBezTo>
                  <a:pt x="6125" y="5894"/>
                  <a:pt x="6119" y="5888"/>
                  <a:pt x="6107" y="5888"/>
                </a:cubicBezTo>
                <a:cubicBezTo>
                  <a:pt x="6089" y="5888"/>
                  <a:pt x="6089" y="5888"/>
                  <a:pt x="6089" y="5888"/>
                </a:cubicBezTo>
                <a:cubicBezTo>
                  <a:pt x="6083" y="5888"/>
                  <a:pt x="6083" y="5888"/>
                  <a:pt x="6077" y="5888"/>
                </a:cubicBezTo>
                <a:cubicBezTo>
                  <a:pt x="6065" y="5882"/>
                  <a:pt x="6059" y="5882"/>
                  <a:pt x="6054" y="5882"/>
                </a:cubicBezTo>
                <a:cubicBezTo>
                  <a:pt x="6042" y="5882"/>
                  <a:pt x="6042" y="5876"/>
                  <a:pt x="6030" y="5870"/>
                </a:cubicBezTo>
                <a:cubicBezTo>
                  <a:pt x="6030" y="5870"/>
                  <a:pt x="6024" y="5870"/>
                  <a:pt x="6018" y="5870"/>
                </a:cubicBezTo>
                <a:cubicBezTo>
                  <a:pt x="6012" y="5864"/>
                  <a:pt x="6006" y="5858"/>
                  <a:pt x="5994" y="5852"/>
                </a:cubicBezTo>
                <a:cubicBezTo>
                  <a:pt x="5988" y="5846"/>
                  <a:pt x="5977" y="5846"/>
                  <a:pt x="5970" y="5840"/>
                </a:cubicBezTo>
                <a:cubicBezTo>
                  <a:pt x="5965" y="5834"/>
                  <a:pt x="5965" y="5834"/>
                  <a:pt x="5965" y="5828"/>
                </a:cubicBezTo>
                <a:cubicBezTo>
                  <a:pt x="5959" y="5822"/>
                  <a:pt x="5953" y="5822"/>
                  <a:pt x="5953" y="5817"/>
                </a:cubicBezTo>
                <a:cubicBezTo>
                  <a:pt x="5953" y="5799"/>
                  <a:pt x="5953" y="5793"/>
                  <a:pt x="5953" y="5781"/>
                </a:cubicBezTo>
                <a:cubicBezTo>
                  <a:pt x="5947" y="5781"/>
                  <a:pt x="5947" y="5775"/>
                  <a:pt x="5941" y="5775"/>
                </a:cubicBezTo>
                <a:cubicBezTo>
                  <a:pt x="5935" y="5775"/>
                  <a:pt x="5929" y="5775"/>
                  <a:pt x="5929" y="5775"/>
                </a:cubicBezTo>
                <a:cubicBezTo>
                  <a:pt x="5923" y="5775"/>
                  <a:pt x="5923" y="5769"/>
                  <a:pt x="5917" y="5769"/>
                </a:cubicBezTo>
                <a:cubicBezTo>
                  <a:pt x="5911" y="5769"/>
                  <a:pt x="5911" y="5763"/>
                  <a:pt x="5905" y="5763"/>
                </a:cubicBezTo>
                <a:cubicBezTo>
                  <a:pt x="5899" y="5757"/>
                  <a:pt x="5899" y="5757"/>
                  <a:pt x="5893" y="5751"/>
                </a:cubicBezTo>
                <a:cubicBezTo>
                  <a:pt x="5888" y="5745"/>
                  <a:pt x="5888" y="5751"/>
                  <a:pt x="5882" y="5745"/>
                </a:cubicBezTo>
                <a:cubicBezTo>
                  <a:pt x="5882" y="5745"/>
                  <a:pt x="5888" y="5733"/>
                  <a:pt x="5882" y="5733"/>
                </a:cubicBezTo>
                <a:cubicBezTo>
                  <a:pt x="5882" y="5733"/>
                  <a:pt x="5876" y="5733"/>
                  <a:pt x="5870" y="5733"/>
                </a:cubicBezTo>
                <a:cubicBezTo>
                  <a:pt x="5864" y="5733"/>
                  <a:pt x="5864" y="5728"/>
                  <a:pt x="5858" y="5728"/>
                </a:cubicBezTo>
                <a:cubicBezTo>
                  <a:pt x="5852" y="5722"/>
                  <a:pt x="5846" y="5722"/>
                  <a:pt x="5846" y="5716"/>
                </a:cubicBezTo>
                <a:cubicBezTo>
                  <a:pt x="5846" y="5716"/>
                  <a:pt x="5846" y="5710"/>
                  <a:pt x="5840" y="5704"/>
                </a:cubicBezTo>
                <a:cubicBezTo>
                  <a:pt x="5840" y="5698"/>
                  <a:pt x="5840" y="5692"/>
                  <a:pt x="5840" y="5680"/>
                </a:cubicBezTo>
                <a:cubicBezTo>
                  <a:pt x="5828" y="5680"/>
                  <a:pt x="5828" y="5680"/>
                  <a:pt x="5828" y="5680"/>
                </a:cubicBezTo>
                <a:cubicBezTo>
                  <a:pt x="5822" y="5680"/>
                  <a:pt x="5816" y="5686"/>
                  <a:pt x="5811" y="5686"/>
                </a:cubicBezTo>
                <a:cubicBezTo>
                  <a:pt x="5799" y="5686"/>
                  <a:pt x="5793" y="5692"/>
                  <a:pt x="5787" y="5692"/>
                </a:cubicBezTo>
                <a:cubicBezTo>
                  <a:pt x="5781" y="5692"/>
                  <a:pt x="5781" y="5698"/>
                  <a:pt x="5775" y="5698"/>
                </a:cubicBezTo>
                <a:cubicBezTo>
                  <a:pt x="5769" y="5698"/>
                  <a:pt x="5763" y="5698"/>
                  <a:pt x="5757" y="5692"/>
                </a:cubicBezTo>
                <a:cubicBezTo>
                  <a:pt x="5757" y="5686"/>
                  <a:pt x="5763" y="5686"/>
                  <a:pt x="5757" y="5680"/>
                </a:cubicBezTo>
                <a:cubicBezTo>
                  <a:pt x="5757" y="5668"/>
                  <a:pt x="5757" y="5662"/>
                  <a:pt x="5757" y="5651"/>
                </a:cubicBezTo>
                <a:cubicBezTo>
                  <a:pt x="5769" y="5651"/>
                  <a:pt x="5769" y="5651"/>
                  <a:pt x="5769" y="5651"/>
                </a:cubicBezTo>
                <a:cubicBezTo>
                  <a:pt x="5775" y="5644"/>
                  <a:pt x="5775" y="5644"/>
                  <a:pt x="5781" y="5639"/>
                </a:cubicBezTo>
                <a:cubicBezTo>
                  <a:pt x="5781" y="5633"/>
                  <a:pt x="5775" y="5627"/>
                  <a:pt x="5769" y="5627"/>
                </a:cubicBezTo>
                <a:cubicBezTo>
                  <a:pt x="5769" y="5621"/>
                  <a:pt x="5763" y="5627"/>
                  <a:pt x="5757" y="5621"/>
                </a:cubicBezTo>
                <a:cubicBezTo>
                  <a:pt x="5751" y="5621"/>
                  <a:pt x="5751" y="5621"/>
                  <a:pt x="5745" y="5615"/>
                </a:cubicBezTo>
                <a:cubicBezTo>
                  <a:pt x="5739" y="5615"/>
                  <a:pt x="5733" y="5615"/>
                  <a:pt x="5733" y="5615"/>
                </a:cubicBezTo>
                <a:cubicBezTo>
                  <a:pt x="5704" y="5633"/>
                  <a:pt x="5704" y="5633"/>
                  <a:pt x="5704" y="5633"/>
                </a:cubicBezTo>
                <a:cubicBezTo>
                  <a:pt x="5698" y="5633"/>
                  <a:pt x="5698" y="5633"/>
                  <a:pt x="5698" y="5633"/>
                </a:cubicBezTo>
                <a:cubicBezTo>
                  <a:pt x="5698" y="5633"/>
                  <a:pt x="5692" y="5633"/>
                  <a:pt x="5686" y="5627"/>
                </a:cubicBezTo>
                <a:cubicBezTo>
                  <a:pt x="5680" y="5627"/>
                  <a:pt x="5674" y="5621"/>
                  <a:pt x="5668" y="5621"/>
                </a:cubicBezTo>
                <a:cubicBezTo>
                  <a:pt x="5656" y="5621"/>
                  <a:pt x="5650" y="5621"/>
                  <a:pt x="5650" y="5627"/>
                </a:cubicBezTo>
                <a:cubicBezTo>
                  <a:pt x="5645" y="5633"/>
                  <a:pt x="5645" y="5639"/>
                  <a:pt x="5645" y="5639"/>
                </a:cubicBezTo>
                <a:cubicBezTo>
                  <a:pt x="5645" y="5644"/>
                  <a:pt x="5645" y="5651"/>
                  <a:pt x="5645" y="5651"/>
                </a:cubicBezTo>
                <a:cubicBezTo>
                  <a:pt x="5638" y="5656"/>
                  <a:pt x="5638" y="5656"/>
                  <a:pt x="5638" y="5662"/>
                </a:cubicBezTo>
                <a:cubicBezTo>
                  <a:pt x="5633" y="5668"/>
                  <a:pt x="5627" y="5680"/>
                  <a:pt x="5615" y="5680"/>
                </a:cubicBezTo>
                <a:cubicBezTo>
                  <a:pt x="5609" y="5680"/>
                  <a:pt x="5609" y="5680"/>
                  <a:pt x="5603" y="5674"/>
                </a:cubicBezTo>
                <a:cubicBezTo>
                  <a:pt x="5597" y="5674"/>
                  <a:pt x="5597" y="5668"/>
                  <a:pt x="5597" y="5668"/>
                </a:cubicBezTo>
                <a:cubicBezTo>
                  <a:pt x="5597" y="5662"/>
                  <a:pt x="5591" y="5656"/>
                  <a:pt x="5591" y="5656"/>
                </a:cubicBezTo>
                <a:cubicBezTo>
                  <a:pt x="5585" y="5651"/>
                  <a:pt x="5585" y="5644"/>
                  <a:pt x="5579" y="5644"/>
                </a:cubicBezTo>
                <a:cubicBezTo>
                  <a:pt x="5573" y="5639"/>
                  <a:pt x="5561" y="5639"/>
                  <a:pt x="5556" y="5633"/>
                </a:cubicBezTo>
                <a:cubicBezTo>
                  <a:pt x="5550" y="5633"/>
                  <a:pt x="5544" y="5633"/>
                  <a:pt x="5538" y="5633"/>
                </a:cubicBezTo>
                <a:cubicBezTo>
                  <a:pt x="5479" y="5633"/>
                  <a:pt x="5479" y="5633"/>
                  <a:pt x="5479" y="5633"/>
                </a:cubicBezTo>
                <a:cubicBezTo>
                  <a:pt x="5479" y="5633"/>
                  <a:pt x="5472" y="5627"/>
                  <a:pt x="5467" y="5627"/>
                </a:cubicBezTo>
                <a:cubicBezTo>
                  <a:pt x="5461" y="5621"/>
                  <a:pt x="5449" y="5621"/>
                  <a:pt x="5437" y="5621"/>
                </a:cubicBezTo>
                <a:cubicBezTo>
                  <a:pt x="5437" y="5585"/>
                  <a:pt x="5437" y="5585"/>
                  <a:pt x="5437" y="5585"/>
                </a:cubicBezTo>
                <a:cubicBezTo>
                  <a:pt x="5431" y="5585"/>
                  <a:pt x="5425" y="5585"/>
                  <a:pt x="5419" y="5585"/>
                </a:cubicBezTo>
                <a:cubicBezTo>
                  <a:pt x="5413" y="5585"/>
                  <a:pt x="5407" y="5579"/>
                  <a:pt x="5407" y="5579"/>
                </a:cubicBezTo>
                <a:cubicBezTo>
                  <a:pt x="5401" y="5579"/>
                  <a:pt x="5395" y="5579"/>
                  <a:pt x="5390" y="5573"/>
                </a:cubicBezTo>
                <a:cubicBezTo>
                  <a:pt x="5390" y="5573"/>
                  <a:pt x="5390" y="5567"/>
                  <a:pt x="5384" y="5562"/>
                </a:cubicBezTo>
                <a:cubicBezTo>
                  <a:pt x="5378" y="5562"/>
                  <a:pt x="5378" y="5562"/>
                  <a:pt x="5372" y="5562"/>
                </a:cubicBezTo>
                <a:cubicBezTo>
                  <a:pt x="5360" y="5556"/>
                  <a:pt x="5348" y="5556"/>
                  <a:pt x="5330" y="5550"/>
                </a:cubicBezTo>
                <a:cubicBezTo>
                  <a:pt x="5330" y="5562"/>
                  <a:pt x="5330" y="5567"/>
                  <a:pt x="5330" y="5573"/>
                </a:cubicBezTo>
                <a:cubicBezTo>
                  <a:pt x="5330" y="5579"/>
                  <a:pt x="5330" y="5585"/>
                  <a:pt x="5324" y="5591"/>
                </a:cubicBezTo>
                <a:cubicBezTo>
                  <a:pt x="5324" y="5591"/>
                  <a:pt x="5324" y="5597"/>
                  <a:pt x="5318" y="5597"/>
                </a:cubicBezTo>
                <a:cubicBezTo>
                  <a:pt x="5306" y="5603"/>
                  <a:pt x="5301" y="5597"/>
                  <a:pt x="5295" y="5597"/>
                </a:cubicBezTo>
                <a:cubicBezTo>
                  <a:pt x="5289" y="5603"/>
                  <a:pt x="5289" y="5609"/>
                  <a:pt x="5283" y="5609"/>
                </a:cubicBezTo>
                <a:cubicBezTo>
                  <a:pt x="5277" y="5609"/>
                  <a:pt x="5277" y="5615"/>
                  <a:pt x="5271" y="5615"/>
                </a:cubicBezTo>
                <a:cubicBezTo>
                  <a:pt x="5265" y="5621"/>
                  <a:pt x="5259" y="5621"/>
                  <a:pt x="5259" y="5627"/>
                </a:cubicBezTo>
                <a:cubicBezTo>
                  <a:pt x="5259" y="5633"/>
                  <a:pt x="5265" y="5633"/>
                  <a:pt x="5265" y="5639"/>
                </a:cubicBezTo>
                <a:cubicBezTo>
                  <a:pt x="5265" y="5644"/>
                  <a:pt x="5265" y="5651"/>
                  <a:pt x="5265" y="5651"/>
                </a:cubicBezTo>
                <a:cubicBezTo>
                  <a:pt x="5265" y="5656"/>
                  <a:pt x="5265" y="5656"/>
                  <a:pt x="5265" y="5662"/>
                </a:cubicBezTo>
                <a:cubicBezTo>
                  <a:pt x="5265" y="5668"/>
                  <a:pt x="5271" y="5668"/>
                  <a:pt x="5271" y="5674"/>
                </a:cubicBezTo>
                <a:cubicBezTo>
                  <a:pt x="5271" y="5680"/>
                  <a:pt x="5271" y="5686"/>
                  <a:pt x="5271" y="5692"/>
                </a:cubicBezTo>
                <a:cubicBezTo>
                  <a:pt x="5271" y="5698"/>
                  <a:pt x="5271" y="5704"/>
                  <a:pt x="5271" y="5710"/>
                </a:cubicBezTo>
                <a:cubicBezTo>
                  <a:pt x="5271" y="5716"/>
                  <a:pt x="5265" y="5716"/>
                  <a:pt x="5265" y="5722"/>
                </a:cubicBezTo>
                <a:cubicBezTo>
                  <a:pt x="5265" y="5722"/>
                  <a:pt x="5259" y="5722"/>
                  <a:pt x="5253" y="5716"/>
                </a:cubicBezTo>
                <a:cubicBezTo>
                  <a:pt x="5253" y="5716"/>
                  <a:pt x="5253" y="5710"/>
                  <a:pt x="5247" y="5704"/>
                </a:cubicBezTo>
                <a:cubicBezTo>
                  <a:pt x="5241" y="5698"/>
                  <a:pt x="5235" y="5686"/>
                  <a:pt x="5229" y="5674"/>
                </a:cubicBezTo>
                <a:cubicBezTo>
                  <a:pt x="5229" y="5668"/>
                  <a:pt x="5224" y="5662"/>
                  <a:pt x="5224" y="5651"/>
                </a:cubicBezTo>
                <a:cubicBezTo>
                  <a:pt x="5224" y="5644"/>
                  <a:pt x="5224" y="5644"/>
                  <a:pt x="5224" y="5639"/>
                </a:cubicBezTo>
                <a:cubicBezTo>
                  <a:pt x="5229" y="5633"/>
                  <a:pt x="5235" y="5633"/>
                  <a:pt x="5235" y="5627"/>
                </a:cubicBezTo>
                <a:cubicBezTo>
                  <a:pt x="5235" y="5627"/>
                  <a:pt x="5235" y="5621"/>
                  <a:pt x="5235" y="5615"/>
                </a:cubicBezTo>
                <a:cubicBezTo>
                  <a:pt x="5235" y="5615"/>
                  <a:pt x="5241" y="5609"/>
                  <a:pt x="5241" y="5603"/>
                </a:cubicBezTo>
                <a:cubicBezTo>
                  <a:pt x="5241" y="5597"/>
                  <a:pt x="5229" y="5597"/>
                  <a:pt x="5229" y="5591"/>
                </a:cubicBezTo>
                <a:cubicBezTo>
                  <a:pt x="5229" y="5573"/>
                  <a:pt x="5241" y="5567"/>
                  <a:pt x="5253" y="5562"/>
                </a:cubicBezTo>
                <a:cubicBezTo>
                  <a:pt x="5253" y="5556"/>
                  <a:pt x="5259" y="5556"/>
                  <a:pt x="5265" y="5550"/>
                </a:cubicBezTo>
                <a:cubicBezTo>
                  <a:pt x="5265" y="5550"/>
                  <a:pt x="5271" y="5544"/>
                  <a:pt x="5271" y="5538"/>
                </a:cubicBezTo>
                <a:cubicBezTo>
                  <a:pt x="5277" y="5538"/>
                  <a:pt x="5277" y="5538"/>
                  <a:pt x="5283" y="5532"/>
                </a:cubicBezTo>
                <a:cubicBezTo>
                  <a:pt x="5277" y="5520"/>
                  <a:pt x="5277" y="5520"/>
                  <a:pt x="5277" y="5520"/>
                </a:cubicBezTo>
                <a:cubicBezTo>
                  <a:pt x="5253" y="5520"/>
                  <a:pt x="5253" y="5520"/>
                  <a:pt x="5253" y="5520"/>
                </a:cubicBezTo>
                <a:cubicBezTo>
                  <a:pt x="5247" y="5520"/>
                  <a:pt x="5247" y="5526"/>
                  <a:pt x="5241" y="5526"/>
                </a:cubicBezTo>
                <a:cubicBezTo>
                  <a:pt x="5235" y="5526"/>
                  <a:pt x="5229" y="5526"/>
                  <a:pt x="5229" y="5526"/>
                </a:cubicBezTo>
                <a:cubicBezTo>
                  <a:pt x="5224" y="5532"/>
                  <a:pt x="5218" y="5532"/>
                  <a:pt x="5218" y="5532"/>
                </a:cubicBezTo>
                <a:cubicBezTo>
                  <a:pt x="5218" y="5538"/>
                  <a:pt x="5218" y="5544"/>
                  <a:pt x="5212" y="5544"/>
                </a:cubicBezTo>
                <a:cubicBezTo>
                  <a:pt x="5212" y="5556"/>
                  <a:pt x="5212" y="5562"/>
                  <a:pt x="5212" y="5573"/>
                </a:cubicBezTo>
                <a:cubicBezTo>
                  <a:pt x="5152" y="5573"/>
                  <a:pt x="5152" y="5573"/>
                  <a:pt x="5152" y="5573"/>
                </a:cubicBezTo>
                <a:cubicBezTo>
                  <a:pt x="5140" y="5573"/>
                  <a:pt x="5135" y="5579"/>
                  <a:pt x="5129" y="5585"/>
                </a:cubicBezTo>
                <a:cubicBezTo>
                  <a:pt x="5123" y="5591"/>
                  <a:pt x="5117" y="5591"/>
                  <a:pt x="5117" y="5591"/>
                </a:cubicBezTo>
                <a:cubicBezTo>
                  <a:pt x="5111" y="5597"/>
                  <a:pt x="5105" y="5597"/>
                  <a:pt x="5099" y="5597"/>
                </a:cubicBezTo>
                <a:cubicBezTo>
                  <a:pt x="5093" y="5603"/>
                  <a:pt x="5093" y="5603"/>
                  <a:pt x="5087" y="5603"/>
                </a:cubicBezTo>
                <a:cubicBezTo>
                  <a:pt x="5075" y="5609"/>
                  <a:pt x="5069" y="5609"/>
                  <a:pt x="5057" y="5609"/>
                </a:cubicBezTo>
                <a:lnTo>
                  <a:pt x="5052" y="5615"/>
                </a:lnTo>
                <a:cubicBezTo>
                  <a:pt x="5040" y="5615"/>
                  <a:pt x="5034" y="5615"/>
                  <a:pt x="5028" y="5615"/>
                </a:cubicBezTo>
                <a:cubicBezTo>
                  <a:pt x="5028" y="5680"/>
                  <a:pt x="5028" y="5680"/>
                  <a:pt x="5028" y="5680"/>
                </a:cubicBezTo>
                <a:cubicBezTo>
                  <a:pt x="5016" y="5686"/>
                  <a:pt x="5016" y="5692"/>
                  <a:pt x="5004" y="5698"/>
                </a:cubicBezTo>
                <a:cubicBezTo>
                  <a:pt x="4998" y="5698"/>
                  <a:pt x="4998" y="5698"/>
                  <a:pt x="4992" y="5698"/>
                </a:cubicBezTo>
                <a:cubicBezTo>
                  <a:pt x="4986" y="5698"/>
                  <a:pt x="4980" y="5698"/>
                  <a:pt x="4969" y="5698"/>
                </a:cubicBezTo>
                <a:cubicBezTo>
                  <a:pt x="4969" y="5704"/>
                  <a:pt x="4969" y="5710"/>
                  <a:pt x="4969" y="5716"/>
                </a:cubicBezTo>
                <a:cubicBezTo>
                  <a:pt x="4969" y="5722"/>
                  <a:pt x="4963" y="5722"/>
                  <a:pt x="4963" y="5728"/>
                </a:cubicBezTo>
                <a:cubicBezTo>
                  <a:pt x="4963" y="5733"/>
                  <a:pt x="4957" y="5733"/>
                  <a:pt x="4957" y="5739"/>
                </a:cubicBezTo>
                <a:cubicBezTo>
                  <a:pt x="4957" y="5745"/>
                  <a:pt x="4957" y="5745"/>
                  <a:pt x="4957" y="5751"/>
                </a:cubicBezTo>
                <a:cubicBezTo>
                  <a:pt x="4957" y="5757"/>
                  <a:pt x="4951" y="5757"/>
                  <a:pt x="4945" y="5757"/>
                </a:cubicBezTo>
                <a:cubicBezTo>
                  <a:pt x="4939" y="5769"/>
                  <a:pt x="4933" y="5769"/>
                  <a:pt x="4921" y="5775"/>
                </a:cubicBezTo>
                <a:cubicBezTo>
                  <a:pt x="4921" y="5781"/>
                  <a:pt x="4915" y="5781"/>
                  <a:pt x="4909" y="5787"/>
                </a:cubicBezTo>
                <a:cubicBezTo>
                  <a:pt x="4909" y="5787"/>
                  <a:pt x="4915" y="5793"/>
                  <a:pt x="4909" y="5799"/>
                </a:cubicBezTo>
                <a:cubicBezTo>
                  <a:pt x="4909" y="5805"/>
                  <a:pt x="4903" y="5805"/>
                  <a:pt x="4897" y="5810"/>
                </a:cubicBezTo>
                <a:lnTo>
                  <a:pt x="4897" y="5817"/>
                </a:lnTo>
                <a:lnTo>
                  <a:pt x="4897" y="5828"/>
                </a:lnTo>
                <a:cubicBezTo>
                  <a:pt x="4903" y="5828"/>
                  <a:pt x="4909" y="5828"/>
                  <a:pt x="4909" y="5828"/>
                </a:cubicBezTo>
                <a:cubicBezTo>
                  <a:pt x="4915" y="5834"/>
                  <a:pt x="4921" y="5834"/>
                  <a:pt x="4927" y="5834"/>
                </a:cubicBezTo>
                <a:cubicBezTo>
                  <a:pt x="4927" y="5852"/>
                  <a:pt x="4921" y="5864"/>
                  <a:pt x="4927" y="5882"/>
                </a:cubicBezTo>
                <a:lnTo>
                  <a:pt x="4927" y="5888"/>
                </a:lnTo>
                <a:cubicBezTo>
                  <a:pt x="4933" y="5899"/>
                  <a:pt x="4939" y="5905"/>
                  <a:pt x="4939" y="5911"/>
                </a:cubicBezTo>
                <a:cubicBezTo>
                  <a:pt x="4939" y="5917"/>
                  <a:pt x="4939" y="5923"/>
                  <a:pt x="4945" y="5923"/>
                </a:cubicBezTo>
                <a:cubicBezTo>
                  <a:pt x="4945" y="5929"/>
                  <a:pt x="4945" y="5935"/>
                  <a:pt x="4945" y="5941"/>
                </a:cubicBezTo>
                <a:cubicBezTo>
                  <a:pt x="4945" y="5947"/>
                  <a:pt x="4945" y="5953"/>
                  <a:pt x="4945" y="5959"/>
                </a:cubicBezTo>
                <a:cubicBezTo>
                  <a:pt x="4939" y="5965"/>
                  <a:pt x="4933" y="5965"/>
                  <a:pt x="4933" y="5965"/>
                </a:cubicBezTo>
                <a:cubicBezTo>
                  <a:pt x="4927" y="5971"/>
                  <a:pt x="4915" y="5971"/>
                  <a:pt x="4915" y="5976"/>
                </a:cubicBezTo>
                <a:cubicBezTo>
                  <a:pt x="4915" y="5983"/>
                  <a:pt x="4915" y="5988"/>
                  <a:pt x="4915" y="5988"/>
                </a:cubicBezTo>
                <a:cubicBezTo>
                  <a:pt x="4915" y="6000"/>
                  <a:pt x="4921" y="6006"/>
                  <a:pt x="4921" y="6012"/>
                </a:cubicBezTo>
                <a:cubicBezTo>
                  <a:pt x="4921" y="6024"/>
                  <a:pt x="4921" y="6030"/>
                  <a:pt x="4915" y="6036"/>
                </a:cubicBezTo>
                <a:cubicBezTo>
                  <a:pt x="4915" y="6042"/>
                  <a:pt x="4909" y="6048"/>
                  <a:pt x="4903" y="6048"/>
                </a:cubicBezTo>
                <a:cubicBezTo>
                  <a:pt x="4903" y="6054"/>
                  <a:pt x="4903" y="6060"/>
                  <a:pt x="4897" y="6060"/>
                </a:cubicBezTo>
                <a:cubicBezTo>
                  <a:pt x="4891" y="6060"/>
                  <a:pt x="4891" y="6060"/>
                  <a:pt x="4886" y="6060"/>
                </a:cubicBezTo>
                <a:cubicBezTo>
                  <a:pt x="4880" y="6065"/>
                  <a:pt x="4874" y="6065"/>
                  <a:pt x="4862" y="6065"/>
                </a:cubicBezTo>
                <a:cubicBezTo>
                  <a:pt x="4862" y="6083"/>
                  <a:pt x="4862" y="6083"/>
                  <a:pt x="4862" y="6083"/>
                </a:cubicBezTo>
                <a:cubicBezTo>
                  <a:pt x="4862" y="6089"/>
                  <a:pt x="4868" y="6089"/>
                  <a:pt x="4868" y="6095"/>
                </a:cubicBezTo>
                <a:cubicBezTo>
                  <a:pt x="4868" y="6095"/>
                  <a:pt x="4868" y="6101"/>
                  <a:pt x="4868" y="6107"/>
                </a:cubicBezTo>
                <a:cubicBezTo>
                  <a:pt x="4856" y="6113"/>
                  <a:pt x="4844" y="6119"/>
                  <a:pt x="4832" y="6125"/>
                </a:cubicBezTo>
                <a:cubicBezTo>
                  <a:pt x="4832" y="6149"/>
                  <a:pt x="4832" y="6149"/>
                  <a:pt x="4832" y="6149"/>
                </a:cubicBezTo>
                <a:cubicBezTo>
                  <a:pt x="4826" y="6149"/>
                  <a:pt x="4820" y="6149"/>
                  <a:pt x="4820" y="6149"/>
                </a:cubicBezTo>
                <a:cubicBezTo>
                  <a:pt x="4808" y="6154"/>
                  <a:pt x="4802" y="6154"/>
                  <a:pt x="4797" y="6160"/>
                </a:cubicBezTo>
                <a:cubicBezTo>
                  <a:pt x="4791" y="6160"/>
                  <a:pt x="4791" y="6166"/>
                  <a:pt x="4791" y="6172"/>
                </a:cubicBezTo>
                <a:cubicBezTo>
                  <a:pt x="4779" y="6184"/>
                  <a:pt x="4779" y="6196"/>
                  <a:pt x="4779" y="6214"/>
                </a:cubicBezTo>
                <a:cubicBezTo>
                  <a:pt x="4731" y="6214"/>
                  <a:pt x="4731" y="6214"/>
                  <a:pt x="4731" y="6214"/>
                </a:cubicBezTo>
                <a:cubicBezTo>
                  <a:pt x="4731" y="6231"/>
                  <a:pt x="4737" y="6237"/>
                  <a:pt x="4731" y="6249"/>
                </a:cubicBezTo>
                <a:cubicBezTo>
                  <a:pt x="4731" y="6261"/>
                  <a:pt x="4731" y="6267"/>
                  <a:pt x="4731" y="6273"/>
                </a:cubicBezTo>
                <a:cubicBezTo>
                  <a:pt x="4731" y="6279"/>
                  <a:pt x="4725" y="6279"/>
                  <a:pt x="4725" y="6285"/>
                </a:cubicBezTo>
                <a:cubicBezTo>
                  <a:pt x="4725" y="6291"/>
                  <a:pt x="4731" y="6291"/>
                  <a:pt x="4731" y="6297"/>
                </a:cubicBezTo>
                <a:cubicBezTo>
                  <a:pt x="4731" y="6303"/>
                  <a:pt x="4725" y="6309"/>
                  <a:pt x="4725" y="6309"/>
                </a:cubicBezTo>
                <a:cubicBezTo>
                  <a:pt x="4731" y="6320"/>
                  <a:pt x="4737" y="6326"/>
                  <a:pt x="4737" y="6332"/>
                </a:cubicBezTo>
                <a:cubicBezTo>
                  <a:pt x="4743" y="6332"/>
                  <a:pt x="4749" y="6326"/>
                  <a:pt x="4749" y="6326"/>
                </a:cubicBezTo>
                <a:cubicBezTo>
                  <a:pt x="4755" y="6326"/>
                  <a:pt x="4761" y="6320"/>
                  <a:pt x="4767" y="6320"/>
                </a:cubicBezTo>
                <a:cubicBezTo>
                  <a:pt x="4779" y="6320"/>
                  <a:pt x="4785" y="6326"/>
                  <a:pt x="4797" y="6326"/>
                </a:cubicBezTo>
                <a:cubicBezTo>
                  <a:pt x="4797" y="6344"/>
                  <a:pt x="4797" y="6344"/>
                  <a:pt x="4797" y="6344"/>
                </a:cubicBezTo>
                <a:cubicBezTo>
                  <a:pt x="4791" y="6350"/>
                  <a:pt x="4791" y="6356"/>
                  <a:pt x="4791" y="6356"/>
                </a:cubicBezTo>
                <a:cubicBezTo>
                  <a:pt x="4779" y="6362"/>
                  <a:pt x="4773" y="6368"/>
                  <a:pt x="4767" y="6368"/>
                </a:cubicBezTo>
                <a:cubicBezTo>
                  <a:pt x="4761" y="6368"/>
                  <a:pt x="4761" y="6368"/>
                  <a:pt x="4755" y="6368"/>
                </a:cubicBezTo>
                <a:cubicBezTo>
                  <a:pt x="4749" y="6368"/>
                  <a:pt x="4743" y="6368"/>
                  <a:pt x="4737" y="6368"/>
                </a:cubicBezTo>
                <a:cubicBezTo>
                  <a:pt x="4737" y="6380"/>
                  <a:pt x="4743" y="6386"/>
                  <a:pt x="4737" y="6392"/>
                </a:cubicBezTo>
                <a:cubicBezTo>
                  <a:pt x="4737" y="6397"/>
                  <a:pt x="4737" y="6403"/>
                  <a:pt x="4737" y="6403"/>
                </a:cubicBezTo>
                <a:cubicBezTo>
                  <a:pt x="4731" y="6409"/>
                  <a:pt x="4731" y="6409"/>
                  <a:pt x="4725" y="6409"/>
                </a:cubicBezTo>
                <a:cubicBezTo>
                  <a:pt x="4720" y="6415"/>
                  <a:pt x="4720" y="6415"/>
                  <a:pt x="4714" y="6421"/>
                </a:cubicBezTo>
                <a:cubicBezTo>
                  <a:pt x="4708" y="6421"/>
                  <a:pt x="4708" y="6421"/>
                  <a:pt x="4702" y="6427"/>
                </a:cubicBezTo>
                <a:cubicBezTo>
                  <a:pt x="4702" y="6433"/>
                  <a:pt x="4702" y="6439"/>
                  <a:pt x="4702" y="6445"/>
                </a:cubicBezTo>
                <a:cubicBezTo>
                  <a:pt x="4702" y="6451"/>
                  <a:pt x="4702" y="6457"/>
                  <a:pt x="4702" y="6463"/>
                </a:cubicBezTo>
                <a:cubicBezTo>
                  <a:pt x="4702" y="6469"/>
                  <a:pt x="4708" y="6469"/>
                  <a:pt x="4714" y="6475"/>
                </a:cubicBezTo>
                <a:cubicBezTo>
                  <a:pt x="4714" y="6480"/>
                  <a:pt x="4720" y="6480"/>
                  <a:pt x="4720" y="6486"/>
                </a:cubicBezTo>
                <a:cubicBezTo>
                  <a:pt x="4720" y="6498"/>
                  <a:pt x="4720" y="6498"/>
                  <a:pt x="4720" y="6498"/>
                </a:cubicBezTo>
                <a:cubicBezTo>
                  <a:pt x="4720" y="6504"/>
                  <a:pt x="4720" y="6510"/>
                  <a:pt x="4720" y="6522"/>
                </a:cubicBezTo>
                <a:cubicBezTo>
                  <a:pt x="4720" y="6528"/>
                  <a:pt x="4720" y="6528"/>
                  <a:pt x="4720" y="6534"/>
                </a:cubicBezTo>
                <a:cubicBezTo>
                  <a:pt x="4720" y="6540"/>
                  <a:pt x="4725" y="6540"/>
                  <a:pt x="4725" y="6546"/>
                </a:cubicBezTo>
                <a:cubicBezTo>
                  <a:pt x="4731" y="6546"/>
                  <a:pt x="4737" y="6546"/>
                  <a:pt x="4737" y="6552"/>
                </a:cubicBezTo>
                <a:cubicBezTo>
                  <a:pt x="4743" y="6552"/>
                  <a:pt x="4749" y="6552"/>
                  <a:pt x="4749" y="6552"/>
                </a:cubicBezTo>
                <a:cubicBezTo>
                  <a:pt x="4755" y="6552"/>
                  <a:pt x="4761" y="6552"/>
                  <a:pt x="4761" y="6552"/>
                </a:cubicBezTo>
                <a:cubicBezTo>
                  <a:pt x="4767" y="6552"/>
                  <a:pt x="4767" y="6552"/>
                  <a:pt x="4773" y="6558"/>
                </a:cubicBezTo>
                <a:cubicBezTo>
                  <a:pt x="4779" y="6558"/>
                  <a:pt x="4785" y="6558"/>
                  <a:pt x="4785" y="6563"/>
                </a:cubicBezTo>
                <a:cubicBezTo>
                  <a:pt x="4791" y="6563"/>
                  <a:pt x="4791" y="6569"/>
                  <a:pt x="4797" y="6575"/>
                </a:cubicBezTo>
                <a:lnTo>
                  <a:pt x="4802" y="6581"/>
                </a:lnTo>
                <a:cubicBezTo>
                  <a:pt x="4802" y="6587"/>
                  <a:pt x="4808" y="6593"/>
                  <a:pt x="4808" y="6599"/>
                </a:cubicBezTo>
                <a:cubicBezTo>
                  <a:pt x="4814" y="6599"/>
                  <a:pt x="4814" y="6605"/>
                  <a:pt x="4814" y="6611"/>
                </a:cubicBezTo>
                <a:cubicBezTo>
                  <a:pt x="4820" y="6611"/>
                  <a:pt x="4826" y="6611"/>
                  <a:pt x="4826" y="6617"/>
                </a:cubicBezTo>
                <a:cubicBezTo>
                  <a:pt x="4832" y="6623"/>
                  <a:pt x="4832" y="6623"/>
                  <a:pt x="4832" y="6629"/>
                </a:cubicBezTo>
                <a:cubicBezTo>
                  <a:pt x="4838" y="6635"/>
                  <a:pt x="4832" y="6647"/>
                  <a:pt x="4832" y="6652"/>
                </a:cubicBezTo>
                <a:cubicBezTo>
                  <a:pt x="4832" y="6658"/>
                  <a:pt x="4838" y="6658"/>
                  <a:pt x="4838" y="6664"/>
                </a:cubicBezTo>
                <a:cubicBezTo>
                  <a:pt x="4838" y="6670"/>
                  <a:pt x="4838" y="6670"/>
                  <a:pt x="4838" y="6676"/>
                </a:cubicBezTo>
                <a:cubicBezTo>
                  <a:pt x="4844" y="6682"/>
                  <a:pt x="4850" y="6682"/>
                  <a:pt x="4850" y="6682"/>
                </a:cubicBezTo>
                <a:cubicBezTo>
                  <a:pt x="4856" y="6688"/>
                  <a:pt x="4856" y="6694"/>
                  <a:pt x="4862" y="6694"/>
                </a:cubicBezTo>
                <a:cubicBezTo>
                  <a:pt x="4862" y="6700"/>
                  <a:pt x="4868" y="6700"/>
                  <a:pt x="4874" y="6706"/>
                </a:cubicBezTo>
                <a:cubicBezTo>
                  <a:pt x="4874" y="6712"/>
                  <a:pt x="4874" y="6718"/>
                  <a:pt x="4874" y="6730"/>
                </a:cubicBezTo>
                <a:cubicBezTo>
                  <a:pt x="4874" y="6753"/>
                  <a:pt x="4874" y="6753"/>
                  <a:pt x="4874" y="6753"/>
                </a:cubicBezTo>
                <a:cubicBezTo>
                  <a:pt x="4874" y="6759"/>
                  <a:pt x="4880" y="6765"/>
                  <a:pt x="4880" y="6765"/>
                </a:cubicBezTo>
                <a:cubicBezTo>
                  <a:pt x="4886" y="6771"/>
                  <a:pt x="4886" y="6777"/>
                  <a:pt x="4886" y="6777"/>
                </a:cubicBezTo>
                <a:cubicBezTo>
                  <a:pt x="4891" y="6783"/>
                  <a:pt x="4897" y="6783"/>
                  <a:pt x="4897" y="6789"/>
                </a:cubicBezTo>
                <a:cubicBezTo>
                  <a:pt x="4909" y="6795"/>
                  <a:pt x="4915" y="6807"/>
                  <a:pt x="4915" y="6818"/>
                </a:cubicBezTo>
                <a:cubicBezTo>
                  <a:pt x="4915" y="6836"/>
                  <a:pt x="4909" y="6848"/>
                  <a:pt x="4915" y="6860"/>
                </a:cubicBezTo>
                <a:cubicBezTo>
                  <a:pt x="4915" y="6860"/>
                  <a:pt x="4921" y="6866"/>
                  <a:pt x="4921" y="6872"/>
                </a:cubicBezTo>
                <a:cubicBezTo>
                  <a:pt x="4927" y="6872"/>
                  <a:pt x="4933" y="6872"/>
                  <a:pt x="4933" y="6878"/>
                </a:cubicBezTo>
                <a:cubicBezTo>
                  <a:pt x="4939" y="6878"/>
                  <a:pt x="4939" y="6884"/>
                  <a:pt x="4939" y="6884"/>
                </a:cubicBezTo>
                <a:cubicBezTo>
                  <a:pt x="4945" y="6890"/>
                  <a:pt x="4945" y="6890"/>
                  <a:pt x="4951" y="6890"/>
                </a:cubicBezTo>
                <a:cubicBezTo>
                  <a:pt x="4957" y="6896"/>
                  <a:pt x="4957" y="6896"/>
                  <a:pt x="4963" y="6901"/>
                </a:cubicBezTo>
                <a:cubicBezTo>
                  <a:pt x="4969" y="6901"/>
                  <a:pt x="4969" y="6901"/>
                  <a:pt x="4974" y="6906"/>
                </a:cubicBezTo>
                <a:cubicBezTo>
                  <a:pt x="4974" y="6906"/>
                  <a:pt x="4980" y="6912"/>
                  <a:pt x="4980" y="6918"/>
                </a:cubicBezTo>
                <a:cubicBezTo>
                  <a:pt x="4980" y="6918"/>
                  <a:pt x="4980" y="6924"/>
                  <a:pt x="4980" y="6930"/>
                </a:cubicBezTo>
                <a:cubicBezTo>
                  <a:pt x="4980" y="6942"/>
                  <a:pt x="4980" y="6948"/>
                  <a:pt x="4980" y="6960"/>
                </a:cubicBezTo>
                <a:cubicBezTo>
                  <a:pt x="4980" y="6960"/>
                  <a:pt x="4980" y="6966"/>
                  <a:pt x="4980" y="6972"/>
                </a:cubicBezTo>
                <a:cubicBezTo>
                  <a:pt x="4980" y="6978"/>
                  <a:pt x="4980" y="6978"/>
                  <a:pt x="4980" y="6984"/>
                </a:cubicBezTo>
                <a:cubicBezTo>
                  <a:pt x="4986" y="6989"/>
                  <a:pt x="4992" y="6989"/>
                  <a:pt x="4992" y="6989"/>
                </a:cubicBezTo>
                <a:cubicBezTo>
                  <a:pt x="4998" y="7001"/>
                  <a:pt x="4998" y="7007"/>
                  <a:pt x="5004" y="7013"/>
                </a:cubicBezTo>
                <a:cubicBezTo>
                  <a:pt x="5010" y="7019"/>
                  <a:pt x="5010" y="7019"/>
                  <a:pt x="5010" y="7025"/>
                </a:cubicBezTo>
                <a:cubicBezTo>
                  <a:pt x="5016" y="7031"/>
                  <a:pt x="5016" y="7031"/>
                  <a:pt x="5022" y="7037"/>
                </a:cubicBezTo>
                <a:cubicBezTo>
                  <a:pt x="5028" y="7037"/>
                  <a:pt x="5028" y="7037"/>
                  <a:pt x="5034" y="7037"/>
                </a:cubicBezTo>
                <a:cubicBezTo>
                  <a:pt x="5040" y="7043"/>
                  <a:pt x="5046" y="7043"/>
                  <a:pt x="5046" y="7049"/>
                </a:cubicBezTo>
                <a:cubicBezTo>
                  <a:pt x="5052" y="7049"/>
                  <a:pt x="5052" y="7055"/>
                  <a:pt x="5057" y="7055"/>
                </a:cubicBezTo>
                <a:cubicBezTo>
                  <a:pt x="5063" y="7055"/>
                  <a:pt x="5069" y="7061"/>
                  <a:pt x="5069" y="7061"/>
                </a:cubicBezTo>
                <a:cubicBezTo>
                  <a:pt x="5081" y="7061"/>
                  <a:pt x="5087" y="7061"/>
                  <a:pt x="5093" y="7061"/>
                </a:cubicBezTo>
                <a:cubicBezTo>
                  <a:pt x="5099" y="7061"/>
                  <a:pt x="5099" y="7066"/>
                  <a:pt x="5105" y="7066"/>
                </a:cubicBezTo>
                <a:cubicBezTo>
                  <a:pt x="5111" y="7072"/>
                  <a:pt x="5111" y="7078"/>
                  <a:pt x="5117" y="7078"/>
                </a:cubicBezTo>
                <a:cubicBezTo>
                  <a:pt x="5123" y="7084"/>
                  <a:pt x="5123" y="7090"/>
                  <a:pt x="5123" y="7090"/>
                </a:cubicBezTo>
                <a:cubicBezTo>
                  <a:pt x="5129" y="7096"/>
                  <a:pt x="5135" y="7096"/>
                  <a:pt x="5135" y="7096"/>
                </a:cubicBezTo>
                <a:cubicBezTo>
                  <a:pt x="5140" y="7102"/>
                  <a:pt x="5146" y="7102"/>
                  <a:pt x="5146" y="7108"/>
                </a:cubicBezTo>
                <a:cubicBezTo>
                  <a:pt x="5158" y="7114"/>
                  <a:pt x="5158" y="7120"/>
                  <a:pt x="5170" y="7120"/>
                </a:cubicBezTo>
                <a:cubicBezTo>
                  <a:pt x="5176" y="7126"/>
                  <a:pt x="5188" y="7126"/>
                  <a:pt x="5194" y="7132"/>
                </a:cubicBezTo>
                <a:cubicBezTo>
                  <a:pt x="5200" y="7132"/>
                  <a:pt x="5200" y="7138"/>
                  <a:pt x="5206" y="7138"/>
                </a:cubicBezTo>
                <a:cubicBezTo>
                  <a:pt x="5218" y="7144"/>
                  <a:pt x="5224" y="7144"/>
                  <a:pt x="5229" y="7155"/>
                </a:cubicBezTo>
                <a:cubicBezTo>
                  <a:pt x="5235" y="7155"/>
                  <a:pt x="5235" y="7161"/>
                  <a:pt x="5235" y="7167"/>
                </a:cubicBezTo>
                <a:cubicBezTo>
                  <a:pt x="5241" y="7173"/>
                  <a:pt x="5247" y="7173"/>
                  <a:pt x="5247" y="7179"/>
                </a:cubicBezTo>
                <a:cubicBezTo>
                  <a:pt x="5253" y="7185"/>
                  <a:pt x="5259" y="7191"/>
                  <a:pt x="5265" y="7197"/>
                </a:cubicBezTo>
                <a:cubicBezTo>
                  <a:pt x="5271" y="7203"/>
                  <a:pt x="5271" y="7209"/>
                  <a:pt x="5277" y="7209"/>
                </a:cubicBezTo>
                <a:cubicBezTo>
                  <a:pt x="5283" y="7209"/>
                  <a:pt x="5283" y="7209"/>
                  <a:pt x="5289" y="7209"/>
                </a:cubicBezTo>
                <a:cubicBezTo>
                  <a:pt x="5295" y="7209"/>
                  <a:pt x="5301" y="7209"/>
                  <a:pt x="5312" y="7209"/>
                </a:cubicBezTo>
                <a:cubicBezTo>
                  <a:pt x="5312" y="7327"/>
                  <a:pt x="5312" y="7327"/>
                  <a:pt x="5312" y="7327"/>
                </a:cubicBezTo>
                <a:cubicBezTo>
                  <a:pt x="5312" y="7339"/>
                  <a:pt x="5306" y="7345"/>
                  <a:pt x="5306" y="7351"/>
                </a:cubicBezTo>
                <a:cubicBezTo>
                  <a:pt x="5306" y="7363"/>
                  <a:pt x="5306" y="7363"/>
                  <a:pt x="5306" y="7369"/>
                </a:cubicBezTo>
                <a:cubicBezTo>
                  <a:pt x="5306" y="7375"/>
                  <a:pt x="5306" y="7375"/>
                  <a:pt x="5306" y="7375"/>
                </a:cubicBezTo>
                <a:cubicBezTo>
                  <a:pt x="5306" y="7387"/>
                  <a:pt x="5306" y="7387"/>
                  <a:pt x="5306" y="7387"/>
                </a:cubicBezTo>
                <a:cubicBezTo>
                  <a:pt x="5306" y="7398"/>
                  <a:pt x="5312" y="7405"/>
                  <a:pt x="5312" y="7416"/>
                </a:cubicBezTo>
                <a:cubicBezTo>
                  <a:pt x="5312" y="7422"/>
                  <a:pt x="5312" y="7422"/>
                  <a:pt x="5312" y="7422"/>
                </a:cubicBezTo>
                <a:cubicBezTo>
                  <a:pt x="5312" y="7428"/>
                  <a:pt x="5306" y="7428"/>
                  <a:pt x="5306" y="7434"/>
                </a:cubicBezTo>
                <a:cubicBezTo>
                  <a:pt x="5306" y="7440"/>
                  <a:pt x="5306" y="7440"/>
                  <a:pt x="5306" y="7446"/>
                </a:cubicBezTo>
                <a:cubicBezTo>
                  <a:pt x="5306" y="7452"/>
                  <a:pt x="5301" y="7452"/>
                  <a:pt x="5301" y="7458"/>
                </a:cubicBezTo>
                <a:cubicBezTo>
                  <a:pt x="5301" y="7464"/>
                  <a:pt x="5301" y="7470"/>
                  <a:pt x="5301" y="7476"/>
                </a:cubicBezTo>
                <a:cubicBezTo>
                  <a:pt x="5301" y="7476"/>
                  <a:pt x="5301" y="7476"/>
                  <a:pt x="5301" y="7482"/>
                </a:cubicBezTo>
                <a:cubicBezTo>
                  <a:pt x="5301" y="7493"/>
                  <a:pt x="5301" y="7493"/>
                  <a:pt x="5301" y="7493"/>
                </a:cubicBezTo>
                <a:cubicBezTo>
                  <a:pt x="5301" y="7499"/>
                  <a:pt x="5306" y="7499"/>
                  <a:pt x="5306" y="7505"/>
                </a:cubicBezTo>
                <a:cubicBezTo>
                  <a:pt x="5306" y="7511"/>
                  <a:pt x="5306" y="7517"/>
                  <a:pt x="5306" y="7523"/>
                </a:cubicBezTo>
                <a:cubicBezTo>
                  <a:pt x="5306" y="7529"/>
                  <a:pt x="5306" y="7529"/>
                  <a:pt x="5306" y="7529"/>
                </a:cubicBezTo>
                <a:cubicBezTo>
                  <a:pt x="5306" y="7541"/>
                  <a:pt x="5306" y="7541"/>
                  <a:pt x="5306" y="7541"/>
                </a:cubicBezTo>
                <a:cubicBezTo>
                  <a:pt x="5306" y="7547"/>
                  <a:pt x="5295" y="7547"/>
                  <a:pt x="5295" y="7553"/>
                </a:cubicBezTo>
                <a:cubicBezTo>
                  <a:pt x="5295" y="7564"/>
                  <a:pt x="5295" y="7571"/>
                  <a:pt x="5295" y="7576"/>
                </a:cubicBezTo>
                <a:cubicBezTo>
                  <a:pt x="5301" y="7582"/>
                  <a:pt x="5306" y="7588"/>
                  <a:pt x="5306" y="7594"/>
                </a:cubicBezTo>
                <a:cubicBezTo>
                  <a:pt x="5306" y="7606"/>
                  <a:pt x="5306" y="7606"/>
                  <a:pt x="5306" y="7606"/>
                </a:cubicBezTo>
                <a:cubicBezTo>
                  <a:pt x="5306" y="7618"/>
                  <a:pt x="5306" y="7618"/>
                  <a:pt x="5306" y="7618"/>
                </a:cubicBezTo>
                <a:cubicBezTo>
                  <a:pt x="5306" y="7618"/>
                  <a:pt x="5301" y="7624"/>
                  <a:pt x="5301" y="7630"/>
                </a:cubicBezTo>
                <a:cubicBezTo>
                  <a:pt x="5301" y="7630"/>
                  <a:pt x="5301" y="7636"/>
                  <a:pt x="5301" y="7642"/>
                </a:cubicBezTo>
                <a:cubicBezTo>
                  <a:pt x="5301" y="7642"/>
                  <a:pt x="5295" y="7648"/>
                  <a:pt x="5295" y="7653"/>
                </a:cubicBezTo>
                <a:cubicBezTo>
                  <a:pt x="5295" y="7653"/>
                  <a:pt x="5295" y="7659"/>
                  <a:pt x="5289" y="7659"/>
                </a:cubicBezTo>
                <a:cubicBezTo>
                  <a:pt x="5289" y="7665"/>
                  <a:pt x="5289" y="7671"/>
                  <a:pt x="5283" y="7677"/>
                </a:cubicBezTo>
                <a:cubicBezTo>
                  <a:pt x="5283" y="7689"/>
                  <a:pt x="5277" y="7695"/>
                  <a:pt x="5271" y="7707"/>
                </a:cubicBezTo>
                <a:cubicBezTo>
                  <a:pt x="5271" y="7707"/>
                  <a:pt x="5265" y="7713"/>
                  <a:pt x="5265" y="7719"/>
                </a:cubicBezTo>
                <a:cubicBezTo>
                  <a:pt x="5265" y="7725"/>
                  <a:pt x="5265" y="7730"/>
                  <a:pt x="5265" y="7742"/>
                </a:cubicBezTo>
                <a:cubicBezTo>
                  <a:pt x="5265" y="7742"/>
                  <a:pt x="5265" y="7742"/>
                  <a:pt x="5265" y="7748"/>
                </a:cubicBezTo>
                <a:cubicBezTo>
                  <a:pt x="5265" y="7760"/>
                  <a:pt x="5265" y="7766"/>
                  <a:pt x="5265" y="7778"/>
                </a:cubicBezTo>
                <a:cubicBezTo>
                  <a:pt x="5265" y="7778"/>
                  <a:pt x="5265" y="7784"/>
                  <a:pt x="5265" y="7790"/>
                </a:cubicBezTo>
                <a:cubicBezTo>
                  <a:pt x="5265" y="7790"/>
                  <a:pt x="5265" y="7796"/>
                  <a:pt x="5265" y="7802"/>
                </a:cubicBezTo>
                <a:cubicBezTo>
                  <a:pt x="5265" y="7808"/>
                  <a:pt x="5265" y="7808"/>
                  <a:pt x="5265" y="7814"/>
                </a:cubicBezTo>
                <a:cubicBezTo>
                  <a:pt x="5265" y="7819"/>
                  <a:pt x="5265" y="7825"/>
                  <a:pt x="5265" y="7825"/>
                </a:cubicBezTo>
                <a:cubicBezTo>
                  <a:pt x="5265" y="7831"/>
                  <a:pt x="5259" y="7837"/>
                  <a:pt x="5259" y="7843"/>
                </a:cubicBezTo>
                <a:cubicBezTo>
                  <a:pt x="5253" y="7843"/>
                  <a:pt x="5253" y="7849"/>
                  <a:pt x="5253" y="7855"/>
                </a:cubicBezTo>
                <a:cubicBezTo>
                  <a:pt x="5253" y="7861"/>
                  <a:pt x="5247" y="7861"/>
                  <a:pt x="5247" y="7867"/>
                </a:cubicBezTo>
                <a:cubicBezTo>
                  <a:pt x="5241" y="7873"/>
                  <a:pt x="5235" y="7873"/>
                  <a:pt x="5235" y="7879"/>
                </a:cubicBezTo>
                <a:cubicBezTo>
                  <a:pt x="5224" y="7891"/>
                  <a:pt x="5218" y="7896"/>
                  <a:pt x="5218" y="7914"/>
                </a:cubicBezTo>
                <a:cubicBezTo>
                  <a:pt x="5218" y="7920"/>
                  <a:pt x="5218" y="7920"/>
                  <a:pt x="5218" y="7920"/>
                </a:cubicBezTo>
                <a:cubicBezTo>
                  <a:pt x="5218" y="7920"/>
                  <a:pt x="5218" y="7926"/>
                  <a:pt x="5218" y="7932"/>
                </a:cubicBezTo>
                <a:cubicBezTo>
                  <a:pt x="5218" y="7932"/>
                  <a:pt x="5218" y="7938"/>
                  <a:pt x="5218" y="7944"/>
                </a:cubicBezTo>
                <a:cubicBezTo>
                  <a:pt x="5224" y="7944"/>
                  <a:pt x="5224" y="7950"/>
                  <a:pt x="5224" y="7956"/>
                </a:cubicBezTo>
                <a:cubicBezTo>
                  <a:pt x="5229" y="7956"/>
                  <a:pt x="5229" y="7962"/>
                  <a:pt x="5235" y="7962"/>
                </a:cubicBezTo>
                <a:cubicBezTo>
                  <a:pt x="5241" y="7980"/>
                  <a:pt x="5247" y="7991"/>
                  <a:pt x="5247" y="8009"/>
                </a:cubicBezTo>
                <a:cubicBezTo>
                  <a:pt x="5247" y="8027"/>
                  <a:pt x="5241" y="8039"/>
                  <a:pt x="5241" y="8057"/>
                </a:cubicBezTo>
                <a:cubicBezTo>
                  <a:pt x="5241" y="8057"/>
                  <a:pt x="5235" y="8062"/>
                  <a:pt x="5235" y="8069"/>
                </a:cubicBezTo>
                <a:cubicBezTo>
                  <a:pt x="5235" y="8080"/>
                  <a:pt x="5235" y="8086"/>
                  <a:pt x="5235" y="8104"/>
                </a:cubicBezTo>
                <a:cubicBezTo>
                  <a:pt x="5235" y="8110"/>
                  <a:pt x="5229" y="8116"/>
                  <a:pt x="5229" y="8128"/>
                </a:cubicBezTo>
                <a:cubicBezTo>
                  <a:pt x="5229" y="8134"/>
                  <a:pt x="5229" y="8134"/>
                  <a:pt x="5224" y="8140"/>
                </a:cubicBezTo>
                <a:cubicBezTo>
                  <a:pt x="5224" y="8146"/>
                  <a:pt x="5218" y="8146"/>
                  <a:pt x="5212" y="8151"/>
                </a:cubicBezTo>
                <a:cubicBezTo>
                  <a:pt x="5212" y="8157"/>
                  <a:pt x="5218" y="8157"/>
                  <a:pt x="5212" y="8163"/>
                </a:cubicBezTo>
                <a:cubicBezTo>
                  <a:pt x="5212" y="8169"/>
                  <a:pt x="5212" y="8169"/>
                  <a:pt x="5206" y="8175"/>
                </a:cubicBezTo>
                <a:cubicBezTo>
                  <a:pt x="5206" y="8181"/>
                  <a:pt x="5200" y="8181"/>
                  <a:pt x="5200" y="8187"/>
                </a:cubicBezTo>
                <a:cubicBezTo>
                  <a:pt x="5194" y="8193"/>
                  <a:pt x="5194" y="8193"/>
                  <a:pt x="5188" y="8199"/>
                </a:cubicBezTo>
                <a:lnTo>
                  <a:pt x="5182" y="8205"/>
                </a:lnTo>
                <a:cubicBezTo>
                  <a:pt x="5182" y="8229"/>
                  <a:pt x="5182" y="8229"/>
                  <a:pt x="5182" y="8229"/>
                </a:cubicBezTo>
                <a:cubicBezTo>
                  <a:pt x="5182" y="8235"/>
                  <a:pt x="5182" y="8240"/>
                  <a:pt x="5182" y="8246"/>
                </a:cubicBezTo>
                <a:cubicBezTo>
                  <a:pt x="5182" y="8252"/>
                  <a:pt x="5182" y="8252"/>
                  <a:pt x="5182" y="8264"/>
                </a:cubicBezTo>
                <a:lnTo>
                  <a:pt x="5182" y="8270"/>
                </a:lnTo>
                <a:cubicBezTo>
                  <a:pt x="5182" y="8276"/>
                  <a:pt x="5182" y="8276"/>
                  <a:pt x="5182" y="8282"/>
                </a:cubicBezTo>
                <a:cubicBezTo>
                  <a:pt x="5182" y="8288"/>
                  <a:pt x="5176" y="8288"/>
                  <a:pt x="5176" y="8294"/>
                </a:cubicBezTo>
                <a:cubicBezTo>
                  <a:pt x="5170" y="8300"/>
                  <a:pt x="5170" y="8300"/>
                  <a:pt x="5170" y="8306"/>
                </a:cubicBezTo>
                <a:cubicBezTo>
                  <a:pt x="5164" y="8312"/>
                  <a:pt x="5158" y="8312"/>
                  <a:pt x="5158" y="8317"/>
                </a:cubicBezTo>
                <a:cubicBezTo>
                  <a:pt x="5152" y="8323"/>
                  <a:pt x="5152" y="8323"/>
                  <a:pt x="5152" y="8329"/>
                </a:cubicBezTo>
                <a:cubicBezTo>
                  <a:pt x="5152" y="8335"/>
                  <a:pt x="5140" y="8341"/>
                  <a:pt x="5135" y="8347"/>
                </a:cubicBezTo>
                <a:cubicBezTo>
                  <a:pt x="5135" y="8347"/>
                  <a:pt x="5129" y="8347"/>
                  <a:pt x="5123" y="8353"/>
                </a:cubicBezTo>
                <a:cubicBezTo>
                  <a:pt x="5123" y="8359"/>
                  <a:pt x="5123" y="8359"/>
                  <a:pt x="5117" y="8365"/>
                </a:cubicBezTo>
                <a:cubicBezTo>
                  <a:pt x="5117" y="8365"/>
                  <a:pt x="5117" y="8371"/>
                  <a:pt x="5117" y="8377"/>
                </a:cubicBezTo>
                <a:cubicBezTo>
                  <a:pt x="5117" y="8383"/>
                  <a:pt x="5129" y="8383"/>
                  <a:pt x="5129" y="8389"/>
                </a:cubicBezTo>
                <a:cubicBezTo>
                  <a:pt x="5129" y="8389"/>
                  <a:pt x="5129" y="8395"/>
                  <a:pt x="5129" y="8401"/>
                </a:cubicBezTo>
                <a:cubicBezTo>
                  <a:pt x="5129" y="8406"/>
                  <a:pt x="5135" y="8412"/>
                  <a:pt x="5135" y="8424"/>
                </a:cubicBezTo>
                <a:lnTo>
                  <a:pt x="5135" y="8430"/>
                </a:lnTo>
                <a:cubicBezTo>
                  <a:pt x="5135" y="8436"/>
                  <a:pt x="5140" y="8442"/>
                  <a:pt x="5140" y="8442"/>
                </a:cubicBezTo>
                <a:cubicBezTo>
                  <a:pt x="5140" y="8454"/>
                  <a:pt x="5140" y="8460"/>
                  <a:pt x="5140" y="8466"/>
                </a:cubicBezTo>
                <a:cubicBezTo>
                  <a:pt x="5140" y="8489"/>
                  <a:pt x="5140" y="8501"/>
                  <a:pt x="5129" y="8513"/>
                </a:cubicBezTo>
                <a:cubicBezTo>
                  <a:pt x="5129" y="8519"/>
                  <a:pt x="5123" y="8525"/>
                  <a:pt x="5123" y="8525"/>
                </a:cubicBezTo>
                <a:cubicBezTo>
                  <a:pt x="5117" y="8531"/>
                  <a:pt x="5111" y="8531"/>
                  <a:pt x="5111" y="8537"/>
                </a:cubicBezTo>
                <a:cubicBezTo>
                  <a:pt x="5105" y="8543"/>
                  <a:pt x="5111" y="8549"/>
                  <a:pt x="5111" y="8561"/>
                </a:cubicBezTo>
                <a:cubicBezTo>
                  <a:pt x="5111" y="8561"/>
                  <a:pt x="5105" y="8567"/>
                  <a:pt x="5111" y="8572"/>
                </a:cubicBezTo>
                <a:lnTo>
                  <a:pt x="5117" y="8578"/>
                </a:lnTo>
                <a:cubicBezTo>
                  <a:pt x="5123" y="8590"/>
                  <a:pt x="5123" y="8590"/>
                  <a:pt x="5123" y="8590"/>
                </a:cubicBezTo>
                <a:cubicBezTo>
                  <a:pt x="5129" y="8602"/>
                  <a:pt x="5135" y="8608"/>
                  <a:pt x="5135" y="8614"/>
                </a:cubicBezTo>
                <a:cubicBezTo>
                  <a:pt x="5135" y="8620"/>
                  <a:pt x="5129" y="8620"/>
                  <a:pt x="5129" y="8626"/>
                </a:cubicBezTo>
                <a:cubicBezTo>
                  <a:pt x="5123" y="8626"/>
                  <a:pt x="5117" y="8626"/>
                  <a:pt x="5111" y="8632"/>
                </a:cubicBezTo>
                <a:cubicBezTo>
                  <a:pt x="5105" y="8632"/>
                  <a:pt x="5099" y="8632"/>
                  <a:pt x="5099" y="8638"/>
                </a:cubicBezTo>
                <a:cubicBezTo>
                  <a:pt x="5093" y="8644"/>
                  <a:pt x="5093" y="8644"/>
                  <a:pt x="5093" y="8650"/>
                </a:cubicBezTo>
                <a:cubicBezTo>
                  <a:pt x="5093" y="8655"/>
                  <a:pt x="5093" y="8655"/>
                  <a:pt x="5093" y="8661"/>
                </a:cubicBezTo>
                <a:cubicBezTo>
                  <a:pt x="5087" y="8667"/>
                  <a:pt x="5081" y="8667"/>
                  <a:pt x="5081" y="8673"/>
                </a:cubicBezTo>
                <a:cubicBezTo>
                  <a:pt x="5081" y="8673"/>
                  <a:pt x="5081" y="8679"/>
                  <a:pt x="5081" y="8685"/>
                </a:cubicBezTo>
                <a:cubicBezTo>
                  <a:pt x="5075" y="8691"/>
                  <a:pt x="5075" y="8697"/>
                  <a:pt x="5075" y="8703"/>
                </a:cubicBezTo>
                <a:cubicBezTo>
                  <a:pt x="5075" y="8709"/>
                  <a:pt x="5075" y="8715"/>
                  <a:pt x="5081" y="8721"/>
                </a:cubicBezTo>
                <a:cubicBezTo>
                  <a:pt x="5087" y="8721"/>
                  <a:pt x="5093" y="8721"/>
                  <a:pt x="5093" y="8727"/>
                </a:cubicBezTo>
                <a:cubicBezTo>
                  <a:pt x="5099" y="8727"/>
                  <a:pt x="5099" y="8733"/>
                  <a:pt x="5105" y="8733"/>
                </a:cubicBezTo>
                <a:cubicBezTo>
                  <a:pt x="5140" y="8733"/>
                  <a:pt x="5140" y="8733"/>
                  <a:pt x="5140" y="8733"/>
                </a:cubicBezTo>
                <a:cubicBezTo>
                  <a:pt x="5152" y="8632"/>
                  <a:pt x="5152" y="8632"/>
                  <a:pt x="5152" y="8632"/>
                </a:cubicBezTo>
                <a:cubicBezTo>
                  <a:pt x="5194" y="8632"/>
                  <a:pt x="5194" y="8632"/>
                  <a:pt x="5194" y="8632"/>
                </a:cubicBezTo>
                <a:cubicBezTo>
                  <a:pt x="5194" y="8661"/>
                  <a:pt x="5194" y="8661"/>
                  <a:pt x="5194" y="8661"/>
                </a:cubicBezTo>
                <a:cubicBezTo>
                  <a:pt x="5188" y="8667"/>
                  <a:pt x="5188" y="8673"/>
                  <a:pt x="5188" y="8673"/>
                </a:cubicBezTo>
                <a:cubicBezTo>
                  <a:pt x="5182" y="8679"/>
                  <a:pt x="5176" y="8679"/>
                  <a:pt x="5176" y="8679"/>
                </a:cubicBezTo>
                <a:cubicBezTo>
                  <a:pt x="5170" y="8685"/>
                  <a:pt x="5170" y="8691"/>
                  <a:pt x="5164" y="8691"/>
                </a:cubicBezTo>
                <a:cubicBezTo>
                  <a:pt x="5164" y="8750"/>
                  <a:pt x="5164" y="8750"/>
                  <a:pt x="5164" y="8750"/>
                </a:cubicBezTo>
                <a:cubicBezTo>
                  <a:pt x="5164" y="8756"/>
                  <a:pt x="5158" y="8762"/>
                  <a:pt x="5158" y="8762"/>
                </a:cubicBezTo>
                <a:cubicBezTo>
                  <a:pt x="5152" y="8768"/>
                  <a:pt x="5146" y="8768"/>
                  <a:pt x="5146" y="8774"/>
                </a:cubicBezTo>
                <a:cubicBezTo>
                  <a:pt x="5140" y="8774"/>
                  <a:pt x="5140" y="8780"/>
                  <a:pt x="5140" y="8786"/>
                </a:cubicBezTo>
                <a:cubicBezTo>
                  <a:pt x="5140" y="8786"/>
                  <a:pt x="5140" y="8792"/>
                  <a:pt x="5140" y="8798"/>
                </a:cubicBezTo>
                <a:cubicBezTo>
                  <a:pt x="5140" y="8810"/>
                  <a:pt x="5146" y="8816"/>
                  <a:pt x="5146" y="8833"/>
                </a:cubicBezTo>
                <a:cubicBezTo>
                  <a:pt x="5146" y="8845"/>
                  <a:pt x="5146" y="8851"/>
                  <a:pt x="5146" y="8869"/>
                </a:cubicBezTo>
                <a:cubicBezTo>
                  <a:pt x="5146" y="8869"/>
                  <a:pt x="5140" y="8875"/>
                  <a:pt x="5140" y="8881"/>
                </a:cubicBezTo>
                <a:cubicBezTo>
                  <a:pt x="5129" y="8869"/>
                  <a:pt x="5129" y="8869"/>
                  <a:pt x="5129" y="8869"/>
                </a:cubicBezTo>
                <a:cubicBezTo>
                  <a:pt x="5123" y="8869"/>
                  <a:pt x="5123" y="8863"/>
                  <a:pt x="5117" y="8857"/>
                </a:cubicBezTo>
                <a:lnTo>
                  <a:pt x="5111" y="8857"/>
                </a:lnTo>
                <a:cubicBezTo>
                  <a:pt x="5105" y="8851"/>
                  <a:pt x="5111" y="8845"/>
                  <a:pt x="5111" y="8845"/>
                </a:cubicBezTo>
                <a:cubicBezTo>
                  <a:pt x="5111" y="8833"/>
                  <a:pt x="5111" y="8833"/>
                  <a:pt x="5111" y="8833"/>
                </a:cubicBezTo>
                <a:cubicBezTo>
                  <a:pt x="5111" y="8821"/>
                  <a:pt x="5105" y="8816"/>
                  <a:pt x="5105" y="8810"/>
                </a:cubicBezTo>
                <a:lnTo>
                  <a:pt x="5105" y="8816"/>
                </a:lnTo>
                <a:cubicBezTo>
                  <a:pt x="5099" y="8816"/>
                  <a:pt x="5093" y="8816"/>
                  <a:pt x="5087" y="8816"/>
                </a:cubicBezTo>
                <a:cubicBezTo>
                  <a:pt x="5087" y="8851"/>
                  <a:pt x="5087" y="8851"/>
                  <a:pt x="5087" y="8851"/>
                </a:cubicBezTo>
                <a:cubicBezTo>
                  <a:pt x="5093" y="8851"/>
                  <a:pt x="5099" y="8851"/>
                  <a:pt x="5099" y="8851"/>
                </a:cubicBezTo>
                <a:cubicBezTo>
                  <a:pt x="5105" y="8857"/>
                  <a:pt x="5105" y="8863"/>
                  <a:pt x="5105" y="8863"/>
                </a:cubicBezTo>
                <a:cubicBezTo>
                  <a:pt x="5111" y="8869"/>
                  <a:pt x="5117" y="8869"/>
                  <a:pt x="5117" y="8875"/>
                </a:cubicBezTo>
                <a:cubicBezTo>
                  <a:pt x="5117" y="8875"/>
                  <a:pt x="5123" y="8881"/>
                  <a:pt x="5123" y="8887"/>
                </a:cubicBezTo>
                <a:lnTo>
                  <a:pt x="5123" y="8893"/>
                </a:lnTo>
                <a:cubicBezTo>
                  <a:pt x="5123" y="8899"/>
                  <a:pt x="5123" y="8905"/>
                  <a:pt x="5123" y="8905"/>
                </a:cubicBezTo>
                <a:cubicBezTo>
                  <a:pt x="5129" y="8916"/>
                  <a:pt x="5123" y="8922"/>
                  <a:pt x="5123" y="8928"/>
                </a:cubicBezTo>
                <a:lnTo>
                  <a:pt x="5117" y="8922"/>
                </a:lnTo>
                <a:close/>
                <a:moveTo>
                  <a:pt x="5259" y="5241"/>
                </a:moveTo>
                <a:lnTo>
                  <a:pt x="5259" y="5241"/>
                </a:lnTo>
                <a:cubicBezTo>
                  <a:pt x="5271" y="5235"/>
                  <a:pt x="5271" y="5224"/>
                  <a:pt x="5283" y="5218"/>
                </a:cubicBezTo>
                <a:cubicBezTo>
                  <a:pt x="5289" y="5218"/>
                  <a:pt x="5301" y="5212"/>
                  <a:pt x="5306" y="5212"/>
                </a:cubicBezTo>
                <a:cubicBezTo>
                  <a:pt x="5312" y="5212"/>
                  <a:pt x="5318" y="5212"/>
                  <a:pt x="5330" y="5212"/>
                </a:cubicBezTo>
                <a:cubicBezTo>
                  <a:pt x="5336" y="5212"/>
                  <a:pt x="5342" y="5218"/>
                  <a:pt x="5348" y="5218"/>
                </a:cubicBezTo>
                <a:cubicBezTo>
                  <a:pt x="5360" y="5218"/>
                  <a:pt x="5366" y="5212"/>
                  <a:pt x="5372" y="5212"/>
                </a:cubicBezTo>
                <a:cubicBezTo>
                  <a:pt x="5390" y="5212"/>
                  <a:pt x="5401" y="5212"/>
                  <a:pt x="5419" y="5212"/>
                </a:cubicBezTo>
                <a:cubicBezTo>
                  <a:pt x="5437" y="5212"/>
                  <a:pt x="5449" y="5206"/>
                  <a:pt x="5467" y="5206"/>
                </a:cubicBezTo>
                <a:cubicBezTo>
                  <a:pt x="5472" y="5206"/>
                  <a:pt x="5479" y="5200"/>
                  <a:pt x="5490" y="5200"/>
                </a:cubicBezTo>
                <a:cubicBezTo>
                  <a:pt x="5496" y="5200"/>
                  <a:pt x="5502" y="5206"/>
                  <a:pt x="5508" y="5206"/>
                </a:cubicBezTo>
                <a:cubicBezTo>
                  <a:pt x="5526" y="5206"/>
                  <a:pt x="5538" y="5212"/>
                  <a:pt x="5556" y="5212"/>
                </a:cubicBezTo>
                <a:cubicBezTo>
                  <a:pt x="5579" y="5212"/>
                  <a:pt x="5579" y="5212"/>
                  <a:pt x="5579" y="5212"/>
                </a:cubicBezTo>
                <a:cubicBezTo>
                  <a:pt x="5591" y="5212"/>
                  <a:pt x="5591" y="5200"/>
                  <a:pt x="5603" y="5200"/>
                </a:cubicBezTo>
                <a:cubicBezTo>
                  <a:pt x="5597" y="5194"/>
                  <a:pt x="5585" y="5194"/>
                  <a:pt x="5579" y="5188"/>
                </a:cubicBezTo>
                <a:cubicBezTo>
                  <a:pt x="5573" y="5176"/>
                  <a:pt x="5579" y="5164"/>
                  <a:pt x="5579" y="5152"/>
                </a:cubicBezTo>
                <a:cubicBezTo>
                  <a:pt x="5550" y="5158"/>
                  <a:pt x="5538" y="5164"/>
                  <a:pt x="5508" y="5164"/>
                </a:cubicBezTo>
                <a:cubicBezTo>
                  <a:pt x="5490" y="5164"/>
                  <a:pt x="5490" y="5164"/>
                  <a:pt x="5490" y="5164"/>
                </a:cubicBezTo>
                <a:cubicBezTo>
                  <a:pt x="5472" y="5164"/>
                  <a:pt x="5467" y="5152"/>
                  <a:pt x="5455" y="5152"/>
                </a:cubicBezTo>
                <a:cubicBezTo>
                  <a:pt x="5443" y="5152"/>
                  <a:pt x="5443" y="5152"/>
                  <a:pt x="5443" y="5152"/>
                </a:cubicBezTo>
                <a:cubicBezTo>
                  <a:pt x="5431" y="5152"/>
                  <a:pt x="5431" y="5170"/>
                  <a:pt x="5419" y="5170"/>
                </a:cubicBezTo>
                <a:cubicBezTo>
                  <a:pt x="5413" y="5170"/>
                  <a:pt x="5407" y="5170"/>
                  <a:pt x="5395" y="5170"/>
                </a:cubicBezTo>
                <a:cubicBezTo>
                  <a:pt x="5390" y="5170"/>
                  <a:pt x="5378" y="5170"/>
                  <a:pt x="5372" y="5170"/>
                </a:cubicBezTo>
                <a:cubicBezTo>
                  <a:pt x="5366" y="5170"/>
                  <a:pt x="5360" y="5158"/>
                  <a:pt x="5348" y="5152"/>
                </a:cubicBezTo>
                <a:cubicBezTo>
                  <a:pt x="5342" y="5152"/>
                  <a:pt x="5336" y="5152"/>
                  <a:pt x="5330" y="5146"/>
                </a:cubicBezTo>
                <a:cubicBezTo>
                  <a:pt x="5318" y="5146"/>
                  <a:pt x="5312" y="5135"/>
                  <a:pt x="5306" y="5129"/>
                </a:cubicBezTo>
                <a:cubicBezTo>
                  <a:pt x="5289" y="5129"/>
                  <a:pt x="5277" y="5129"/>
                  <a:pt x="5259" y="5129"/>
                </a:cubicBezTo>
                <a:cubicBezTo>
                  <a:pt x="5241" y="5129"/>
                  <a:pt x="5229" y="5123"/>
                  <a:pt x="5212" y="5123"/>
                </a:cubicBezTo>
                <a:cubicBezTo>
                  <a:pt x="5194" y="5123"/>
                  <a:pt x="5188" y="5129"/>
                  <a:pt x="5170" y="5129"/>
                </a:cubicBezTo>
                <a:cubicBezTo>
                  <a:pt x="5170" y="5200"/>
                  <a:pt x="5170" y="5200"/>
                  <a:pt x="5170" y="5200"/>
                </a:cubicBezTo>
                <a:cubicBezTo>
                  <a:pt x="5176" y="5206"/>
                  <a:pt x="5182" y="5218"/>
                  <a:pt x="5188" y="5224"/>
                </a:cubicBezTo>
                <a:cubicBezTo>
                  <a:pt x="5200" y="5230"/>
                  <a:pt x="5206" y="5235"/>
                  <a:pt x="5212" y="5241"/>
                </a:cubicBezTo>
                <a:cubicBezTo>
                  <a:pt x="5235" y="5241"/>
                  <a:pt x="5235" y="5241"/>
                  <a:pt x="5235" y="5241"/>
                </a:cubicBezTo>
                <a:cubicBezTo>
                  <a:pt x="5247" y="5241"/>
                  <a:pt x="5253" y="5241"/>
                  <a:pt x="5259" y="5241"/>
                </a:cubicBezTo>
                <a:close/>
                <a:moveTo>
                  <a:pt x="4992" y="5224"/>
                </a:moveTo>
                <a:lnTo>
                  <a:pt x="4992" y="5224"/>
                </a:lnTo>
                <a:cubicBezTo>
                  <a:pt x="4986" y="5218"/>
                  <a:pt x="4992" y="5206"/>
                  <a:pt x="4986" y="5200"/>
                </a:cubicBezTo>
                <a:cubicBezTo>
                  <a:pt x="4980" y="5194"/>
                  <a:pt x="4969" y="5200"/>
                  <a:pt x="4963" y="5194"/>
                </a:cubicBezTo>
                <a:cubicBezTo>
                  <a:pt x="4957" y="5188"/>
                  <a:pt x="4951" y="5182"/>
                  <a:pt x="4939" y="5182"/>
                </a:cubicBezTo>
                <a:cubicBezTo>
                  <a:pt x="4874" y="5182"/>
                  <a:pt x="4874" y="5182"/>
                  <a:pt x="4874" y="5182"/>
                </a:cubicBezTo>
                <a:cubicBezTo>
                  <a:pt x="4880" y="5194"/>
                  <a:pt x="4880" y="5206"/>
                  <a:pt x="4891" y="5212"/>
                </a:cubicBezTo>
                <a:cubicBezTo>
                  <a:pt x="4903" y="5212"/>
                  <a:pt x="4909" y="5206"/>
                  <a:pt x="4915" y="5212"/>
                </a:cubicBezTo>
                <a:cubicBezTo>
                  <a:pt x="4927" y="5218"/>
                  <a:pt x="4933" y="5218"/>
                  <a:pt x="4939" y="5224"/>
                </a:cubicBezTo>
                <a:cubicBezTo>
                  <a:pt x="4945" y="5230"/>
                  <a:pt x="4939" y="5235"/>
                  <a:pt x="4945" y="5247"/>
                </a:cubicBezTo>
                <a:cubicBezTo>
                  <a:pt x="4951" y="5241"/>
                  <a:pt x="4963" y="5247"/>
                  <a:pt x="4969" y="5247"/>
                </a:cubicBezTo>
                <a:cubicBezTo>
                  <a:pt x="4980" y="5241"/>
                  <a:pt x="4980" y="5230"/>
                  <a:pt x="4992" y="5224"/>
                </a:cubicBezTo>
                <a:close/>
                <a:moveTo>
                  <a:pt x="5093" y="5093"/>
                </a:moveTo>
                <a:lnTo>
                  <a:pt x="5093" y="5093"/>
                </a:lnTo>
                <a:cubicBezTo>
                  <a:pt x="5081" y="5075"/>
                  <a:pt x="5069" y="5063"/>
                  <a:pt x="5052" y="5052"/>
                </a:cubicBezTo>
                <a:cubicBezTo>
                  <a:pt x="5034" y="5040"/>
                  <a:pt x="5028" y="5022"/>
                  <a:pt x="5004" y="5022"/>
                </a:cubicBezTo>
                <a:cubicBezTo>
                  <a:pt x="4980" y="5022"/>
                  <a:pt x="4980" y="5022"/>
                  <a:pt x="4980" y="5022"/>
                </a:cubicBezTo>
                <a:cubicBezTo>
                  <a:pt x="4957" y="5022"/>
                  <a:pt x="4951" y="5022"/>
                  <a:pt x="4927" y="5022"/>
                </a:cubicBezTo>
                <a:cubicBezTo>
                  <a:pt x="4921" y="5022"/>
                  <a:pt x="4915" y="5022"/>
                  <a:pt x="4903" y="5022"/>
                </a:cubicBezTo>
                <a:cubicBezTo>
                  <a:pt x="4897" y="5022"/>
                  <a:pt x="4891" y="5016"/>
                  <a:pt x="4880" y="5010"/>
                </a:cubicBezTo>
                <a:cubicBezTo>
                  <a:pt x="4874" y="5004"/>
                  <a:pt x="4874" y="4992"/>
                  <a:pt x="4868" y="4986"/>
                </a:cubicBezTo>
                <a:cubicBezTo>
                  <a:pt x="4856" y="4986"/>
                  <a:pt x="4850" y="4980"/>
                  <a:pt x="4844" y="4975"/>
                </a:cubicBezTo>
                <a:cubicBezTo>
                  <a:pt x="4826" y="4969"/>
                  <a:pt x="4814" y="4963"/>
                  <a:pt x="4797" y="4957"/>
                </a:cubicBezTo>
                <a:cubicBezTo>
                  <a:pt x="4773" y="4945"/>
                  <a:pt x="4773" y="4945"/>
                  <a:pt x="4773" y="4945"/>
                </a:cubicBezTo>
                <a:cubicBezTo>
                  <a:pt x="4767" y="4939"/>
                  <a:pt x="4767" y="4921"/>
                  <a:pt x="4755" y="4921"/>
                </a:cubicBezTo>
                <a:cubicBezTo>
                  <a:pt x="4743" y="4915"/>
                  <a:pt x="4731" y="4921"/>
                  <a:pt x="4720" y="4921"/>
                </a:cubicBezTo>
                <a:cubicBezTo>
                  <a:pt x="4708" y="4921"/>
                  <a:pt x="4696" y="4921"/>
                  <a:pt x="4684" y="4921"/>
                </a:cubicBezTo>
                <a:cubicBezTo>
                  <a:pt x="4672" y="4921"/>
                  <a:pt x="4672" y="4933"/>
                  <a:pt x="4660" y="4933"/>
                </a:cubicBezTo>
                <a:cubicBezTo>
                  <a:pt x="4648" y="4933"/>
                  <a:pt x="4648" y="4927"/>
                  <a:pt x="4636" y="4927"/>
                </a:cubicBezTo>
                <a:cubicBezTo>
                  <a:pt x="4589" y="4927"/>
                  <a:pt x="4589" y="4927"/>
                  <a:pt x="4589" y="4927"/>
                </a:cubicBezTo>
                <a:cubicBezTo>
                  <a:pt x="4577" y="4927"/>
                  <a:pt x="4571" y="4921"/>
                  <a:pt x="4565" y="4927"/>
                </a:cubicBezTo>
                <a:cubicBezTo>
                  <a:pt x="4554" y="4927"/>
                  <a:pt x="4547" y="4921"/>
                  <a:pt x="4542" y="4927"/>
                </a:cubicBezTo>
                <a:cubicBezTo>
                  <a:pt x="4530" y="4933"/>
                  <a:pt x="4524" y="4945"/>
                  <a:pt x="4524" y="4963"/>
                </a:cubicBezTo>
                <a:cubicBezTo>
                  <a:pt x="4524" y="4975"/>
                  <a:pt x="4536" y="4986"/>
                  <a:pt x="4547" y="4992"/>
                </a:cubicBezTo>
                <a:cubicBezTo>
                  <a:pt x="4559" y="5004"/>
                  <a:pt x="4577" y="5004"/>
                  <a:pt x="4595" y="5004"/>
                </a:cubicBezTo>
                <a:cubicBezTo>
                  <a:pt x="4607" y="5004"/>
                  <a:pt x="4613" y="5004"/>
                  <a:pt x="4619" y="5004"/>
                </a:cubicBezTo>
                <a:cubicBezTo>
                  <a:pt x="4636" y="4998"/>
                  <a:pt x="4648" y="4980"/>
                  <a:pt x="4666" y="4975"/>
                </a:cubicBezTo>
                <a:cubicBezTo>
                  <a:pt x="4672" y="4975"/>
                  <a:pt x="4678" y="4975"/>
                  <a:pt x="4690" y="4975"/>
                </a:cubicBezTo>
                <a:cubicBezTo>
                  <a:pt x="4720" y="4975"/>
                  <a:pt x="4737" y="4986"/>
                  <a:pt x="4755" y="5004"/>
                </a:cubicBezTo>
                <a:cubicBezTo>
                  <a:pt x="4767" y="5010"/>
                  <a:pt x="4761" y="5022"/>
                  <a:pt x="4767" y="5028"/>
                </a:cubicBezTo>
                <a:cubicBezTo>
                  <a:pt x="4773" y="5034"/>
                  <a:pt x="4785" y="5034"/>
                  <a:pt x="4791" y="5034"/>
                </a:cubicBezTo>
                <a:cubicBezTo>
                  <a:pt x="4802" y="5034"/>
                  <a:pt x="4802" y="5046"/>
                  <a:pt x="4814" y="5046"/>
                </a:cubicBezTo>
                <a:cubicBezTo>
                  <a:pt x="4826" y="5046"/>
                  <a:pt x="4832" y="5040"/>
                  <a:pt x="4844" y="5046"/>
                </a:cubicBezTo>
                <a:cubicBezTo>
                  <a:pt x="4856" y="5046"/>
                  <a:pt x="4856" y="5063"/>
                  <a:pt x="4868" y="5069"/>
                </a:cubicBezTo>
                <a:cubicBezTo>
                  <a:pt x="4880" y="5081"/>
                  <a:pt x="4897" y="5093"/>
                  <a:pt x="4915" y="5093"/>
                </a:cubicBezTo>
                <a:lnTo>
                  <a:pt x="5093" y="5093"/>
                </a:lnTo>
                <a:close/>
                <a:moveTo>
                  <a:pt x="7850" y="1998"/>
                </a:moveTo>
                <a:lnTo>
                  <a:pt x="7850" y="1998"/>
                </a:lnTo>
                <a:cubicBezTo>
                  <a:pt x="7862" y="1992"/>
                  <a:pt x="7862" y="1986"/>
                  <a:pt x="7874" y="1986"/>
                </a:cubicBezTo>
                <a:cubicBezTo>
                  <a:pt x="7880" y="1986"/>
                  <a:pt x="7892" y="1986"/>
                  <a:pt x="7897" y="1986"/>
                </a:cubicBezTo>
                <a:cubicBezTo>
                  <a:pt x="7903" y="1986"/>
                  <a:pt x="7909" y="1998"/>
                  <a:pt x="7915" y="2004"/>
                </a:cubicBezTo>
                <a:cubicBezTo>
                  <a:pt x="7921" y="2010"/>
                  <a:pt x="7933" y="2004"/>
                  <a:pt x="7939" y="2016"/>
                </a:cubicBezTo>
                <a:cubicBezTo>
                  <a:pt x="7945" y="2022"/>
                  <a:pt x="7933" y="2034"/>
                  <a:pt x="7939" y="2040"/>
                </a:cubicBezTo>
                <a:cubicBezTo>
                  <a:pt x="7927" y="2040"/>
                  <a:pt x="7921" y="2034"/>
                  <a:pt x="7915" y="2034"/>
                </a:cubicBezTo>
                <a:cubicBezTo>
                  <a:pt x="7886" y="2034"/>
                  <a:pt x="7874" y="2034"/>
                  <a:pt x="7844" y="2034"/>
                </a:cubicBezTo>
                <a:cubicBezTo>
                  <a:pt x="7838" y="2034"/>
                  <a:pt x="7832" y="2040"/>
                  <a:pt x="7820" y="2040"/>
                </a:cubicBezTo>
                <a:cubicBezTo>
                  <a:pt x="7826" y="2075"/>
                  <a:pt x="7826" y="2075"/>
                  <a:pt x="7826" y="2075"/>
                </a:cubicBezTo>
                <a:cubicBezTo>
                  <a:pt x="7838" y="2075"/>
                  <a:pt x="7844" y="2069"/>
                  <a:pt x="7850" y="2069"/>
                </a:cubicBezTo>
                <a:cubicBezTo>
                  <a:pt x="7897" y="2069"/>
                  <a:pt x="7897" y="2069"/>
                  <a:pt x="7897" y="2069"/>
                </a:cubicBezTo>
                <a:lnTo>
                  <a:pt x="7903" y="2075"/>
                </a:lnTo>
                <a:cubicBezTo>
                  <a:pt x="7903" y="2123"/>
                  <a:pt x="7903" y="2123"/>
                  <a:pt x="7903" y="2123"/>
                </a:cubicBezTo>
                <a:cubicBezTo>
                  <a:pt x="7915" y="2146"/>
                  <a:pt x="7915" y="2146"/>
                  <a:pt x="7915" y="2146"/>
                </a:cubicBezTo>
                <a:cubicBezTo>
                  <a:pt x="7939" y="2146"/>
                  <a:pt x="7939" y="2146"/>
                  <a:pt x="7939" y="2146"/>
                </a:cubicBezTo>
                <a:cubicBezTo>
                  <a:pt x="7945" y="2146"/>
                  <a:pt x="7951" y="2141"/>
                  <a:pt x="7957" y="2141"/>
                </a:cubicBezTo>
                <a:cubicBezTo>
                  <a:pt x="7975" y="2141"/>
                  <a:pt x="7986" y="2141"/>
                  <a:pt x="8004" y="2141"/>
                </a:cubicBezTo>
                <a:cubicBezTo>
                  <a:pt x="8028" y="2141"/>
                  <a:pt x="8028" y="2141"/>
                  <a:pt x="8028" y="2141"/>
                </a:cubicBezTo>
                <a:cubicBezTo>
                  <a:pt x="8034" y="2141"/>
                  <a:pt x="8046" y="2134"/>
                  <a:pt x="8052" y="2141"/>
                </a:cubicBezTo>
                <a:cubicBezTo>
                  <a:pt x="8064" y="2146"/>
                  <a:pt x="8058" y="2158"/>
                  <a:pt x="8069" y="2164"/>
                </a:cubicBezTo>
                <a:cubicBezTo>
                  <a:pt x="8075" y="2164"/>
                  <a:pt x="8081" y="2170"/>
                  <a:pt x="8093" y="2176"/>
                </a:cubicBezTo>
                <a:cubicBezTo>
                  <a:pt x="8105" y="2176"/>
                  <a:pt x="8111" y="2176"/>
                  <a:pt x="8123" y="2176"/>
                </a:cubicBezTo>
                <a:cubicBezTo>
                  <a:pt x="8141" y="2176"/>
                  <a:pt x="8147" y="2176"/>
                  <a:pt x="8158" y="2176"/>
                </a:cubicBezTo>
                <a:cubicBezTo>
                  <a:pt x="8170" y="2170"/>
                  <a:pt x="8176" y="2164"/>
                  <a:pt x="8182" y="2158"/>
                </a:cubicBezTo>
                <a:cubicBezTo>
                  <a:pt x="8194" y="2146"/>
                  <a:pt x="8188" y="2134"/>
                  <a:pt x="8200" y="2129"/>
                </a:cubicBezTo>
                <a:cubicBezTo>
                  <a:pt x="8206" y="2123"/>
                  <a:pt x="8212" y="2117"/>
                  <a:pt x="8224" y="2111"/>
                </a:cubicBezTo>
                <a:cubicBezTo>
                  <a:pt x="8230" y="2111"/>
                  <a:pt x="8235" y="2111"/>
                  <a:pt x="8247" y="2111"/>
                </a:cubicBezTo>
                <a:cubicBezTo>
                  <a:pt x="8259" y="2105"/>
                  <a:pt x="8259" y="2093"/>
                  <a:pt x="8265" y="2087"/>
                </a:cubicBezTo>
                <a:cubicBezTo>
                  <a:pt x="8283" y="2081"/>
                  <a:pt x="8295" y="2075"/>
                  <a:pt x="8313" y="2069"/>
                </a:cubicBezTo>
                <a:cubicBezTo>
                  <a:pt x="8342" y="2069"/>
                  <a:pt x="8366" y="2069"/>
                  <a:pt x="8402" y="2069"/>
                </a:cubicBezTo>
                <a:cubicBezTo>
                  <a:pt x="8402" y="2028"/>
                  <a:pt x="8402" y="2028"/>
                  <a:pt x="8402" y="2028"/>
                </a:cubicBezTo>
                <a:cubicBezTo>
                  <a:pt x="8396" y="2016"/>
                  <a:pt x="8396" y="2004"/>
                  <a:pt x="8390" y="2004"/>
                </a:cubicBezTo>
                <a:cubicBezTo>
                  <a:pt x="8366" y="1992"/>
                  <a:pt x="8366" y="1992"/>
                  <a:pt x="8366" y="1992"/>
                </a:cubicBezTo>
                <a:cubicBezTo>
                  <a:pt x="8360" y="1986"/>
                  <a:pt x="8348" y="1992"/>
                  <a:pt x="8342" y="1992"/>
                </a:cubicBezTo>
                <a:cubicBezTo>
                  <a:pt x="8342" y="1980"/>
                  <a:pt x="8342" y="1975"/>
                  <a:pt x="8342" y="1968"/>
                </a:cubicBezTo>
                <a:cubicBezTo>
                  <a:pt x="8342" y="1957"/>
                  <a:pt x="8354" y="1957"/>
                  <a:pt x="8354" y="1945"/>
                </a:cubicBezTo>
                <a:cubicBezTo>
                  <a:pt x="8354" y="1933"/>
                  <a:pt x="8348" y="1927"/>
                  <a:pt x="8348" y="1915"/>
                </a:cubicBezTo>
                <a:cubicBezTo>
                  <a:pt x="8295" y="1915"/>
                  <a:pt x="8295" y="1915"/>
                  <a:pt x="8295" y="1915"/>
                </a:cubicBezTo>
                <a:cubicBezTo>
                  <a:pt x="8283" y="1915"/>
                  <a:pt x="8277" y="1921"/>
                  <a:pt x="8265" y="1921"/>
                </a:cubicBezTo>
                <a:cubicBezTo>
                  <a:pt x="8259" y="1927"/>
                  <a:pt x="8253" y="1933"/>
                  <a:pt x="8247" y="1939"/>
                </a:cubicBezTo>
                <a:cubicBezTo>
                  <a:pt x="8235" y="1945"/>
                  <a:pt x="8230" y="1951"/>
                  <a:pt x="8218" y="1951"/>
                </a:cubicBezTo>
                <a:cubicBezTo>
                  <a:pt x="8212" y="1951"/>
                  <a:pt x="8212" y="1963"/>
                  <a:pt x="8206" y="1963"/>
                </a:cubicBezTo>
                <a:cubicBezTo>
                  <a:pt x="8194" y="1963"/>
                  <a:pt x="8188" y="1957"/>
                  <a:pt x="8182" y="1957"/>
                </a:cubicBezTo>
                <a:cubicBezTo>
                  <a:pt x="8164" y="1957"/>
                  <a:pt x="8152" y="1951"/>
                  <a:pt x="8135" y="1951"/>
                </a:cubicBezTo>
                <a:cubicBezTo>
                  <a:pt x="8117" y="1951"/>
                  <a:pt x="8105" y="1957"/>
                  <a:pt x="8093" y="1957"/>
                </a:cubicBezTo>
                <a:cubicBezTo>
                  <a:pt x="8069" y="1963"/>
                  <a:pt x="8064" y="1980"/>
                  <a:pt x="8040" y="1980"/>
                </a:cubicBezTo>
                <a:cubicBezTo>
                  <a:pt x="7992" y="1980"/>
                  <a:pt x="7992" y="1980"/>
                  <a:pt x="7992" y="1980"/>
                </a:cubicBezTo>
                <a:cubicBezTo>
                  <a:pt x="7992" y="1957"/>
                  <a:pt x="7992" y="1957"/>
                  <a:pt x="7992" y="1957"/>
                </a:cubicBezTo>
                <a:cubicBezTo>
                  <a:pt x="7992" y="1933"/>
                  <a:pt x="7992" y="1933"/>
                  <a:pt x="7992" y="1933"/>
                </a:cubicBezTo>
                <a:cubicBezTo>
                  <a:pt x="7992" y="1921"/>
                  <a:pt x="7980" y="1921"/>
                  <a:pt x="7975" y="1909"/>
                </a:cubicBezTo>
                <a:cubicBezTo>
                  <a:pt x="7957" y="1915"/>
                  <a:pt x="7957" y="1915"/>
                  <a:pt x="7957" y="1915"/>
                </a:cubicBezTo>
                <a:cubicBezTo>
                  <a:pt x="7957" y="1939"/>
                  <a:pt x="7957" y="1939"/>
                  <a:pt x="7957" y="1939"/>
                </a:cubicBezTo>
                <a:cubicBezTo>
                  <a:pt x="7939" y="1933"/>
                  <a:pt x="7933" y="1927"/>
                  <a:pt x="7921" y="1927"/>
                </a:cubicBezTo>
                <a:cubicBezTo>
                  <a:pt x="7909" y="1927"/>
                  <a:pt x="7897" y="1933"/>
                  <a:pt x="7886" y="1933"/>
                </a:cubicBezTo>
                <a:cubicBezTo>
                  <a:pt x="7880" y="1933"/>
                  <a:pt x="7868" y="1933"/>
                  <a:pt x="7862" y="1933"/>
                </a:cubicBezTo>
                <a:cubicBezTo>
                  <a:pt x="7856" y="1939"/>
                  <a:pt x="7844" y="1939"/>
                  <a:pt x="7838" y="1945"/>
                </a:cubicBezTo>
                <a:cubicBezTo>
                  <a:pt x="7832" y="1951"/>
                  <a:pt x="7820" y="1957"/>
                  <a:pt x="7820" y="1968"/>
                </a:cubicBezTo>
                <a:cubicBezTo>
                  <a:pt x="7820" y="1980"/>
                  <a:pt x="7826" y="1986"/>
                  <a:pt x="7826" y="1998"/>
                </a:cubicBezTo>
                <a:cubicBezTo>
                  <a:pt x="7838" y="1992"/>
                  <a:pt x="7844" y="1998"/>
                  <a:pt x="7850" y="1998"/>
                </a:cubicBezTo>
                <a:close/>
                <a:moveTo>
                  <a:pt x="6095" y="3137"/>
                </a:moveTo>
                <a:lnTo>
                  <a:pt x="6095" y="3137"/>
                </a:lnTo>
                <a:cubicBezTo>
                  <a:pt x="6083" y="3142"/>
                  <a:pt x="6077" y="3142"/>
                  <a:pt x="6071" y="3148"/>
                </a:cubicBezTo>
                <a:cubicBezTo>
                  <a:pt x="6065" y="3154"/>
                  <a:pt x="6071" y="3166"/>
                  <a:pt x="6071" y="3172"/>
                </a:cubicBezTo>
                <a:cubicBezTo>
                  <a:pt x="6065" y="3184"/>
                  <a:pt x="6065" y="3190"/>
                  <a:pt x="6065" y="3202"/>
                </a:cubicBezTo>
                <a:cubicBezTo>
                  <a:pt x="6065" y="3214"/>
                  <a:pt x="6054" y="3214"/>
                  <a:pt x="6048" y="3225"/>
                </a:cubicBezTo>
                <a:cubicBezTo>
                  <a:pt x="6042" y="3231"/>
                  <a:pt x="6036" y="3237"/>
                  <a:pt x="6030" y="3249"/>
                </a:cubicBezTo>
                <a:cubicBezTo>
                  <a:pt x="6018" y="3261"/>
                  <a:pt x="6006" y="3279"/>
                  <a:pt x="5988" y="3291"/>
                </a:cubicBezTo>
                <a:cubicBezTo>
                  <a:pt x="5965" y="3314"/>
                  <a:pt x="5947" y="3332"/>
                  <a:pt x="5947" y="3368"/>
                </a:cubicBezTo>
                <a:cubicBezTo>
                  <a:pt x="5947" y="3380"/>
                  <a:pt x="5953" y="3386"/>
                  <a:pt x="5953" y="3397"/>
                </a:cubicBezTo>
                <a:cubicBezTo>
                  <a:pt x="6113" y="3397"/>
                  <a:pt x="6113" y="3397"/>
                  <a:pt x="6113" y="3397"/>
                </a:cubicBezTo>
                <a:cubicBezTo>
                  <a:pt x="6136" y="3397"/>
                  <a:pt x="6148" y="3415"/>
                  <a:pt x="6160" y="3427"/>
                </a:cubicBezTo>
                <a:cubicBezTo>
                  <a:pt x="6178" y="3445"/>
                  <a:pt x="6184" y="3457"/>
                  <a:pt x="6208" y="3463"/>
                </a:cubicBezTo>
                <a:cubicBezTo>
                  <a:pt x="6214" y="3457"/>
                  <a:pt x="6225" y="3457"/>
                  <a:pt x="6231" y="3445"/>
                </a:cubicBezTo>
                <a:cubicBezTo>
                  <a:pt x="6231" y="3433"/>
                  <a:pt x="6231" y="3415"/>
                  <a:pt x="6231" y="3403"/>
                </a:cubicBezTo>
                <a:cubicBezTo>
                  <a:pt x="6231" y="3391"/>
                  <a:pt x="6225" y="3386"/>
                  <a:pt x="6225" y="3380"/>
                </a:cubicBezTo>
                <a:cubicBezTo>
                  <a:pt x="6225" y="3356"/>
                  <a:pt x="6237" y="3350"/>
                  <a:pt x="6249" y="3332"/>
                </a:cubicBezTo>
                <a:cubicBezTo>
                  <a:pt x="6243" y="3309"/>
                  <a:pt x="6243" y="3309"/>
                  <a:pt x="6243" y="3309"/>
                </a:cubicBezTo>
                <a:cubicBezTo>
                  <a:pt x="6231" y="3309"/>
                  <a:pt x="6225" y="3314"/>
                  <a:pt x="6220" y="3309"/>
                </a:cubicBezTo>
                <a:cubicBezTo>
                  <a:pt x="6202" y="3303"/>
                  <a:pt x="6190" y="3291"/>
                  <a:pt x="6172" y="3279"/>
                </a:cubicBezTo>
                <a:cubicBezTo>
                  <a:pt x="6160" y="3273"/>
                  <a:pt x="6160" y="3261"/>
                  <a:pt x="6148" y="3261"/>
                </a:cubicBezTo>
                <a:cubicBezTo>
                  <a:pt x="6143" y="3255"/>
                  <a:pt x="6136" y="3255"/>
                  <a:pt x="6125" y="3255"/>
                </a:cubicBezTo>
                <a:cubicBezTo>
                  <a:pt x="6119" y="3249"/>
                  <a:pt x="6113" y="3255"/>
                  <a:pt x="6107" y="3255"/>
                </a:cubicBezTo>
                <a:cubicBezTo>
                  <a:pt x="6095" y="3249"/>
                  <a:pt x="6089" y="3243"/>
                  <a:pt x="6083" y="3243"/>
                </a:cubicBezTo>
                <a:cubicBezTo>
                  <a:pt x="6089" y="3225"/>
                  <a:pt x="6089" y="3208"/>
                  <a:pt x="6101" y="3196"/>
                </a:cubicBezTo>
                <a:cubicBezTo>
                  <a:pt x="6101" y="3190"/>
                  <a:pt x="6119" y="3190"/>
                  <a:pt x="6119" y="3184"/>
                </a:cubicBezTo>
                <a:cubicBezTo>
                  <a:pt x="6125" y="3178"/>
                  <a:pt x="6125" y="3172"/>
                  <a:pt x="6125" y="3160"/>
                </a:cubicBezTo>
                <a:cubicBezTo>
                  <a:pt x="6125" y="3148"/>
                  <a:pt x="6119" y="3148"/>
                  <a:pt x="6113" y="3137"/>
                </a:cubicBezTo>
                <a:cubicBezTo>
                  <a:pt x="6107" y="3142"/>
                  <a:pt x="6101" y="3137"/>
                  <a:pt x="6095" y="3137"/>
                </a:cubicBezTo>
                <a:close/>
                <a:moveTo>
                  <a:pt x="5787" y="3261"/>
                </a:moveTo>
                <a:lnTo>
                  <a:pt x="5787" y="3261"/>
                </a:lnTo>
                <a:cubicBezTo>
                  <a:pt x="5775" y="3261"/>
                  <a:pt x="5769" y="3255"/>
                  <a:pt x="5763" y="3255"/>
                </a:cubicBezTo>
                <a:cubicBezTo>
                  <a:pt x="5757" y="3249"/>
                  <a:pt x="5745" y="3255"/>
                  <a:pt x="5739" y="3255"/>
                </a:cubicBezTo>
                <a:cubicBezTo>
                  <a:pt x="5727" y="3249"/>
                  <a:pt x="5727" y="3243"/>
                  <a:pt x="5716" y="3243"/>
                </a:cubicBezTo>
                <a:cubicBezTo>
                  <a:pt x="5704" y="3237"/>
                  <a:pt x="5704" y="3225"/>
                  <a:pt x="5692" y="3220"/>
                </a:cubicBezTo>
                <a:cubicBezTo>
                  <a:pt x="5686" y="3214"/>
                  <a:pt x="5680" y="3220"/>
                  <a:pt x="5668" y="3220"/>
                </a:cubicBezTo>
                <a:cubicBezTo>
                  <a:pt x="5650" y="3231"/>
                  <a:pt x="5650" y="3231"/>
                  <a:pt x="5650" y="3231"/>
                </a:cubicBezTo>
                <a:cubicBezTo>
                  <a:pt x="5656" y="3231"/>
                  <a:pt x="5662" y="3237"/>
                  <a:pt x="5668" y="3243"/>
                </a:cubicBezTo>
                <a:cubicBezTo>
                  <a:pt x="5680" y="3249"/>
                  <a:pt x="5680" y="3261"/>
                  <a:pt x="5686" y="3261"/>
                </a:cubicBezTo>
                <a:cubicBezTo>
                  <a:pt x="5692" y="3267"/>
                  <a:pt x="5704" y="3273"/>
                  <a:pt x="5710" y="3279"/>
                </a:cubicBezTo>
                <a:cubicBezTo>
                  <a:pt x="5722" y="3291"/>
                  <a:pt x="5727" y="3303"/>
                  <a:pt x="5745" y="3303"/>
                </a:cubicBezTo>
                <a:cubicBezTo>
                  <a:pt x="5757" y="3303"/>
                  <a:pt x="5763" y="3291"/>
                  <a:pt x="5775" y="3279"/>
                </a:cubicBezTo>
                <a:cubicBezTo>
                  <a:pt x="5775" y="3279"/>
                  <a:pt x="5781" y="3267"/>
                  <a:pt x="5787" y="3261"/>
                </a:cubicBezTo>
                <a:close/>
                <a:moveTo>
                  <a:pt x="7393" y="1731"/>
                </a:moveTo>
                <a:lnTo>
                  <a:pt x="7393" y="1731"/>
                </a:lnTo>
                <a:cubicBezTo>
                  <a:pt x="7400" y="1731"/>
                  <a:pt x="7400" y="1731"/>
                  <a:pt x="7400" y="1731"/>
                </a:cubicBezTo>
                <a:cubicBezTo>
                  <a:pt x="7405" y="1731"/>
                  <a:pt x="7405" y="1731"/>
                  <a:pt x="7411" y="1731"/>
                </a:cubicBezTo>
                <a:lnTo>
                  <a:pt x="7411" y="1731"/>
                </a:lnTo>
                <a:cubicBezTo>
                  <a:pt x="7411" y="1731"/>
                  <a:pt x="7411" y="1731"/>
                  <a:pt x="7417" y="1731"/>
                </a:cubicBezTo>
                <a:lnTo>
                  <a:pt x="7417" y="1731"/>
                </a:lnTo>
                <a:cubicBezTo>
                  <a:pt x="7423" y="1737"/>
                  <a:pt x="7423" y="1737"/>
                  <a:pt x="7423" y="1737"/>
                </a:cubicBezTo>
                <a:cubicBezTo>
                  <a:pt x="7423" y="1737"/>
                  <a:pt x="7423" y="1737"/>
                  <a:pt x="7429" y="1737"/>
                </a:cubicBezTo>
                <a:cubicBezTo>
                  <a:pt x="7429" y="1743"/>
                  <a:pt x="7429" y="1743"/>
                  <a:pt x="7435" y="1743"/>
                </a:cubicBezTo>
                <a:cubicBezTo>
                  <a:pt x="7435" y="1749"/>
                  <a:pt x="7435" y="1749"/>
                  <a:pt x="7435" y="1749"/>
                </a:cubicBezTo>
                <a:cubicBezTo>
                  <a:pt x="7441" y="1749"/>
                  <a:pt x="7447" y="1749"/>
                  <a:pt x="7447" y="1749"/>
                </a:cubicBezTo>
                <a:cubicBezTo>
                  <a:pt x="7459" y="1749"/>
                  <a:pt x="7465" y="1749"/>
                  <a:pt x="7471" y="1749"/>
                </a:cubicBezTo>
                <a:cubicBezTo>
                  <a:pt x="7482" y="1755"/>
                  <a:pt x="7488" y="1761"/>
                  <a:pt x="7494" y="1767"/>
                </a:cubicBezTo>
                <a:cubicBezTo>
                  <a:pt x="7506" y="1773"/>
                  <a:pt x="7512" y="1767"/>
                  <a:pt x="7524" y="1767"/>
                </a:cubicBezTo>
                <a:cubicBezTo>
                  <a:pt x="7530" y="1767"/>
                  <a:pt x="7536" y="1767"/>
                  <a:pt x="7542" y="1767"/>
                </a:cubicBezTo>
                <a:cubicBezTo>
                  <a:pt x="7548" y="1767"/>
                  <a:pt x="7548" y="1761"/>
                  <a:pt x="7554" y="1761"/>
                </a:cubicBezTo>
                <a:cubicBezTo>
                  <a:pt x="7566" y="1761"/>
                  <a:pt x="7571" y="1755"/>
                  <a:pt x="7577" y="1749"/>
                </a:cubicBezTo>
                <a:cubicBezTo>
                  <a:pt x="7583" y="1743"/>
                  <a:pt x="7589" y="1743"/>
                  <a:pt x="7595" y="1737"/>
                </a:cubicBezTo>
                <a:cubicBezTo>
                  <a:pt x="7595" y="1731"/>
                  <a:pt x="7595" y="1725"/>
                  <a:pt x="7601" y="1725"/>
                </a:cubicBezTo>
                <a:cubicBezTo>
                  <a:pt x="7613" y="1720"/>
                  <a:pt x="7619" y="1714"/>
                  <a:pt x="7625" y="1714"/>
                </a:cubicBezTo>
                <a:cubicBezTo>
                  <a:pt x="7631" y="1708"/>
                  <a:pt x="7643" y="1714"/>
                  <a:pt x="7648" y="1714"/>
                </a:cubicBezTo>
                <a:cubicBezTo>
                  <a:pt x="7654" y="1714"/>
                  <a:pt x="7654" y="1708"/>
                  <a:pt x="7660" y="1708"/>
                </a:cubicBezTo>
                <a:cubicBezTo>
                  <a:pt x="7666" y="1708"/>
                  <a:pt x="7672" y="1702"/>
                  <a:pt x="7672" y="1702"/>
                </a:cubicBezTo>
                <a:cubicBezTo>
                  <a:pt x="7678" y="1702"/>
                  <a:pt x="7684" y="1702"/>
                  <a:pt x="7690" y="1702"/>
                </a:cubicBezTo>
                <a:cubicBezTo>
                  <a:pt x="7690" y="1702"/>
                  <a:pt x="7696" y="1696"/>
                  <a:pt x="7702" y="1696"/>
                </a:cubicBezTo>
                <a:cubicBezTo>
                  <a:pt x="7702" y="1696"/>
                  <a:pt x="7708" y="1690"/>
                  <a:pt x="7714" y="1690"/>
                </a:cubicBezTo>
                <a:cubicBezTo>
                  <a:pt x="7714" y="1690"/>
                  <a:pt x="7720" y="1690"/>
                  <a:pt x="7726" y="1690"/>
                </a:cubicBezTo>
                <a:lnTo>
                  <a:pt x="7732" y="1684"/>
                </a:lnTo>
                <a:cubicBezTo>
                  <a:pt x="7737" y="1678"/>
                  <a:pt x="7743" y="1678"/>
                  <a:pt x="7743" y="1678"/>
                </a:cubicBezTo>
                <a:cubicBezTo>
                  <a:pt x="7749" y="1672"/>
                  <a:pt x="7749" y="1666"/>
                  <a:pt x="7755" y="1666"/>
                </a:cubicBezTo>
                <a:cubicBezTo>
                  <a:pt x="7761" y="1660"/>
                  <a:pt x="7761" y="1654"/>
                  <a:pt x="7767" y="1648"/>
                </a:cubicBezTo>
                <a:cubicBezTo>
                  <a:pt x="7767" y="1648"/>
                  <a:pt x="7773" y="1642"/>
                  <a:pt x="7779" y="1636"/>
                </a:cubicBezTo>
                <a:cubicBezTo>
                  <a:pt x="7785" y="1625"/>
                  <a:pt x="7791" y="1619"/>
                  <a:pt x="7803" y="1619"/>
                </a:cubicBezTo>
                <a:cubicBezTo>
                  <a:pt x="7862" y="1619"/>
                  <a:pt x="7862" y="1619"/>
                  <a:pt x="7862" y="1619"/>
                </a:cubicBezTo>
                <a:cubicBezTo>
                  <a:pt x="7868" y="1619"/>
                  <a:pt x="7874" y="1613"/>
                  <a:pt x="7880" y="1607"/>
                </a:cubicBezTo>
                <a:cubicBezTo>
                  <a:pt x="7886" y="1607"/>
                  <a:pt x="7892" y="1601"/>
                  <a:pt x="7892" y="1595"/>
                </a:cubicBezTo>
                <a:cubicBezTo>
                  <a:pt x="7897" y="1595"/>
                  <a:pt x="7903" y="1589"/>
                  <a:pt x="7909" y="1583"/>
                </a:cubicBezTo>
                <a:cubicBezTo>
                  <a:pt x="7909" y="1583"/>
                  <a:pt x="7909" y="1577"/>
                  <a:pt x="7909" y="1571"/>
                </a:cubicBezTo>
                <a:cubicBezTo>
                  <a:pt x="7897" y="1571"/>
                  <a:pt x="7897" y="1571"/>
                  <a:pt x="7897" y="1571"/>
                </a:cubicBezTo>
                <a:cubicBezTo>
                  <a:pt x="7886" y="1577"/>
                  <a:pt x="7880" y="1577"/>
                  <a:pt x="7874" y="1583"/>
                </a:cubicBezTo>
                <a:cubicBezTo>
                  <a:pt x="7874" y="1589"/>
                  <a:pt x="7874" y="1595"/>
                  <a:pt x="7874" y="1595"/>
                </a:cubicBezTo>
                <a:cubicBezTo>
                  <a:pt x="7868" y="1601"/>
                  <a:pt x="7862" y="1601"/>
                  <a:pt x="7850" y="1601"/>
                </a:cubicBezTo>
                <a:cubicBezTo>
                  <a:pt x="7844" y="1601"/>
                  <a:pt x="7844" y="1601"/>
                  <a:pt x="7844" y="1601"/>
                </a:cubicBezTo>
                <a:cubicBezTo>
                  <a:pt x="7838" y="1601"/>
                  <a:pt x="7826" y="1595"/>
                  <a:pt x="7820" y="1589"/>
                </a:cubicBezTo>
                <a:cubicBezTo>
                  <a:pt x="7814" y="1583"/>
                  <a:pt x="7814" y="1571"/>
                  <a:pt x="7803" y="1571"/>
                </a:cubicBezTo>
                <a:cubicBezTo>
                  <a:pt x="7803" y="1565"/>
                  <a:pt x="7797" y="1571"/>
                  <a:pt x="7797" y="1571"/>
                </a:cubicBezTo>
                <a:cubicBezTo>
                  <a:pt x="7785" y="1571"/>
                  <a:pt x="7785" y="1571"/>
                  <a:pt x="7785" y="1571"/>
                </a:cubicBezTo>
                <a:cubicBezTo>
                  <a:pt x="7761" y="1571"/>
                  <a:pt x="7749" y="1571"/>
                  <a:pt x="7732" y="1565"/>
                </a:cubicBezTo>
                <a:cubicBezTo>
                  <a:pt x="7732" y="1559"/>
                  <a:pt x="7726" y="1559"/>
                  <a:pt x="7726" y="1559"/>
                </a:cubicBezTo>
                <a:cubicBezTo>
                  <a:pt x="7720" y="1559"/>
                  <a:pt x="7714" y="1554"/>
                  <a:pt x="7714" y="1554"/>
                </a:cubicBezTo>
                <a:cubicBezTo>
                  <a:pt x="7708" y="1548"/>
                  <a:pt x="7702" y="1548"/>
                  <a:pt x="7702" y="1542"/>
                </a:cubicBezTo>
                <a:cubicBezTo>
                  <a:pt x="7696" y="1536"/>
                  <a:pt x="7696" y="1536"/>
                  <a:pt x="7696" y="1530"/>
                </a:cubicBezTo>
                <a:cubicBezTo>
                  <a:pt x="7696" y="1506"/>
                  <a:pt x="7696" y="1506"/>
                  <a:pt x="7696" y="1506"/>
                </a:cubicBezTo>
                <a:cubicBezTo>
                  <a:pt x="7708" y="1506"/>
                  <a:pt x="7708" y="1500"/>
                  <a:pt x="7720" y="1500"/>
                </a:cubicBezTo>
                <a:cubicBezTo>
                  <a:pt x="7732" y="1500"/>
                  <a:pt x="7737" y="1506"/>
                  <a:pt x="7749" y="1500"/>
                </a:cubicBezTo>
                <a:cubicBezTo>
                  <a:pt x="7755" y="1500"/>
                  <a:pt x="7761" y="1500"/>
                  <a:pt x="7761" y="1500"/>
                </a:cubicBezTo>
                <a:cubicBezTo>
                  <a:pt x="7773" y="1500"/>
                  <a:pt x="7779" y="1500"/>
                  <a:pt x="7791" y="1494"/>
                </a:cubicBezTo>
                <a:cubicBezTo>
                  <a:pt x="7797" y="1488"/>
                  <a:pt x="7803" y="1482"/>
                  <a:pt x="7809" y="1470"/>
                </a:cubicBezTo>
                <a:cubicBezTo>
                  <a:pt x="7814" y="1470"/>
                  <a:pt x="7814" y="1470"/>
                  <a:pt x="7820" y="1476"/>
                </a:cubicBezTo>
                <a:cubicBezTo>
                  <a:pt x="7826" y="1476"/>
                  <a:pt x="7826" y="1482"/>
                  <a:pt x="7826" y="1488"/>
                </a:cubicBezTo>
                <a:cubicBezTo>
                  <a:pt x="7832" y="1494"/>
                  <a:pt x="7826" y="1506"/>
                  <a:pt x="7826" y="1512"/>
                </a:cubicBezTo>
                <a:cubicBezTo>
                  <a:pt x="7826" y="1518"/>
                  <a:pt x="7832" y="1524"/>
                  <a:pt x="7832" y="1524"/>
                </a:cubicBezTo>
                <a:cubicBezTo>
                  <a:pt x="7838" y="1530"/>
                  <a:pt x="7838" y="1536"/>
                  <a:pt x="7838" y="1536"/>
                </a:cubicBezTo>
                <a:cubicBezTo>
                  <a:pt x="7844" y="1548"/>
                  <a:pt x="7856" y="1548"/>
                  <a:pt x="7868" y="1548"/>
                </a:cubicBezTo>
                <a:cubicBezTo>
                  <a:pt x="7874" y="1548"/>
                  <a:pt x="7874" y="1548"/>
                  <a:pt x="7880" y="1542"/>
                </a:cubicBezTo>
                <a:cubicBezTo>
                  <a:pt x="7880" y="1536"/>
                  <a:pt x="7880" y="1530"/>
                  <a:pt x="7880" y="1530"/>
                </a:cubicBezTo>
                <a:cubicBezTo>
                  <a:pt x="7886" y="1518"/>
                  <a:pt x="7897" y="1518"/>
                  <a:pt x="7903" y="1512"/>
                </a:cubicBezTo>
                <a:cubicBezTo>
                  <a:pt x="7915" y="1512"/>
                  <a:pt x="7921" y="1512"/>
                  <a:pt x="7927" y="1512"/>
                </a:cubicBezTo>
                <a:cubicBezTo>
                  <a:pt x="7939" y="1512"/>
                  <a:pt x="7945" y="1512"/>
                  <a:pt x="7957" y="1512"/>
                </a:cubicBezTo>
                <a:cubicBezTo>
                  <a:pt x="7957" y="1512"/>
                  <a:pt x="7963" y="1512"/>
                  <a:pt x="7963" y="1506"/>
                </a:cubicBezTo>
                <a:cubicBezTo>
                  <a:pt x="7963" y="1500"/>
                  <a:pt x="7963" y="1494"/>
                  <a:pt x="7963" y="1488"/>
                </a:cubicBezTo>
                <a:cubicBezTo>
                  <a:pt x="7963" y="1476"/>
                  <a:pt x="7957" y="1470"/>
                  <a:pt x="7951" y="1459"/>
                </a:cubicBezTo>
                <a:cubicBezTo>
                  <a:pt x="7951" y="1453"/>
                  <a:pt x="7945" y="1447"/>
                  <a:pt x="7945" y="1447"/>
                </a:cubicBezTo>
                <a:cubicBezTo>
                  <a:pt x="7933" y="1441"/>
                  <a:pt x="7927" y="1441"/>
                  <a:pt x="7921" y="1435"/>
                </a:cubicBezTo>
                <a:cubicBezTo>
                  <a:pt x="7909" y="1429"/>
                  <a:pt x="7903" y="1423"/>
                  <a:pt x="7897" y="1417"/>
                </a:cubicBezTo>
                <a:cubicBezTo>
                  <a:pt x="7897" y="1405"/>
                  <a:pt x="7903" y="1399"/>
                  <a:pt x="7897" y="1393"/>
                </a:cubicBezTo>
                <a:cubicBezTo>
                  <a:pt x="7897" y="1387"/>
                  <a:pt x="7892" y="1387"/>
                  <a:pt x="7886" y="1387"/>
                </a:cubicBezTo>
                <a:cubicBezTo>
                  <a:pt x="7886" y="1382"/>
                  <a:pt x="7886" y="1376"/>
                  <a:pt x="7886" y="1376"/>
                </a:cubicBezTo>
                <a:cubicBezTo>
                  <a:pt x="7886" y="1370"/>
                  <a:pt x="7886" y="1364"/>
                  <a:pt x="7886" y="1364"/>
                </a:cubicBezTo>
                <a:cubicBezTo>
                  <a:pt x="7886" y="1358"/>
                  <a:pt x="7880" y="1358"/>
                  <a:pt x="7874" y="1358"/>
                </a:cubicBezTo>
                <a:cubicBezTo>
                  <a:pt x="7868" y="1352"/>
                  <a:pt x="7862" y="1352"/>
                  <a:pt x="7850" y="1346"/>
                </a:cubicBezTo>
                <a:cubicBezTo>
                  <a:pt x="7844" y="1346"/>
                  <a:pt x="7844" y="1340"/>
                  <a:pt x="7838" y="1340"/>
                </a:cubicBezTo>
                <a:cubicBezTo>
                  <a:pt x="7844" y="1334"/>
                  <a:pt x="7844" y="1334"/>
                  <a:pt x="7850" y="1328"/>
                </a:cubicBezTo>
                <a:cubicBezTo>
                  <a:pt x="7850" y="1328"/>
                  <a:pt x="7856" y="1328"/>
                  <a:pt x="7862" y="1328"/>
                </a:cubicBezTo>
                <a:cubicBezTo>
                  <a:pt x="7868" y="1328"/>
                  <a:pt x="7874" y="1340"/>
                  <a:pt x="7880" y="1346"/>
                </a:cubicBezTo>
                <a:cubicBezTo>
                  <a:pt x="7886" y="1346"/>
                  <a:pt x="7880" y="1358"/>
                  <a:pt x="7886" y="1358"/>
                </a:cubicBezTo>
                <a:cubicBezTo>
                  <a:pt x="7892" y="1358"/>
                  <a:pt x="7892" y="1358"/>
                  <a:pt x="7897" y="1358"/>
                </a:cubicBezTo>
                <a:cubicBezTo>
                  <a:pt x="7909" y="1358"/>
                  <a:pt x="7909" y="1358"/>
                  <a:pt x="7909" y="1358"/>
                </a:cubicBezTo>
                <a:cubicBezTo>
                  <a:pt x="7915" y="1358"/>
                  <a:pt x="7921" y="1352"/>
                  <a:pt x="7921" y="1352"/>
                </a:cubicBezTo>
                <a:cubicBezTo>
                  <a:pt x="7927" y="1352"/>
                  <a:pt x="7927" y="1358"/>
                  <a:pt x="7933" y="1358"/>
                </a:cubicBezTo>
                <a:cubicBezTo>
                  <a:pt x="7939" y="1340"/>
                  <a:pt x="7939" y="1328"/>
                  <a:pt x="7939" y="1310"/>
                </a:cubicBezTo>
                <a:cubicBezTo>
                  <a:pt x="7939" y="1299"/>
                  <a:pt x="7939" y="1299"/>
                  <a:pt x="7939" y="1299"/>
                </a:cubicBezTo>
                <a:cubicBezTo>
                  <a:pt x="7939" y="1299"/>
                  <a:pt x="7939" y="1293"/>
                  <a:pt x="7939" y="1287"/>
                </a:cubicBezTo>
                <a:cubicBezTo>
                  <a:pt x="7939" y="1287"/>
                  <a:pt x="7945" y="1281"/>
                  <a:pt x="7945" y="1275"/>
                </a:cubicBezTo>
                <a:cubicBezTo>
                  <a:pt x="7945" y="1275"/>
                  <a:pt x="7945" y="1269"/>
                  <a:pt x="7945" y="1263"/>
                </a:cubicBezTo>
                <a:cubicBezTo>
                  <a:pt x="7939" y="1263"/>
                  <a:pt x="7933" y="1263"/>
                  <a:pt x="7933" y="1263"/>
                </a:cubicBezTo>
                <a:cubicBezTo>
                  <a:pt x="7921" y="1257"/>
                  <a:pt x="7915" y="1257"/>
                  <a:pt x="7909" y="1257"/>
                </a:cubicBezTo>
                <a:cubicBezTo>
                  <a:pt x="7897" y="1257"/>
                  <a:pt x="7892" y="1251"/>
                  <a:pt x="7880" y="1257"/>
                </a:cubicBezTo>
                <a:cubicBezTo>
                  <a:pt x="7880" y="1257"/>
                  <a:pt x="7880" y="1263"/>
                  <a:pt x="7880" y="1269"/>
                </a:cubicBezTo>
                <a:cubicBezTo>
                  <a:pt x="7874" y="1269"/>
                  <a:pt x="7868" y="1269"/>
                  <a:pt x="7862" y="1269"/>
                </a:cubicBezTo>
                <a:cubicBezTo>
                  <a:pt x="7826" y="1269"/>
                  <a:pt x="7826" y="1269"/>
                  <a:pt x="7826" y="1269"/>
                </a:cubicBezTo>
                <a:cubicBezTo>
                  <a:pt x="7832" y="1263"/>
                  <a:pt x="7832" y="1257"/>
                  <a:pt x="7838" y="1257"/>
                </a:cubicBezTo>
                <a:cubicBezTo>
                  <a:pt x="7838" y="1251"/>
                  <a:pt x="7844" y="1251"/>
                  <a:pt x="7850" y="1251"/>
                </a:cubicBezTo>
                <a:cubicBezTo>
                  <a:pt x="7850" y="1251"/>
                  <a:pt x="7856" y="1245"/>
                  <a:pt x="7862" y="1245"/>
                </a:cubicBezTo>
                <a:cubicBezTo>
                  <a:pt x="7862" y="1245"/>
                  <a:pt x="7856" y="1239"/>
                  <a:pt x="7862" y="1233"/>
                </a:cubicBezTo>
                <a:cubicBezTo>
                  <a:pt x="7850" y="1233"/>
                  <a:pt x="7844" y="1227"/>
                  <a:pt x="7838" y="1227"/>
                </a:cubicBezTo>
                <a:cubicBezTo>
                  <a:pt x="7832" y="1227"/>
                  <a:pt x="7832" y="1221"/>
                  <a:pt x="7826" y="1221"/>
                </a:cubicBezTo>
                <a:cubicBezTo>
                  <a:pt x="7832" y="1210"/>
                  <a:pt x="7832" y="1210"/>
                  <a:pt x="7832" y="1210"/>
                </a:cubicBezTo>
                <a:cubicBezTo>
                  <a:pt x="7880" y="1210"/>
                  <a:pt x="7880" y="1210"/>
                  <a:pt x="7880" y="1210"/>
                </a:cubicBezTo>
                <a:cubicBezTo>
                  <a:pt x="7880" y="1245"/>
                  <a:pt x="7880" y="1245"/>
                  <a:pt x="7880" y="1245"/>
                </a:cubicBezTo>
                <a:cubicBezTo>
                  <a:pt x="7927" y="1245"/>
                  <a:pt x="7927" y="1245"/>
                  <a:pt x="7927" y="1245"/>
                </a:cubicBezTo>
                <a:cubicBezTo>
                  <a:pt x="7933" y="1245"/>
                  <a:pt x="7939" y="1245"/>
                  <a:pt x="7939" y="1239"/>
                </a:cubicBezTo>
                <a:cubicBezTo>
                  <a:pt x="7945" y="1239"/>
                  <a:pt x="7939" y="1233"/>
                  <a:pt x="7945" y="1227"/>
                </a:cubicBezTo>
                <a:cubicBezTo>
                  <a:pt x="7951" y="1227"/>
                  <a:pt x="7963" y="1227"/>
                  <a:pt x="7969" y="1227"/>
                </a:cubicBezTo>
                <a:cubicBezTo>
                  <a:pt x="7980" y="1227"/>
                  <a:pt x="7980" y="1227"/>
                  <a:pt x="7980" y="1227"/>
                </a:cubicBezTo>
                <a:cubicBezTo>
                  <a:pt x="7998" y="1227"/>
                  <a:pt x="7998" y="1239"/>
                  <a:pt x="8016" y="1239"/>
                </a:cubicBezTo>
                <a:cubicBezTo>
                  <a:pt x="8022" y="1239"/>
                  <a:pt x="8028" y="1233"/>
                  <a:pt x="8034" y="1233"/>
                </a:cubicBezTo>
                <a:cubicBezTo>
                  <a:pt x="8034" y="1227"/>
                  <a:pt x="8034" y="1221"/>
                  <a:pt x="8040" y="1221"/>
                </a:cubicBezTo>
                <a:cubicBezTo>
                  <a:pt x="8046" y="1215"/>
                  <a:pt x="8052" y="1215"/>
                  <a:pt x="8052" y="1210"/>
                </a:cubicBezTo>
                <a:cubicBezTo>
                  <a:pt x="8052" y="1204"/>
                  <a:pt x="8046" y="1198"/>
                  <a:pt x="8040" y="1192"/>
                </a:cubicBezTo>
                <a:cubicBezTo>
                  <a:pt x="8040" y="1186"/>
                  <a:pt x="8034" y="1180"/>
                  <a:pt x="8034" y="1180"/>
                </a:cubicBezTo>
                <a:cubicBezTo>
                  <a:pt x="8028" y="1174"/>
                  <a:pt x="8022" y="1168"/>
                  <a:pt x="8016" y="1168"/>
                </a:cubicBezTo>
                <a:cubicBezTo>
                  <a:pt x="8010" y="1168"/>
                  <a:pt x="8004" y="1168"/>
                  <a:pt x="7998" y="1168"/>
                </a:cubicBezTo>
                <a:cubicBezTo>
                  <a:pt x="7992" y="1168"/>
                  <a:pt x="7992" y="1174"/>
                  <a:pt x="7986" y="1174"/>
                </a:cubicBezTo>
                <a:cubicBezTo>
                  <a:pt x="7980" y="1174"/>
                  <a:pt x="7980" y="1180"/>
                  <a:pt x="7975" y="1180"/>
                </a:cubicBezTo>
                <a:cubicBezTo>
                  <a:pt x="7969" y="1180"/>
                  <a:pt x="7969" y="1174"/>
                  <a:pt x="7963" y="1174"/>
                </a:cubicBezTo>
                <a:cubicBezTo>
                  <a:pt x="7957" y="1174"/>
                  <a:pt x="7951" y="1168"/>
                  <a:pt x="7951" y="1168"/>
                </a:cubicBezTo>
                <a:cubicBezTo>
                  <a:pt x="7951" y="1162"/>
                  <a:pt x="7945" y="1162"/>
                  <a:pt x="7945" y="1156"/>
                </a:cubicBezTo>
                <a:cubicBezTo>
                  <a:pt x="7945" y="1144"/>
                  <a:pt x="7951" y="1144"/>
                  <a:pt x="7957" y="1144"/>
                </a:cubicBezTo>
                <a:cubicBezTo>
                  <a:pt x="7963" y="1144"/>
                  <a:pt x="7969" y="1144"/>
                  <a:pt x="7969" y="1144"/>
                </a:cubicBezTo>
                <a:cubicBezTo>
                  <a:pt x="7975" y="1144"/>
                  <a:pt x="7980" y="1150"/>
                  <a:pt x="7980" y="1150"/>
                </a:cubicBezTo>
                <a:cubicBezTo>
                  <a:pt x="7992" y="1150"/>
                  <a:pt x="7998" y="1150"/>
                  <a:pt x="8004" y="1150"/>
                </a:cubicBezTo>
                <a:cubicBezTo>
                  <a:pt x="8016" y="1150"/>
                  <a:pt x="8022" y="1150"/>
                  <a:pt x="8034" y="1150"/>
                </a:cubicBezTo>
                <a:lnTo>
                  <a:pt x="8040" y="1144"/>
                </a:lnTo>
                <a:cubicBezTo>
                  <a:pt x="8052" y="1138"/>
                  <a:pt x="8052" y="1138"/>
                  <a:pt x="8052" y="1138"/>
                </a:cubicBezTo>
                <a:cubicBezTo>
                  <a:pt x="8058" y="1132"/>
                  <a:pt x="8058" y="1127"/>
                  <a:pt x="8064" y="1127"/>
                </a:cubicBezTo>
                <a:cubicBezTo>
                  <a:pt x="8069" y="1127"/>
                  <a:pt x="8069" y="1132"/>
                  <a:pt x="8075" y="1132"/>
                </a:cubicBezTo>
                <a:cubicBezTo>
                  <a:pt x="8093" y="1132"/>
                  <a:pt x="8093" y="1132"/>
                  <a:pt x="8093" y="1132"/>
                </a:cubicBezTo>
                <a:cubicBezTo>
                  <a:pt x="8099" y="1132"/>
                  <a:pt x="8105" y="1132"/>
                  <a:pt x="8111" y="1132"/>
                </a:cubicBezTo>
                <a:cubicBezTo>
                  <a:pt x="8117" y="1132"/>
                  <a:pt x="8117" y="1132"/>
                  <a:pt x="8123" y="1127"/>
                </a:cubicBezTo>
                <a:cubicBezTo>
                  <a:pt x="8129" y="1127"/>
                  <a:pt x="8123" y="1121"/>
                  <a:pt x="8123" y="1115"/>
                </a:cubicBezTo>
                <a:cubicBezTo>
                  <a:pt x="8117" y="1109"/>
                  <a:pt x="8111" y="1103"/>
                  <a:pt x="8105" y="1103"/>
                </a:cubicBezTo>
                <a:cubicBezTo>
                  <a:pt x="8099" y="1097"/>
                  <a:pt x="8093" y="1103"/>
                  <a:pt x="8093" y="1103"/>
                </a:cubicBezTo>
                <a:cubicBezTo>
                  <a:pt x="8087" y="1097"/>
                  <a:pt x="8081" y="1097"/>
                  <a:pt x="8075" y="1091"/>
                </a:cubicBezTo>
                <a:cubicBezTo>
                  <a:pt x="8069" y="1085"/>
                  <a:pt x="8064" y="1085"/>
                  <a:pt x="8064" y="1079"/>
                </a:cubicBezTo>
                <a:cubicBezTo>
                  <a:pt x="8064" y="1073"/>
                  <a:pt x="8058" y="1073"/>
                  <a:pt x="8058" y="1067"/>
                </a:cubicBezTo>
                <a:cubicBezTo>
                  <a:pt x="8058" y="1061"/>
                  <a:pt x="8064" y="1055"/>
                  <a:pt x="8064" y="1050"/>
                </a:cubicBezTo>
                <a:cubicBezTo>
                  <a:pt x="8064" y="1044"/>
                  <a:pt x="8058" y="1038"/>
                  <a:pt x="8058" y="1032"/>
                </a:cubicBezTo>
                <a:cubicBezTo>
                  <a:pt x="8058" y="1026"/>
                  <a:pt x="8064" y="1026"/>
                  <a:pt x="8064" y="1020"/>
                </a:cubicBezTo>
                <a:lnTo>
                  <a:pt x="8064" y="1014"/>
                </a:lnTo>
                <a:cubicBezTo>
                  <a:pt x="8081" y="1014"/>
                  <a:pt x="8087" y="1014"/>
                  <a:pt x="8111" y="1014"/>
                </a:cubicBezTo>
                <a:cubicBezTo>
                  <a:pt x="8111" y="978"/>
                  <a:pt x="8111" y="978"/>
                  <a:pt x="8111" y="978"/>
                </a:cubicBezTo>
                <a:cubicBezTo>
                  <a:pt x="8111" y="966"/>
                  <a:pt x="8093" y="961"/>
                  <a:pt x="8087" y="949"/>
                </a:cubicBezTo>
                <a:cubicBezTo>
                  <a:pt x="8081" y="943"/>
                  <a:pt x="8087" y="943"/>
                  <a:pt x="8087" y="937"/>
                </a:cubicBezTo>
                <a:cubicBezTo>
                  <a:pt x="8087" y="931"/>
                  <a:pt x="8081" y="925"/>
                  <a:pt x="8081" y="919"/>
                </a:cubicBezTo>
                <a:cubicBezTo>
                  <a:pt x="8069" y="919"/>
                  <a:pt x="8064" y="925"/>
                  <a:pt x="8046" y="919"/>
                </a:cubicBezTo>
                <a:cubicBezTo>
                  <a:pt x="8040" y="919"/>
                  <a:pt x="8040" y="919"/>
                  <a:pt x="8034" y="919"/>
                </a:cubicBezTo>
                <a:cubicBezTo>
                  <a:pt x="8028" y="919"/>
                  <a:pt x="8028" y="913"/>
                  <a:pt x="8022" y="913"/>
                </a:cubicBezTo>
                <a:cubicBezTo>
                  <a:pt x="8016" y="913"/>
                  <a:pt x="8016" y="913"/>
                  <a:pt x="8010" y="907"/>
                </a:cubicBezTo>
                <a:cubicBezTo>
                  <a:pt x="8004" y="907"/>
                  <a:pt x="8004" y="907"/>
                  <a:pt x="7998" y="901"/>
                </a:cubicBezTo>
                <a:cubicBezTo>
                  <a:pt x="7998" y="901"/>
                  <a:pt x="7992" y="895"/>
                  <a:pt x="7992" y="889"/>
                </a:cubicBezTo>
                <a:cubicBezTo>
                  <a:pt x="7986" y="889"/>
                  <a:pt x="7986" y="884"/>
                  <a:pt x="7986" y="877"/>
                </a:cubicBezTo>
                <a:cubicBezTo>
                  <a:pt x="7986" y="872"/>
                  <a:pt x="7986" y="872"/>
                  <a:pt x="7986" y="872"/>
                </a:cubicBezTo>
                <a:cubicBezTo>
                  <a:pt x="7992" y="866"/>
                  <a:pt x="7998" y="866"/>
                  <a:pt x="7998" y="866"/>
                </a:cubicBezTo>
                <a:cubicBezTo>
                  <a:pt x="8004" y="860"/>
                  <a:pt x="8004" y="854"/>
                  <a:pt x="8010" y="854"/>
                </a:cubicBezTo>
                <a:cubicBezTo>
                  <a:pt x="8010" y="848"/>
                  <a:pt x="8016" y="854"/>
                  <a:pt x="8022" y="854"/>
                </a:cubicBezTo>
                <a:cubicBezTo>
                  <a:pt x="8028" y="848"/>
                  <a:pt x="8034" y="848"/>
                  <a:pt x="8046" y="848"/>
                </a:cubicBezTo>
                <a:cubicBezTo>
                  <a:pt x="8052" y="848"/>
                  <a:pt x="8052" y="848"/>
                  <a:pt x="8058" y="848"/>
                </a:cubicBezTo>
                <a:cubicBezTo>
                  <a:pt x="8081" y="848"/>
                  <a:pt x="8081" y="848"/>
                  <a:pt x="8081" y="848"/>
                </a:cubicBezTo>
                <a:cubicBezTo>
                  <a:pt x="8087" y="848"/>
                  <a:pt x="8093" y="842"/>
                  <a:pt x="8105" y="848"/>
                </a:cubicBezTo>
                <a:lnTo>
                  <a:pt x="8111" y="854"/>
                </a:lnTo>
                <a:cubicBezTo>
                  <a:pt x="8117" y="860"/>
                  <a:pt x="8123" y="860"/>
                  <a:pt x="8123" y="872"/>
                </a:cubicBezTo>
                <a:cubicBezTo>
                  <a:pt x="8123" y="877"/>
                  <a:pt x="8123" y="877"/>
                  <a:pt x="8123" y="877"/>
                </a:cubicBezTo>
                <a:cubicBezTo>
                  <a:pt x="8129" y="877"/>
                  <a:pt x="8123" y="884"/>
                  <a:pt x="8117" y="884"/>
                </a:cubicBezTo>
                <a:cubicBezTo>
                  <a:pt x="8117" y="895"/>
                  <a:pt x="8111" y="895"/>
                  <a:pt x="8111" y="901"/>
                </a:cubicBezTo>
                <a:cubicBezTo>
                  <a:pt x="8111" y="919"/>
                  <a:pt x="8117" y="931"/>
                  <a:pt x="8123" y="949"/>
                </a:cubicBezTo>
                <a:cubicBezTo>
                  <a:pt x="8141" y="943"/>
                  <a:pt x="8141" y="943"/>
                  <a:pt x="8141" y="943"/>
                </a:cubicBezTo>
                <a:cubicBezTo>
                  <a:pt x="8141" y="848"/>
                  <a:pt x="8141" y="848"/>
                  <a:pt x="8141" y="848"/>
                </a:cubicBezTo>
                <a:cubicBezTo>
                  <a:pt x="8141" y="842"/>
                  <a:pt x="8147" y="842"/>
                  <a:pt x="8147" y="836"/>
                </a:cubicBezTo>
                <a:cubicBezTo>
                  <a:pt x="8152" y="836"/>
                  <a:pt x="8158" y="830"/>
                  <a:pt x="8158" y="824"/>
                </a:cubicBezTo>
                <a:cubicBezTo>
                  <a:pt x="8158" y="818"/>
                  <a:pt x="8158" y="818"/>
                  <a:pt x="8158" y="818"/>
                </a:cubicBezTo>
                <a:cubicBezTo>
                  <a:pt x="8158" y="812"/>
                  <a:pt x="8152" y="812"/>
                  <a:pt x="8152" y="806"/>
                </a:cubicBezTo>
                <a:cubicBezTo>
                  <a:pt x="8147" y="800"/>
                  <a:pt x="8147" y="795"/>
                  <a:pt x="8135" y="795"/>
                </a:cubicBezTo>
                <a:cubicBezTo>
                  <a:pt x="8129" y="795"/>
                  <a:pt x="8123" y="795"/>
                  <a:pt x="8117" y="795"/>
                </a:cubicBezTo>
                <a:lnTo>
                  <a:pt x="8111" y="800"/>
                </a:lnTo>
                <a:cubicBezTo>
                  <a:pt x="8099" y="800"/>
                  <a:pt x="8099" y="800"/>
                  <a:pt x="8087" y="800"/>
                </a:cubicBezTo>
                <a:cubicBezTo>
                  <a:pt x="8069" y="800"/>
                  <a:pt x="8069" y="800"/>
                  <a:pt x="8069" y="800"/>
                </a:cubicBezTo>
                <a:cubicBezTo>
                  <a:pt x="8064" y="800"/>
                  <a:pt x="8064" y="800"/>
                  <a:pt x="8058" y="800"/>
                </a:cubicBezTo>
                <a:cubicBezTo>
                  <a:pt x="8052" y="800"/>
                  <a:pt x="8052" y="800"/>
                  <a:pt x="8046" y="800"/>
                </a:cubicBezTo>
                <a:cubicBezTo>
                  <a:pt x="8046" y="765"/>
                  <a:pt x="8046" y="765"/>
                  <a:pt x="8046" y="765"/>
                </a:cubicBezTo>
                <a:cubicBezTo>
                  <a:pt x="8052" y="765"/>
                  <a:pt x="8058" y="759"/>
                  <a:pt x="8058" y="759"/>
                </a:cubicBezTo>
                <a:cubicBezTo>
                  <a:pt x="8064" y="759"/>
                  <a:pt x="8064" y="765"/>
                  <a:pt x="8069" y="765"/>
                </a:cubicBezTo>
                <a:cubicBezTo>
                  <a:pt x="8081" y="765"/>
                  <a:pt x="8081" y="765"/>
                  <a:pt x="8081" y="765"/>
                </a:cubicBezTo>
                <a:cubicBezTo>
                  <a:pt x="8093" y="765"/>
                  <a:pt x="8099" y="765"/>
                  <a:pt x="8105" y="765"/>
                </a:cubicBezTo>
                <a:cubicBezTo>
                  <a:pt x="8111" y="765"/>
                  <a:pt x="8111" y="759"/>
                  <a:pt x="8117" y="753"/>
                </a:cubicBezTo>
                <a:cubicBezTo>
                  <a:pt x="8111" y="753"/>
                  <a:pt x="8111" y="747"/>
                  <a:pt x="8111" y="741"/>
                </a:cubicBezTo>
                <a:cubicBezTo>
                  <a:pt x="8105" y="741"/>
                  <a:pt x="8105" y="735"/>
                  <a:pt x="8099" y="729"/>
                </a:cubicBezTo>
                <a:cubicBezTo>
                  <a:pt x="8087" y="729"/>
                  <a:pt x="8081" y="735"/>
                  <a:pt x="8075" y="735"/>
                </a:cubicBezTo>
                <a:cubicBezTo>
                  <a:pt x="8069" y="735"/>
                  <a:pt x="8069" y="729"/>
                  <a:pt x="8064" y="723"/>
                </a:cubicBezTo>
                <a:cubicBezTo>
                  <a:pt x="8058" y="723"/>
                  <a:pt x="8058" y="723"/>
                  <a:pt x="8052" y="723"/>
                </a:cubicBezTo>
                <a:cubicBezTo>
                  <a:pt x="8046" y="723"/>
                  <a:pt x="8046" y="723"/>
                  <a:pt x="8040" y="723"/>
                </a:cubicBezTo>
                <a:cubicBezTo>
                  <a:pt x="8034" y="723"/>
                  <a:pt x="8028" y="718"/>
                  <a:pt x="8022" y="718"/>
                </a:cubicBezTo>
                <a:cubicBezTo>
                  <a:pt x="8010" y="718"/>
                  <a:pt x="8004" y="718"/>
                  <a:pt x="7992" y="723"/>
                </a:cubicBezTo>
                <a:cubicBezTo>
                  <a:pt x="7992" y="729"/>
                  <a:pt x="7998" y="735"/>
                  <a:pt x="7992" y="741"/>
                </a:cubicBezTo>
                <a:cubicBezTo>
                  <a:pt x="7992" y="747"/>
                  <a:pt x="7992" y="747"/>
                  <a:pt x="7986" y="753"/>
                </a:cubicBezTo>
                <a:cubicBezTo>
                  <a:pt x="7986" y="753"/>
                  <a:pt x="7980" y="753"/>
                  <a:pt x="7975" y="753"/>
                </a:cubicBezTo>
                <a:cubicBezTo>
                  <a:pt x="7975" y="747"/>
                  <a:pt x="7969" y="747"/>
                  <a:pt x="7963" y="741"/>
                </a:cubicBezTo>
                <a:cubicBezTo>
                  <a:pt x="7963" y="741"/>
                  <a:pt x="7963" y="735"/>
                  <a:pt x="7963" y="729"/>
                </a:cubicBezTo>
                <a:cubicBezTo>
                  <a:pt x="7963" y="723"/>
                  <a:pt x="7963" y="718"/>
                  <a:pt x="7969" y="711"/>
                </a:cubicBezTo>
                <a:cubicBezTo>
                  <a:pt x="7969" y="706"/>
                  <a:pt x="7969" y="700"/>
                  <a:pt x="7975" y="700"/>
                </a:cubicBezTo>
                <a:cubicBezTo>
                  <a:pt x="7975" y="694"/>
                  <a:pt x="7980" y="700"/>
                  <a:pt x="7986" y="694"/>
                </a:cubicBezTo>
                <a:cubicBezTo>
                  <a:pt x="7986" y="688"/>
                  <a:pt x="7992" y="688"/>
                  <a:pt x="7992" y="682"/>
                </a:cubicBezTo>
                <a:cubicBezTo>
                  <a:pt x="7998" y="682"/>
                  <a:pt x="7992" y="676"/>
                  <a:pt x="7992" y="670"/>
                </a:cubicBezTo>
                <a:cubicBezTo>
                  <a:pt x="7992" y="664"/>
                  <a:pt x="7992" y="658"/>
                  <a:pt x="7992" y="646"/>
                </a:cubicBezTo>
                <a:cubicBezTo>
                  <a:pt x="7992" y="640"/>
                  <a:pt x="7998" y="629"/>
                  <a:pt x="7998" y="617"/>
                </a:cubicBezTo>
                <a:cubicBezTo>
                  <a:pt x="8034" y="617"/>
                  <a:pt x="8034" y="617"/>
                  <a:pt x="8034" y="617"/>
                </a:cubicBezTo>
                <a:cubicBezTo>
                  <a:pt x="8034" y="605"/>
                  <a:pt x="8034" y="599"/>
                  <a:pt x="8040" y="587"/>
                </a:cubicBezTo>
                <a:cubicBezTo>
                  <a:pt x="8040" y="587"/>
                  <a:pt x="8046" y="581"/>
                  <a:pt x="8046" y="575"/>
                </a:cubicBezTo>
                <a:cubicBezTo>
                  <a:pt x="8058" y="575"/>
                  <a:pt x="8064" y="575"/>
                  <a:pt x="8069" y="575"/>
                </a:cubicBezTo>
                <a:cubicBezTo>
                  <a:pt x="8081" y="575"/>
                  <a:pt x="8081" y="575"/>
                  <a:pt x="8081" y="575"/>
                </a:cubicBezTo>
                <a:cubicBezTo>
                  <a:pt x="8087" y="575"/>
                  <a:pt x="8087" y="569"/>
                  <a:pt x="8093" y="569"/>
                </a:cubicBezTo>
                <a:cubicBezTo>
                  <a:pt x="8093" y="563"/>
                  <a:pt x="8093" y="557"/>
                  <a:pt x="8093" y="557"/>
                </a:cubicBezTo>
                <a:cubicBezTo>
                  <a:pt x="8093" y="552"/>
                  <a:pt x="8087" y="545"/>
                  <a:pt x="8087" y="540"/>
                </a:cubicBezTo>
                <a:cubicBezTo>
                  <a:pt x="8087" y="534"/>
                  <a:pt x="8093" y="528"/>
                  <a:pt x="8099" y="522"/>
                </a:cubicBezTo>
                <a:cubicBezTo>
                  <a:pt x="8099" y="516"/>
                  <a:pt x="8105" y="516"/>
                  <a:pt x="8105" y="510"/>
                </a:cubicBezTo>
                <a:cubicBezTo>
                  <a:pt x="8105" y="504"/>
                  <a:pt x="8111" y="504"/>
                  <a:pt x="8111" y="498"/>
                </a:cubicBezTo>
                <a:cubicBezTo>
                  <a:pt x="8111" y="492"/>
                  <a:pt x="8117" y="492"/>
                  <a:pt x="8123" y="492"/>
                </a:cubicBezTo>
                <a:cubicBezTo>
                  <a:pt x="8129" y="486"/>
                  <a:pt x="8135" y="480"/>
                  <a:pt x="8147" y="480"/>
                </a:cubicBezTo>
                <a:cubicBezTo>
                  <a:pt x="8158" y="474"/>
                  <a:pt x="8164" y="486"/>
                  <a:pt x="8182" y="480"/>
                </a:cubicBezTo>
                <a:lnTo>
                  <a:pt x="8188" y="480"/>
                </a:lnTo>
                <a:cubicBezTo>
                  <a:pt x="8194" y="474"/>
                  <a:pt x="8194" y="468"/>
                  <a:pt x="8194" y="468"/>
                </a:cubicBezTo>
                <a:cubicBezTo>
                  <a:pt x="8200" y="463"/>
                  <a:pt x="8200" y="457"/>
                  <a:pt x="8200" y="457"/>
                </a:cubicBezTo>
                <a:cubicBezTo>
                  <a:pt x="8200" y="451"/>
                  <a:pt x="8200" y="445"/>
                  <a:pt x="8206" y="445"/>
                </a:cubicBezTo>
                <a:cubicBezTo>
                  <a:pt x="8206" y="439"/>
                  <a:pt x="8212" y="439"/>
                  <a:pt x="8218" y="439"/>
                </a:cubicBezTo>
                <a:cubicBezTo>
                  <a:pt x="8224" y="433"/>
                  <a:pt x="8224" y="433"/>
                  <a:pt x="8230" y="433"/>
                </a:cubicBezTo>
                <a:cubicBezTo>
                  <a:pt x="8230" y="433"/>
                  <a:pt x="8235" y="433"/>
                  <a:pt x="8241" y="433"/>
                </a:cubicBezTo>
                <a:cubicBezTo>
                  <a:pt x="8241" y="433"/>
                  <a:pt x="8247" y="433"/>
                  <a:pt x="8253" y="427"/>
                </a:cubicBezTo>
                <a:cubicBezTo>
                  <a:pt x="8253" y="427"/>
                  <a:pt x="8259" y="433"/>
                  <a:pt x="8265" y="427"/>
                </a:cubicBezTo>
                <a:cubicBezTo>
                  <a:pt x="8265" y="427"/>
                  <a:pt x="8265" y="421"/>
                  <a:pt x="8271" y="415"/>
                </a:cubicBezTo>
                <a:cubicBezTo>
                  <a:pt x="8265" y="403"/>
                  <a:pt x="8265" y="403"/>
                  <a:pt x="8265" y="403"/>
                </a:cubicBezTo>
                <a:cubicBezTo>
                  <a:pt x="8164" y="403"/>
                  <a:pt x="8164" y="403"/>
                  <a:pt x="8164" y="403"/>
                </a:cubicBezTo>
                <a:cubicBezTo>
                  <a:pt x="8135" y="397"/>
                  <a:pt x="8135" y="397"/>
                  <a:pt x="8135" y="397"/>
                </a:cubicBezTo>
                <a:cubicBezTo>
                  <a:pt x="8147" y="397"/>
                  <a:pt x="8152" y="397"/>
                  <a:pt x="8158" y="391"/>
                </a:cubicBezTo>
                <a:cubicBezTo>
                  <a:pt x="8170" y="386"/>
                  <a:pt x="8176" y="374"/>
                  <a:pt x="8188" y="374"/>
                </a:cubicBezTo>
                <a:cubicBezTo>
                  <a:pt x="8200" y="374"/>
                  <a:pt x="8200" y="374"/>
                  <a:pt x="8206" y="379"/>
                </a:cubicBezTo>
                <a:cubicBezTo>
                  <a:pt x="8212" y="379"/>
                  <a:pt x="8218" y="386"/>
                  <a:pt x="8224" y="386"/>
                </a:cubicBezTo>
                <a:cubicBezTo>
                  <a:pt x="8230" y="386"/>
                  <a:pt x="8230" y="386"/>
                  <a:pt x="8235" y="386"/>
                </a:cubicBezTo>
                <a:cubicBezTo>
                  <a:pt x="8247" y="386"/>
                  <a:pt x="8247" y="386"/>
                  <a:pt x="8247" y="386"/>
                </a:cubicBezTo>
                <a:cubicBezTo>
                  <a:pt x="8253" y="386"/>
                  <a:pt x="8253" y="386"/>
                  <a:pt x="8259" y="386"/>
                </a:cubicBezTo>
                <a:cubicBezTo>
                  <a:pt x="8265" y="386"/>
                  <a:pt x="8265" y="386"/>
                  <a:pt x="8271" y="386"/>
                </a:cubicBezTo>
                <a:cubicBezTo>
                  <a:pt x="8277" y="386"/>
                  <a:pt x="8283" y="379"/>
                  <a:pt x="8283" y="379"/>
                </a:cubicBezTo>
                <a:cubicBezTo>
                  <a:pt x="8289" y="379"/>
                  <a:pt x="8289" y="374"/>
                  <a:pt x="8295" y="368"/>
                </a:cubicBezTo>
                <a:cubicBezTo>
                  <a:pt x="8295" y="368"/>
                  <a:pt x="8301" y="362"/>
                  <a:pt x="8301" y="356"/>
                </a:cubicBezTo>
                <a:cubicBezTo>
                  <a:pt x="8307" y="350"/>
                  <a:pt x="8313" y="350"/>
                  <a:pt x="8318" y="344"/>
                </a:cubicBezTo>
                <a:cubicBezTo>
                  <a:pt x="8318" y="338"/>
                  <a:pt x="8318" y="332"/>
                  <a:pt x="8324" y="332"/>
                </a:cubicBezTo>
                <a:cubicBezTo>
                  <a:pt x="8330" y="332"/>
                  <a:pt x="8342" y="332"/>
                  <a:pt x="8348" y="332"/>
                </a:cubicBezTo>
                <a:cubicBezTo>
                  <a:pt x="8360" y="332"/>
                  <a:pt x="8360" y="332"/>
                  <a:pt x="8360" y="332"/>
                </a:cubicBezTo>
                <a:cubicBezTo>
                  <a:pt x="8378" y="332"/>
                  <a:pt x="8390" y="326"/>
                  <a:pt x="8407" y="326"/>
                </a:cubicBezTo>
                <a:cubicBezTo>
                  <a:pt x="8407" y="326"/>
                  <a:pt x="8413" y="326"/>
                  <a:pt x="8419" y="326"/>
                </a:cubicBezTo>
                <a:cubicBezTo>
                  <a:pt x="8419" y="320"/>
                  <a:pt x="8425" y="320"/>
                  <a:pt x="8425" y="320"/>
                </a:cubicBezTo>
                <a:cubicBezTo>
                  <a:pt x="8431" y="320"/>
                  <a:pt x="8437" y="314"/>
                  <a:pt x="8437" y="308"/>
                </a:cubicBezTo>
                <a:cubicBezTo>
                  <a:pt x="8443" y="302"/>
                  <a:pt x="8449" y="302"/>
                  <a:pt x="8449" y="297"/>
                </a:cubicBezTo>
                <a:cubicBezTo>
                  <a:pt x="8449" y="291"/>
                  <a:pt x="8449" y="285"/>
                  <a:pt x="8449" y="273"/>
                </a:cubicBezTo>
                <a:cubicBezTo>
                  <a:pt x="8449" y="267"/>
                  <a:pt x="8449" y="261"/>
                  <a:pt x="8443" y="255"/>
                </a:cubicBezTo>
                <a:cubicBezTo>
                  <a:pt x="8443" y="249"/>
                  <a:pt x="8437" y="249"/>
                  <a:pt x="8431" y="249"/>
                </a:cubicBezTo>
                <a:cubicBezTo>
                  <a:pt x="8425" y="243"/>
                  <a:pt x="8419" y="243"/>
                  <a:pt x="8407" y="243"/>
                </a:cubicBezTo>
                <a:cubicBezTo>
                  <a:pt x="8396" y="243"/>
                  <a:pt x="8390" y="243"/>
                  <a:pt x="8384" y="249"/>
                </a:cubicBezTo>
                <a:cubicBezTo>
                  <a:pt x="8378" y="249"/>
                  <a:pt x="8372" y="255"/>
                  <a:pt x="8366" y="255"/>
                </a:cubicBezTo>
                <a:cubicBezTo>
                  <a:pt x="8360" y="255"/>
                  <a:pt x="8354" y="261"/>
                  <a:pt x="8342" y="261"/>
                </a:cubicBezTo>
                <a:cubicBezTo>
                  <a:pt x="8336" y="261"/>
                  <a:pt x="8330" y="255"/>
                  <a:pt x="8318" y="255"/>
                </a:cubicBezTo>
                <a:cubicBezTo>
                  <a:pt x="8313" y="249"/>
                  <a:pt x="8313" y="249"/>
                  <a:pt x="8307" y="249"/>
                </a:cubicBezTo>
                <a:cubicBezTo>
                  <a:pt x="8289" y="243"/>
                  <a:pt x="8289" y="243"/>
                  <a:pt x="8289" y="243"/>
                </a:cubicBezTo>
                <a:cubicBezTo>
                  <a:pt x="8283" y="237"/>
                  <a:pt x="8277" y="237"/>
                  <a:pt x="8271" y="237"/>
                </a:cubicBezTo>
                <a:cubicBezTo>
                  <a:pt x="8265" y="237"/>
                  <a:pt x="8259" y="243"/>
                  <a:pt x="8247" y="243"/>
                </a:cubicBezTo>
                <a:cubicBezTo>
                  <a:pt x="8241" y="243"/>
                  <a:pt x="8241" y="243"/>
                  <a:pt x="8235" y="243"/>
                </a:cubicBezTo>
                <a:cubicBezTo>
                  <a:pt x="8224" y="243"/>
                  <a:pt x="8218" y="243"/>
                  <a:pt x="8206" y="249"/>
                </a:cubicBezTo>
                <a:cubicBezTo>
                  <a:pt x="8206" y="249"/>
                  <a:pt x="8200" y="255"/>
                  <a:pt x="8194" y="255"/>
                </a:cubicBezTo>
                <a:cubicBezTo>
                  <a:pt x="8194" y="261"/>
                  <a:pt x="8188" y="261"/>
                  <a:pt x="8188" y="261"/>
                </a:cubicBezTo>
                <a:cubicBezTo>
                  <a:pt x="8182" y="273"/>
                  <a:pt x="8182" y="279"/>
                  <a:pt x="8176" y="285"/>
                </a:cubicBezTo>
                <a:cubicBezTo>
                  <a:pt x="8176" y="291"/>
                  <a:pt x="8176" y="297"/>
                  <a:pt x="8170" y="297"/>
                </a:cubicBezTo>
                <a:cubicBezTo>
                  <a:pt x="8170" y="302"/>
                  <a:pt x="8164" y="302"/>
                  <a:pt x="8158" y="302"/>
                </a:cubicBezTo>
                <a:cubicBezTo>
                  <a:pt x="8152" y="302"/>
                  <a:pt x="8147" y="302"/>
                  <a:pt x="8135" y="302"/>
                </a:cubicBezTo>
                <a:cubicBezTo>
                  <a:pt x="8123" y="302"/>
                  <a:pt x="8117" y="302"/>
                  <a:pt x="8111" y="302"/>
                </a:cubicBezTo>
                <a:cubicBezTo>
                  <a:pt x="8099" y="302"/>
                  <a:pt x="8093" y="302"/>
                  <a:pt x="8087" y="302"/>
                </a:cubicBezTo>
                <a:cubicBezTo>
                  <a:pt x="8081" y="297"/>
                  <a:pt x="8081" y="291"/>
                  <a:pt x="8075" y="291"/>
                </a:cubicBezTo>
                <a:cubicBezTo>
                  <a:pt x="8069" y="285"/>
                  <a:pt x="8058" y="285"/>
                  <a:pt x="8046" y="285"/>
                </a:cubicBezTo>
                <a:cubicBezTo>
                  <a:pt x="8040" y="285"/>
                  <a:pt x="8034" y="285"/>
                  <a:pt x="8028" y="285"/>
                </a:cubicBezTo>
                <a:cubicBezTo>
                  <a:pt x="8016" y="291"/>
                  <a:pt x="8016" y="297"/>
                  <a:pt x="8010" y="308"/>
                </a:cubicBezTo>
                <a:cubicBezTo>
                  <a:pt x="8004" y="308"/>
                  <a:pt x="8004" y="314"/>
                  <a:pt x="8004" y="320"/>
                </a:cubicBezTo>
                <a:cubicBezTo>
                  <a:pt x="7998" y="320"/>
                  <a:pt x="7998" y="320"/>
                  <a:pt x="7992" y="326"/>
                </a:cubicBezTo>
                <a:cubicBezTo>
                  <a:pt x="7986" y="326"/>
                  <a:pt x="7986" y="326"/>
                  <a:pt x="7980" y="326"/>
                </a:cubicBezTo>
                <a:cubicBezTo>
                  <a:pt x="7969" y="326"/>
                  <a:pt x="7963" y="320"/>
                  <a:pt x="7957" y="326"/>
                </a:cubicBezTo>
                <a:cubicBezTo>
                  <a:pt x="7945" y="326"/>
                  <a:pt x="7939" y="326"/>
                  <a:pt x="7933" y="332"/>
                </a:cubicBezTo>
                <a:cubicBezTo>
                  <a:pt x="7927" y="332"/>
                  <a:pt x="7927" y="338"/>
                  <a:pt x="7921" y="338"/>
                </a:cubicBezTo>
                <a:cubicBezTo>
                  <a:pt x="7909" y="344"/>
                  <a:pt x="7903" y="338"/>
                  <a:pt x="7892" y="344"/>
                </a:cubicBezTo>
                <a:cubicBezTo>
                  <a:pt x="7892" y="344"/>
                  <a:pt x="7886" y="350"/>
                  <a:pt x="7880" y="350"/>
                </a:cubicBezTo>
                <a:cubicBezTo>
                  <a:pt x="7880" y="356"/>
                  <a:pt x="7874" y="362"/>
                  <a:pt x="7868" y="362"/>
                </a:cubicBezTo>
                <a:cubicBezTo>
                  <a:pt x="7862" y="374"/>
                  <a:pt x="7862" y="386"/>
                  <a:pt x="7850" y="391"/>
                </a:cubicBezTo>
                <a:cubicBezTo>
                  <a:pt x="7844" y="397"/>
                  <a:pt x="7844" y="397"/>
                  <a:pt x="7838" y="397"/>
                </a:cubicBezTo>
                <a:cubicBezTo>
                  <a:pt x="7832" y="397"/>
                  <a:pt x="7832" y="391"/>
                  <a:pt x="7826" y="391"/>
                </a:cubicBezTo>
                <a:cubicBezTo>
                  <a:pt x="7832" y="391"/>
                  <a:pt x="7832" y="386"/>
                  <a:pt x="7832" y="379"/>
                </a:cubicBezTo>
                <a:cubicBezTo>
                  <a:pt x="7838" y="379"/>
                  <a:pt x="7844" y="379"/>
                  <a:pt x="7844" y="374"/>
                </a:cubicBezTo>
                <a:cubicBezTo>
                  <a:pt x="7850" y="374"/>
                  <a:pt x="7850" y="368"/>
                  <a:pt x="7850" y="362"/>
                </a:cubicBezTo>
                <a:cubicBezTo>
                  <a:pt x="7856" y="362"/>
                  <a:pt x="7856" y="356"/>
                  <a:pt x="7862" y="350"/>
                </a:cubicBezTo>
                <a:cubicBezTo>
                  <a:pt x="7862" y="344"/>
                  <a:pt x="7868" y="332"/>
                  <a:pt x="7874" y="332"/>
                </a:cubicBezTo>
                <a:cubicBezTo>
                  <a:pt x="7880" y="326"/>
                  <a:pt x="7880" y="332"/>
                  <a:pt x="7886" y="332"/>
                </a:cubicBezTo>
                <a:cubicBezTo>
                  <a:pt x="7892" y="326"/>
                  <a:pt x="7897" y="326"/>
                  <a:pt x="7903" y="320"/>
                </a:cubicBezTo>
                <a:cubicBezTo>
                  <a:pt x="7903" y="314"/>
                  <a:pt x="7903" y="314"/>
                  <a:pt x="7903" y="308"/>
                </a:cubicBezTo>
                <a:cubicBezTo>
                  <a:pt x="7903" y="285"/>
                  <a:pt x="7903" y="285"/>
                  <a:pt x="7903" y="285"/>
                </a:cubicBezTo>
                <a:cubicBezTo>
                  <a:pt x="7909" y="279"/>
                  <a:pt x="7909" y="273"/>
                  <a:pt x="7915" y="273"/>
                </a:cubicBezTo>
                <a:cubicBezTo>
                  <a:pt x="7921" y="273"/>
                  <a:pt x="7927" y="273"/>
                  <a:pt x="7927" y="267"/>
                </a:cubicBezTo>
                <a:cubicBezTo>
                  <a:pt x="7933" y="267"/>
                  <a:pt x="7939" y="267"/>
                  <a:pt x="7939" y="261"/>
                </a:cubicBezTo>
                <a:cubicBezTo>
                  <a:pt x="7945" y="255"/>
                  <a:pt x="7939" y="255"/>
                  <a:pt x="7939" y="249"/>
                </a:cubicBezTo>
                <a:cubicBezTo>
                  <a:pt x="7939" y="243"/>
                  <a:pt x="7939" y="243"/>
                  <a:pt x="7939" y="237"/>
                </a:cubicBezTo>
                <a:cubicBezTo>
                  <a:pt x="7939" y="231"/>
                  <a:pt x="7939" y="231"/>
                  <a:pt x="7933" y="225"/>
                </a:cubicBezTo>
                <a:cubicBezTo>
                  <a:pt x="7933" y="225"/>
                  <a:pt x="7927" y="220"/>
                  <a:pt x="7927" y="213"/>
                </a:cubicBezTo>
                <a:cubicBezTo>
                  <a:pt x="7921" y="213"/>
                  <a:pt x="7921" y="213"/>
                  <a:pt x="7915" y="213"/>
                </a:cubicBezTo>
                <a:cubicBezTo>
                  <a:pt x="7903" y="213"/>
                  <a:pt x="7903" y="213"/>
                  <a:pt x="7903" y="213"/>
                </a:cubicBezTo>
                <a:cubicBezTo>
                  <a:pt x="7897" y="213"/>
                  <a:pt x="7897" y="220"/>
                  <a:pt x="7892" y="220"/>
                </a:cubicBezTo>
                <a:cubicBezTo>
                  <a:pt x="7880" y="220"/>
                  <a:pt x="7874" y="220"/>
                  <a:pt x="7862" y="220"/>
                </a:cubicBezTo>
                <a:cubicBezTo>
                  <a:pt x="7856" y="220"/>
                  <a:pt x="7856" y="220"/>
                  <a:pt x="7850" y="220"/>
                </a:cubicBezTo>
                <a:cubicBezTo>
                  <a:pt x="7838" y="220"/>
                  <a:pt x="7826" y="220"/>
                  <a:pt x="7814" y="220"/>
                </a:cubicBezTo>
                <a:cubicBezTo>
                  <a:pt x="7809" y="220"/>
                  <a:pt x="7803" y="220"/>
                  <a:pt x="7803" y="213"/>
                </a:cubicBezTo>
                <a:cubicBezTo>
                  <a:pt x="7803" y="231"/>
                  <a:pt x="7803" y="237"/>
                  <a:pt x="7803" y="255"/>
                </a:cubicBezTo>
                <a:lnTo>
                  <a:pt x="7797" y="261"/>
                </a:lnTo>
                <a:cubicBezTo>
                  <a:pt x="7797" y="267"/>
                  <a:pt x="7803" y="267"/>
                  <a:pt x="7803" y="273"/>
                </a:cubicBezTo>
                <a:cubicBezTo>
                  <a:pt x="7797" y="273"/>
                  <a:pt x="7791" y="279"/>
                  <a:pt x="7785" y="279"/>
                </a:cubicBezTo>
                <a:cubicBezTo>
                  <a:pt x="7779" y="279"/>
                  <a:pt x="7779" y="273"/>
                  <a:pt x="7773" y="273"/>
                </a:cubicBezTo>
                <a:cubicBezTo>
                  <a:pt x="7761" y="273"/>
                  <a:pt x="7761" y="273"/>
                  <a:pt x="7749" y="273"/>
                </a:cubicBezTo>
                <a:cubicBezTo>
                  <a:pt x="7743" y="273"/>
                  <a:pt x="7737" y="273"/>
                  <a:pt x="7732" y="273"/>
                </a:cubicBezTo>
                <a:cubicBezTo>
                  <a:pt x="7720" y="273"/>
                  <a:pt x="7720" y="279"/>
                  <a:pt x="7708" y="285"/>
                </a:cubicBezTo>
                <a:cubicBezTo>
                  <a:pt x="7708" y="285"/>
                  <a:pt x="7702" y="285"/>
                  <a:pt x="7696" y="285"/>
                </a:cubicBezTo>
                <a:cubicBezTo>
                  <a:pt x="7690" y="291"/>
                  <a:pt x="7690" y="291"/>
                  <a:pt x="7684" y="297"/>
                </a:cubicBezTo>
                <a:cubicBezTo>
                  <a:pt x="7684" y="297"/>
                  <a:pt x="7678" y="297"/>
                  <a:pt x="7672" y="297"/>
                </a:cubicBezTo>
                <a:cubicBezTo>
                  <a:pt x="7672" y="291"/>
                  <a:pt x="7678" y="285"/>
                  <a:pt x="7678" y="285"/>
                </a:cubicBezTo>
                <a:cubicBezTo>
                  <a:pt x="7678" y="279"/>
                  <a:pt x="7684" y="279"/>
                  <a:pt x="7684" y="273"/>
                </a:cubicBezTo>
                <a:cubicBezTo>
                  <a:pt x="7684" y="267"/>
                  <a:pt x="7684" y="261"/>
                  <a:pt x="7690" y="261"/>
                </a:cubicBezTo>
                <a:cubicBezTo>
                  <a:pt x="7690" y="255"/>
                  <a:pt x="7696" y="249"/>
                  <a:pt x="7702" y="249"/>
                </a:cubicBezTo>
                <a:cubicBezTo>
                  <a:pt x="7714" y="249"/>
                  <a:pt x="7714" y="249"/>
                  <a:pt x="7714" y="249"/>
                </a:cubicBezTo>
                <a:cubicBezTo>
                  <a:pt x="7720" y="249"/>
                  <a:pt x="7726" y="249"/>
                  <a:pt x="7737" y="249"/>
                </a:cubicBezTo>
                <a:cubicBezTo>
                  <a:pt x="7743" y="249"/>
                  <a:pt x="7749" y="249"/>
                  <a:pt x="7761" y="249"/>
                </a:cubicBezTo>
                <a:cubicBezTo>
                  <a:pt x="7767" y="243"/>
                  <a:pt x="7767" y="243"/>
                  <a:pt x="7773" y="237"/>
                </a:cubicBezTo>
                <a:cubicBezTo>
                  <a:pt x="7767" y="225"/>
                  <a:pt x="7767" y="225"/>
                  <a:pt x="7767" y="225"/>
                </a:cubicBezTo>
                <a:cubicBezTo>
                  <a:pt x="7767" y="225"/>
                  <a:pt x="7761" y="220"/>
                  <a:pt x="7755" y="220"/>
                </a:cubicBezTo>
                <a:cubicBezTo>
                  <a:pt x="7749" y="220"/>
                  <a:pt x="7749" y="220"/>
                  <a:pt x="7743" y="220"/>
                </a:cubicBezTo>
                <a:cubicBezTo>
                  <a:pt x="7737" y="220"/>
                  <a:pt x="7732" y="220"/>
                  <a:pt x="7726" y="220"/>
                </a:cubicBezTo>
                <a:cubicBezTo>
                  <a:pt x="7708" y="220"/>
                  <a:pt x="7696" y="225"/>
                  <a:pt x="7678" y="225"/>
                </a:cubicBezTo>
                <a:cubicBezTo>
                  <a:pt x="7672" y="225"/>
                  <a:pt x="7666" y="225"/>
                  <a:pt x="7654" y="225"/>
                </a:cubicBezTo>
                <a:cubicBezTo>
                  <a:pt x="7654" y="225"/>
                  <a:pt x="7648" y="231"/>
                  <a:pt x="7643" y="231"/>
                </a:cubicBezTo>
                <a:cubicBezTo>
                  <a:pt x="7566" y="231"/>
                  <a:pt x="7566" y="231"/>
                  <a:pt x="7566" y="231"/>
                </a:cubicBezTo>
                <a:cubicBezTo>
                  <a:pt x="7554" y="231"/>
                  <a:pt x="7548" y="225"/>
                  <a:pt x="7536" y="225"/>
                </a:cubicBezTo>
                <a:cubicBezTo>
                  <a:pt x="7524" y="225"/>
                  <a:pt x="7518" y="225"/>
                  <a:pt x="7506" y="231"/>
                </a:cubicBezTo>
                <a:cubicBezTo>
                  <a:pt x="7500" y="231"/>
                  <a:pt x="7494" y="231"/>
                  <a:pt x="7494" y="231"/>
                </a:cubicBezTo>
                <a:cubicBezTo>
                  <a:pt x="7488" y="231"/>
                  <a:pt x="7482" y="237"/>
                  <a:pt x="7482" y="237"/>
                </a:cubicBezTo>
                <a:cubicBezTo>
                  <a:pt x="7477" y="237"/>
                  <a:pt x="7471" y="243"/>
                  <a:pt x="7471" y="243"/>
                </a:cubicBezTo>
                <a:cubicBezTo>
                  <a:pt x="7465" y="243"/>
                  <a:pt x="7459" y="249"/>
                  <a:pt x="7453" y="249"/>
                </a:cubicBezTo>
                <a:cubicBezTo>
                  <a:pt x="7447" y="249"/>
                  <a:pt x="7441" y="249"/>
                  <a:pt x="7435" y="249"/>
                </a:cubicBezTo>
                <a:cubicBezTo>
                  <a:pt x="7429" y="249"/>
                  <a:pt x="7429" y="255"/>
                  <a:pt x="7423" y="255"/>
                </a:cubicBezTo>
                <a:cubicBezTo>
                  <a:pt x="7417" y="255"/>
                  <a:pt x="7411" y="255"/>
                  <a:pt x="7405" y="255"/>
                </a:cubicBezTo>
                <a:cubicBezTo>
                  <a:pt x="7400" y="255"/>
                  <a:pt x="7400" y="261"/>
                  <a:pt x="7393" y="261"/>
                </a:cubicBezTo>
                <a:cubicBezTo>
                  <a:pt x="7388" y="261"/>
                  <a:pt x="7382" y="261"/>
                  <a:pt x="7382" y="261"/>
                </a:cubicBezTo>
                <a:cubicBezTo>
                  <a:pt x="7376" y="267"/>
                  <a:pt x="7370" y="267"/>
                  <a:pt x="7364" y="267"/>
                </a:cubicBezTo>
                <a:cubicBezTo>
                  <a:pt x="7358" y="267"/>
                  <a:pt x="7358" y="267"/>
                  <a:pt x="7352" y="261"/>
                </a:cubicBezTo>
                <a:cubicBezTo>
                  <a:pt x="7358" y="261"/>
                  <a:pt x="7358" y="255"/>
                  <a:pt x="7358" y="255"/>
                </a:cubicBezTo>
                <a:cubicBezTo>
                  <a:pt x="7364" y="243"/>
                  <a:pt x="7370" y="237"/>
                  <a:pt x="7376" y="231"/>
                </a:cubicBezTo>
                <a:cubicBezTo>
                  <a:pt x="7376" y="225"/>
                  <a:pt x="7382" y="220"/>
                  <a:pt x="7382" y="220"/>
                </a:cubicBezTo>
                <a:cubicBezTo>
                  <a:pt x="7393" y="213"/>
                  <a:pt x="7400" y="208"/>
                  <a:pt x="7411" y="208"/>
                </a:cubicBezTo>
                <a:cubicBezTo>
                  <a:pt x="7417" y="208"/>
                  <a:pt x="7417" y="202"/>
                  <a:pt x="7423" y="202"/>
                </a:cubicBezTo>
                <a:cubicBezTo>
                  <a:pt x="7619" y="202"/>
                  <a:pt x="7619" y="202"/>
                  <a:pt x="7619" y="202"/>
                </a:cubicBezTo>
                <a:cubicBezTo>
                  <a:pt x="7619" y="202"/>
                  <a:pt x="7625" y="202"/>
                  <a:pt x="7631" y="202"/>
                </a:cubicBezTo>
                <a:cubicBezTo>
                  <a:pt x="7631" y="196"/>
                  <a:pt x="7631" y="190"/>
                  <a:pt x="7637" y="190"/>
                </a:cubicBezTo>
                <a:cubicBezTo>
                  <a:pt x="7643" y="190"/>
                  <a:pt x="7643" y="184"/>
                  <a:pt x="7648" y="184"/>
                </a:cubicBezTo>
                <a:cubicBezTo>
                  <a:pt x="7809" y="184"/>
                  <a:pt x="7809" y="184"/>
                  <a:pt x="7809" y="184"/>
                </a:cubicBezTo>
                <a:cubicBezTo>
                  <a:pt x="7814" y="184"/>
                  <a:pt x="7820" y="184"/>
                  <a:pt x="7820" y="184"/>
                </a:cubicBezTo>
                <a:cubicBezTo>
                  <a:pt x="7832" y="184"/>
                  <a:pt x="7838" y="184"/>
                  <a:pt x="7844" y="184"/>
                </a:cubicBezTo>
                <a:cubicBezTo>
                  <a:pt x="7850" y="184"/>
                  <a:pt x="7850" y="178"/>
                  <a:pt x="7856" y="178"/>
                </a:cubicBezTo>
                <a:cubicBezTo>
                  <a:pt x="7862" y="178"/>
                  <a:pt x="7856" y="166"/>
                  <a:pt x="7862" y="166"/>
                </a:cubicBezTo>
                <a:cubicBezTo>
                  <a:pt x="7868" y="166"/>
                  <a:pt x="7868" y="166"/>
                  <a:pt x="7874" y="166"/>
                </a:cubicBezTo>
                <a:cubicBezTo>
                  <a:pt x="7880" y="166"/>
                  <a:pt x="7880" y="160"/>
                  <a:pt x="7886" y="160"/>
                </a:cubicBezTo>
                <a:cubicBezTo>
                  <a:pt x="7892" y="160"/>
                  <a:pt x="7892" y="160"/>
                  <a:pt x="7897" y="160"/>
                </a:cubicBezTo>
                <a:cubicBezTo>
                  <a:pt x="7903" y="160"/>
                  <a:pt x="7903" y="160"/>
                  <a:pt x="7909" y="160"/>
                </a:cubicBezTo>
                <a:cubicBezTo>
                  <a:pt x="7915" y="160"/>
                  <a:pt x="7915" y="154"/>
                  <a:pt x="7921" y="154"/>
                </a:cubicBezTo>
                <a:cubicBezTo>
                  <a:pt x="7933" y="148"/>
                  <a:pt x="7945" y="154"/>
                  <a:pt x="7957" y="154"/>
                </a:cubicBezTo>
                <a:cubicBezTo>
                  <a:pt x="7963" y="154"/>
                  <a:pt x="7963" y="148"/>
                  <a:pt x="7969" y="148"/>
                </a:cubicBezTo>
                <a:cubicBezTo>
                  <a:pt x="7969" y="125"/>
                  <a:pt x="7969" y="125"/>
                  <a:pt x="7969" y="125"/>
                </a:cubicBezTo>
                <a:cubicBezTo>
                  <a:pt x="7939" y="119"/>
                  <a:pt x="7939" y="119"/>
                  <a:pt x="7939" y="119"/>
                </a:cubicBezTo>
                <a:cubicBezTo>
                  <a:pt x="7933" y="125"/>
                  <a:pt x="7927" y="125"/>
                  <a:pt x="7921" y="125"/>
                </a:cubicBezTo>
                <a:cubicBezTo>
                  <a:pt x="7915" y="125"/>
                  <a:pt x="7915" y="125"/>
                  <a:pt x="7915" y="125"/>
                </a:cubicBezTo>
                <a:cubicBezTo>
                  <a:pt x="7909" y="125"/>
                  <a:pt x="7909" y="125"/>
                  <a:pt x="7903" y="119"/>
                </a:cubicBezTo>
                <a:cubicBezTo>
                  <a:pt x="7892" y="119"/>
                  <a:pt x="7880" y="113"/>
                  <a:pt x="7868" y="113"/>
                </a:cubicBezTo>
                <a:cubicBezTo>
                  <a:pt x="7856" y="113"/>
                  <a:pt x="7850" y="119"/>
                  <a:pt x="7844" y="119"/>
                </a:cubicBezTo>
                <a:cubicBezTo>
                  <a:pt x="7832" y="119"/>
                  <a:pt x="7826" y="119"/>
                  <a:pt x="7814" y="113"/>
                </a:cubicBezTo>
                <a:cubicBezTo>
                  <a:pt x="7809" y="113"/>
                  <a:pt x="7809" y="113"/>
                  <a:pt x="7803" y="107"/>
                </a:cubicBezTo>
                <a:cubicBezTo>
                  <a:pt x="7803" y="107"/>
                  <a:pt x="7814" y="107"/>
                  <a:pt x="7814" y="101"/>
                </a:cubicBezTo>
                <a:cubicBezTo>
                  <a:pt x="7814" y="95"/>
                  <a:pt x="7809" y="95"/>
                  <a:pt x="7809" y="89"/>
                </a:cubicBezTo>
                <a:cubicBezTo>
                  <a:pt x="7803" y="89"/>
                  <a:pt x="7803" y="89"/>
                  <a:pt x="7797" y="89"/>
                </a:cubicBezTo>
                <a:cubicBezTo>
                  <a:pt x="7791" y="89"/>
                  <a:pt x="7785" y="83"/>
                  <a:pt x="7773" y="83"/>
                </a:cubicBezTo>
                <a:cubicBezTo>
                  <a:pt x="7773" y="83"/>
                  <a:pt x="7773" y="83"/>
                  <a:pt x="7767" y="83"/>
                </a:cubicBezTo>
                <a:cubicBezTo>
                  <a:pt x="7761" y="89"/>
                  <a:pt x="7761" y="95"/>
                  <a:pt x="7755" y="95"/>
                </a:cubicBezTo>
                <a:cubicBezTo>
                  <a:pt x="7702" y="95"/>
                  <a:pt x="7702" y="95"/>
                  <a:pt x="7702" y="95"/>
                </a:cubicBezTo>
                <a:cubicBezTo>
                  <a:pt x="7690" y="95"/>
                  <a:pt x="7684" y="83"/>
                  <a:pt x="7678" y="77"/>
                </a:cubicBezTo>
                <a:cubicBezTo>
                  <a:pt x="7672" y="77"/>
                  <a:pt x="7672" y="77"/>
                  <a:pt x="7666" y="77"/>
                </a:cubicBezTo>
                <a:cubicBezTo>
                  <a:pt x="7654" y="71"/>
                  <a:pt x="7648" y="77"/>
                  <a:pt x="7643" y="77"/>
                </a:cubicBezTo>
                <a:cubicBezTo>
                  <a:pt x="7571" y="77"/>
                  <a:pt x="7571" y="77"/>
                  <a:pt x="7571" y="77"/>
                </a:cubicBezTo>
                <a:cubicBezTo>
                  <a:pt x="7554" y="77"/>
                  <a:pt x="7554" y="77"/>
                  <a:pt x="7554" y="77"/>
                </a:cubicBezTo>
                <a:cubicBezTo>
                  <a:pt x="7512" y="77"/>
                  <a:pt x="7512" y="77"/>
                  <a:pt x="7512" y="77"/>
                </a:cubicBezTo>
                <a:cubicBezTo>
                  <a:pt x="7488" y="77"/>
                  <a:pt x="7488" y="77"/>
                  <a:pt x="7488" y="77"/>
                </a:cubicBezTo>
                <a:cubicBezTo>
                  <a:pt x="7482" y="77"/>
                  <a:pt x="7477" y="77"/>
                  <a:pt x="7465" y="77"/>
                </a:cubicBezTo>
                <a:cubicBezTo>
                  <a:pt x="7459" y="77"/>
                  <a:pt x="7459" y="83"/>
                  <a:pt x="7453" y="89"/>
                </a:cubicBezTo>
                <a:cubicBezTo>
                  <a:pt x="7352" y="89"/>
                  <a:pt x="7352" y="89"/>
                  <a:pt x="7352" y="89"/>
                </a:cubicBezTo>
                <a:cubicBezTo>
                  <a:pt x="7358" y="77"/>
                  <a:pt x="7358" y="77"/>
                  <a:pt x="7358" y="77"/>
                </a:cubicBezTo>
                <a:cubicBezTo>
                  <a:pt x="7382" y="77"/>
                  <a:pt x="7382" y="77"/>
                  <a:pt x="7382" y="77"/>
                </a:cubicBezTo>
                <a:cubicBezTo>
                  <a:pt x="7388" y="77"/>
                  <a:pt x="7393" y="77"/>
                  <a:pt x="7405" y="77"/>
                </a:cubicBezTo>
                <a:cubicBezTo>
                  <a:pt x="7405" y="77"/>
                  <a:pt x="7411" y="71"/>
                  <a:pt x="7411" y="65"/>
                </a:cubicBezTo>
                <a:cubicBezTo>
                  <a:pt x="7417" y="65"/>
                  <a:pt x="7417" y="59"/>
                  <a:pt x="7417" y="54"/>
                </a:cubicBezTo>
                <a:cubicBezTo>
                  <a:pt x="7761" y="54"/>
                  <a:pt x="7761" y="54"/>
                  <a:pt x="7761" y="54"/>
                </a:cubicBezTo>
                <a:cubicBezTo>
                  <a:pt x="7761" y="47"/>
                  <a:pt x="7761" y="47"/>
                  <a:pt x="7761" y="42"/>
                </a:cubicBezTo>
                <a:cubicBezTo>
                  <a:pt x="7755" y="36"/>
                  <a:pt x="7755" y="36"/>
                  <a:pt x="7749" y="30"/>
                </a:cubicBezTo>
                <a:cubicBezTo>
                  <a:pt x="7743" y="30"/>
                  <a:pt x="7743" y="24"/>
                  <a:pt x="7737" y="24"/>
                </a:cubicBezTo>
                <a:cubicBezTo>
                  <a:pt x="7726" y="18"/>
                  <a:pt x="7720" y="18"/>
                  <a:pt x="7714" y="18"/>
                </a:cubicBezTo>
                <a:cubicBezTo>
                  <a:pt x="7696" y="18"/>
                  <a:pt x="7696" y="18"/>
                  <a:pt x="7696" y="18"/>
                </a:cubicBezTo>
                <a:cubicBezTo>
                  <a:pt x="7690" y="18"/>
                  <a:pt x="7684" y="18"/>
                  <a:pt x="7672" y="18"/>
                </a:cubicBezTo>
                <a:cubicBezTo>
                  <a:pt x="7660" y="18"/>
                  <a:pt x="7654" y="12"/>
                  <a:pt x="7648" y="12"/>
                </a:cubicBezTo>
                <a:cubicBezTo>
                  <a:pt x="7643" y="12"/>
                  <a:pt x="7643" y="6"/>
                  <a:pt x="7637" y="6"/>
                </a:cubicBezTo>
                <a:cubicBezTo>
                  <a:pt x="7631" y="6"/>
                  <a:pt x="7631" y="6"/>
                  <a:pt x="7625" y="6"/>
                </a:cubicBezTo>
                <a:cubicBezTo>
                  <a:pt x="7619" y="0"/>
                  <a:pt x="7613" y="6"/>
                  <a:pt x="7601" y="6"/>
                </a:cubicBezTo>
                <a:cubicBezTo>
                  <a:pt x="7589" y="6"/>
                  <a:pt x="7583" y="6"/>
                  <a:pt x="7577" y="6"/>
                </a:cubicBezTo>
                <a:cubicBezTo>
                  <a:pt x="7571" y="6"/>
                  <a:pt x="7566" y="6"/>
                  <a:pt x="7566" y="6"/>
                </a:cubicBezTo>
                <a:cubicBezTo>
                  <a:pt x="7554" y="6"/>
                  <a:pt x="7548" y="6"/>
                  <a:pt x="7536" y="6"/>
                </a:cubicBezTo>
                <a:cubicBezTo>
                  <a:pt x="7524" y="6"/>
                  <a:pt x="7524" y="6"/>
                  <a:pt x="7524" y="6"/>
                </a:cubicBezTo>
                <a:cubicBezTo>
                  <a:pt x="7512" y="6"/>
                  <a:pt x="7506" y="0"/>
                  <a:pt x="7500" y="0"/>
                </a:cubicBezTo>
                <a:cubicBezTo>
                  <a:pt x="7405" y="0"/>
                  <a:pt x="7352" y="0"/>
                  <a:pt x="7257" y="0"/>
                </a:cubicBezTo>
                <a:cubicBezTo>
                  <a:pt x="7245" y="0"/>
                  <a:pt x="7239" y="0"/>
                  <a:pt x="7234" y="6"/>
                </a:cubicBezTo>
                <a:cubicBezTo>
                  <a:pt x="7227" y="6"/>
                  <a:pt x="7222" y="6"/>
                  <a:pt x="7222" y="6"/>
                </a:cubicBezTo>
                <a:cubicBezTo>
                  <a:pt x="7216" y="6"/>
                  <a:pt x="7210" y="12"/>
                  <a:pt x="7204" y="12"/>
                </a:cubicBezTo>
                <a:cubicBezTo>
                  <a:pt x="7204" y="18"/>
                  <a:pt x="7198" y="24"/>
                  <a:pt x="7192" y="24"/>
                </a:cubicBezTo>
                <a:cubicBezTo>
                  <a:pt x="7192" y="24"/>
                  <a:pt x="7186" y="24"/>
                  <a:pt x="7180" y="24"/>
                </a:cubicBezTo>
                <a:cubicBezTo>
                  <a:pt x="7168" y="24"/>
                  <a:pt x="7168" y="24"/>
                  <a:pt x="7168" y="24"/>
                </a:cubicBezTo>
                <a:cubicBezTo>
                  <a:pt x="7162" y="24"/>
                  <a:pt x="7162" y="24"/>
                  <a:pt x="7156" y="24"/>
                </a:cubicBezTo>
                <a:cubicBezTo>
                  <a:pt x="7139" y="24"/>
                  <a:pt x="7139" y="24"/>
                  <a:pt x="7139" y="24"/>
                </a:cubicBezTo>
                <a:cubicBezTo>
                  <a:pt x="7139" y="24"/>
                  <a:pt x="7133" y="18"/>
                  <a:pt x="7127" y="18"/>
                </a:cubicBezTo>
                <a:cubicBezTo>
                  <a:pt x="7121" y="18"/>
                  <a:pt x="7115" y="18"/>
                  <a:pt x="7109" y="18"/>
                </a:cubicBezTo>
                <a:cubicBezTo>
                  <a:pt x="7103" y="18"/>
                  <a:pt x="7097" y="18"/>
                  <a:pt x="7091" y="18"/>
                </a:cubicBezTo>
                <a:cubicBezTo>
                  <a:pt x="7073" y="18"/>
                  <a:pt x="7068" y="30"/>
                  <a:pt x="7056" y="36"/>
                </a:cubicBezTo>
                <a:cubicBezTo>
                  <a:pt x="7061" y="42"/>
                  <a:pt x="7061" y="54"/>
                  <a:pt x="7061" y="59"/>
                </a:cubicBezTo>
                <a:cubicBezTo>
                  <a:pt x="7068" y="65"/>
                  <a:pt x="7068" y="65"/>
                  <a:pt x="7068" y="71"/>
                </a:cubicBezTo>
                <a:cubicBezTo>
                  <a:pt x="7068" y="83"/>
                  <a:pt x="7056" y="83"/>
                  <a:pt x="7050" y="89"/>
                </a:cubicBezTo>
                <a:cubicBezTo>
                  <a:pt x="7044" y="89"/>
                  <a:pt x="7038" y="89"/>
                  <a:pt x="7026" y="89"/>
                </a:cubicBezTo>
                <a:cubicBezTo>
                  <a:pt x="7014" y="89"/>
                  <a:pt x="7008" y="89"/>
                  <a:pt x="7002" y="83"/>
                </a:cubicBezTo>
                <a:cubicBezTo>
                  <a:pt x="6996" y="83"/>
                  <a:pt x="6996" y="77"/>
                  <a:pt x="6990" y="77"/>
                </a:cubicBezTo>
                <a:cubicBezTo>
                  <a:pt x="6931" y="77"/>
                  <a:pt x="6931" y="77"/>
                  <a:pt x="6931" y="77"/>
                </a:cubicBezTo>
                <a:cubicBezTo>
                  <a:pt x="6913" y="77"/>
                  <a:pt x="6907" y="65"/>
                  <a:pt x="6890" y="54"/>
                </a:cubicBezTo>
                <a:lnTo>
                  <a:pt x="6884" y="54"/>
                </a:lnTo>
                <a:cubicBezTo>
                  <a:pt x="6866" y="54"/>
                  <a:pt x="6860" y="47"/>
                  <a:pt x="6848" y="47"/>
                </a:cubicBezTo>
                <a:cubicBezTo>
                  <a:pt x="6842" y="47"/>
                  <a:pt x="6842" y="47"/>
                  <a:pt x="6836" y="47"/>
                </a:cubicBezTo>
                <a:cubicBezTo>
                  <a:pt x="6830" y="54"/>
                  <a:pt x="6824" y="54"/>
                  <a:pt x="6824" y="54"/>
                </a:cubicBezTo>
                <a:cubicBezTo>
                  <a:pt x="6818" y="54"/>
                  <a:pt x="6818" y="59"/>
                  <a:pt x="6813" y="65"/>
                </a:cubicBezTo>
                <a:cubicBezTo>
                  <a:pt x="6813" y="65"/>
                  <a:pt x="6807" y="71"/>
                  <a:pt x="6801" y="71"/>
                </a:cubicBezTo>
                <a:cubicBezTo>
                  <a:pt x="6789" y="71"/>
                  <a:pt x="6783" y="71"/>
                  <a:pt x="6777" y="71"/>
                </a:cubicBezTo>
                <a:cubicBezTo>
                  <a:pt x="6765" y="71"/>
                  <a:pt x="6765" y="71"/>
                  <a:pt x="6765" y="71"/>
                </a:cubicBezTo>
                <a:cubicBezTo>
                  <a:pt x="6759" y="71"/>
                  <a:pt x="6759" y="71"/>
                  <a:pt x="6753" y="71"/>
                </a:cubicBezTo>
                <a:cubicBezTo>
                  <a:pt x="6747" y="71"/>
                  <a:pt x="6741" y="59"/>
                  <a:pt x="6735" y="59"/>
                </a:cubicBezTo>
                <a:cubicBezTo>
                  <a:pt x="6724" y="59"/>
                  <a:pt x="6718" y="65"/>
                  <a:pt x="6706" y="71"/>
                </a:cubicBezTo>
                <a:cubicBezTo>
                  <a:pt x="6688" y="71"/>
                  <a:pt x="6676" y="65"/>
                  <a:pt x="6658" y="65"/>
                </a:cubicBezTo>
                <a:lnTo>
                  <a:pt x="6652" y="65"/>
                </a:lnTo>
                <a:lnTo>
                  <a:pt x="6646" y="71"/>
                </a:lnTo>
                <a:lnTo>
                  <a:pt x="6641" y="71"/>
                </a:lnTo>
                <a:lnTo>
                  <a:pt x="6635" y="71"/>
                </a:lnTo>
                <a:cubicBezTo>
                  <a:pt x="6629" y="71"/>
                  <a:pt x="6623" y="77"/>
                  <a:pt x="6623" y="77"/>
                </a:cubicBezTo>
                <a:cubicBezTo>
                  <a:pt x="6617" y="77"/>
                  <a:pt x="6611" y="83"/>
                  <a:pt x="6605" y="83"/>
                </a:cubicBezTo>
                <a:cubicBezTo>
                  <a:pt x="6605" y="89"/>
                  <a:pt x="6611" y="89"/>
                  <a:pt x="6611" y="95"/>
                </a:cubicBezTo>
                <a:cubicBezTo>
                  <a:pt x="6617" y="101"/>
                  <a:pt x="6617" y="101"/>
                  <a:pt x="6617" y="101"/>
                </a:cubicBezTo>
                <a:cubicBezTo>
                  <a:pt x="6623" y="101"/>
                  <a:pt x="6623" y="101"/>
                  <a:pt x="6623" y="107"/>
                </a:cubicBezTo>
                <a:cubicBezTo>
                  <a:pt x="6629" y="107"/>
                  <a:pt x="6629" y="101"/>
                  <a:pt x="6635" y="107"/>
                </a:cubicBezTo>
                <a:cubicBezTo>
                  <a:pt x="6641" y="107"/>
                  <a:pt x="6641" y="107"/>
                  <a:pt x="6646" y="113"/>
                </a:cubicBezTo>
                <a:cubicBezTo>
                  <a:pt x="6652" y="113"/>
                  <a:pt x="6652" y="113"/>
                  <a:pt x="6652" y="119"/>
                </a:cubicBezTo>
                <a:cubicBezTo>
                  <a:pt x="6658" y="119"/>
                  <a:pt x="6658" y="119"/>
                  <a:pt x="6658" y="125"/>
                </a:cubicBezTo>
                <a:cubicBezTo>
                  <a:pt x="6658" y="125"/>
                  <a:pt x="6664" y="125"/>
                  <a:pt x="6664" y="131"/>
                </a:cubicBezTo>
                <a:cubicBezTo>
                  <a:pt x="6664" y="131"/>
                  <a:pt x="6664" y="136"/>
                  <a:pt x="6664" y="142"/>
                </a:cubicBezTo>
                <a:cubicBezTo>
                  <a:pt x="6670" y="148"/>
                  <a:pt x="6664" y="148"/>
                  <a:pt x="6664" y="154"/>
                </a:cubicBezTo>
                <a:cubicBezTo>
                  <a:pt x="6658" y="148"/>
                  <a:pt x="6658" y="148"/>
                  <a:pt x="6658" y="148"/>
                </a:cubicBezTo>
                <a:lnTo>
                  <a:pt x="6658" y="148"/>
                </a:lnTo>
                <a:cubicBezTo>
                  <a:pt x="6652" y="142"/>
                  <a:pt x="6652" y="142"/>
                  <a:pt x="6652" y="142"/>
                </a:cubicBezTo>
                <a:cubicBezTo>
                  <a:pt x="6652" y="136"/>
                  <a:pt x="6646" y="142"/>
                  <a:pt x="6646" y="142"/>
                </a:cubicBezTo>
                <a:cubicBezTo>
                  <a:pt x="6646" y="136"/>
                  <a:pt x="6641" y="136"/>
                  <a:pt x="6641" y="136"/>
                </a:cubicBezTo>
                <a:cubicBezTo>
                  <a:pt x="6635" y="136"/>
                  <a:pt x="6635" y="136"/>
                  <a:pt x="6635" y="136"/>
                </a:cubicBezTo>
                <a:cubicBezTo>
                  <a:pt x="6629" y="136"/>
                  <a:pt x="6629" y="131"/>
                  <a:pt x="6623" y="131"/>
                </a:cubicBezTo>
                <a:cubicBezTo>
                  <a:pt x="6623" y="131"/>
                  <a:pt x="6623" y="131"/>
                  <a:pt x="6617" y="131"/>
                </a:cubicBezTo>
                <a:cubicBezTo>
                  <a:pt x="6617" y="131"/>
                  <a:pt x="6617" y="131"/>
                  <a:pt x="6611" y="131"/>
                </a:cubicBezTo>
                <a:cubicBezTo>
                  <a:pt x="6611" y="125"/>
                  <a:pt x="6611" y="125"/>
                  <a:pt x="6605" y="125"/>
                </a:cubicBezTo>
                <a:cubicBezTo>
                  <a:pt x="6605" y="125"/>
                  <a:pt x="6605" y="125"/>
                  <a:pt x="6599" y="125"/>
                </a:cubicBezTo>
                <a:lnTo>
                  <a:pt x="6593" y="125"/>
                </a:lnTo>
                <a:cubicBezTo>
                  <a:pt x="6587" y="125"/>
                  <a:pt x="6587" y="125"/>
                  <a:pt x="6581" y="125"/>
                </a:cubicBezTo>
                <a:cubicBezTo>
                  <a:pt x="6575" y="125"/>
                  <a:pt x="6575" y="125"/>
                  <a:pt x="6569" y="125"/>
                </a:cubicBezTo>
                <a:cubicBezTo>
                  <a:pt x="6569" y="125"/>
                  <a:pt x="6563" y="125"/>
                  <a:pt x="6563" y="131"/>
                </a:cubicBezTo>
                <a:cubicBezTo>
                  <a:pt x="6563" y="131"/>
                  <a:pt x="6563" y="131"/>
                  <a:pt x="6563" y="136"/>
                </a:cubicBezTo>
                <a:cubicBezTo>
                  <a:pt x="6563" y="136"/>
                  <a:pt x="6563" y="136"/>
                  <a:pt x="6563" y="142"/>
                </a:cubicBezTo>
                <a:cubicBezTo>
                  <a:pt x="6563" y="148"/>
                  <a:pt x="6563" y="148"/>
                  <a:pt x="6569" y="154"/>
                </a:cubicBezTo>
                <a:cubicBezTo>
                  <a:pt x="6569" y="154"/>
                  <a:pt x="6569" y="154"/>
                  <a:pt x="6575" y="160"/>
                </a:cubicBezTo>
                <a:cubicBezTo>
                  <a:pt x="6575" y="160"/>
                  <a:pt x="6575" y="160"/>
                  <a:pt x="6581" y="166"/>
                </a:cubicBezTo>
                <a:cubicBezTo>
                  <a:pt x="6587" y="166"/>
                  <a:pt x="6587" y="166"/>
                  <a:pt x="6593" y="172"/>
                </a:cubicBezTo>
                <a:cubicBezTo>
                  <a:pt x="6599" y="172"/>
                  <a:pt x="6605" y="172"/>
                  <a:pt x="6605" y="178"/>
                </a:cubicBezTo>
                <a:cubicBezTo>
                  <a:pt x="6611" y="178"/>
                  <a:pt x="6611" y="178"/>
                  <a:pt x="6611" y="178"/>
                </a:cubicBezTo>
                <a:cubicBezTo>
                  <a:pt x="6617" y="178"/>
                  <a:pt x="6617" y="178"/>
                  <a:pt x="6617" y="178"/>
                </a:cubicBezTo>
                <a:cubicBezTo>
                  <a:pt x="6623" y="178"/>
                  <a:pt x="6623" y="178"/>
                  <a:pt x="6623" y="184"/>
                </a:cubicBezTo>
                <a:cubicBezTo>
                  <a:pt x="6629" y="184"/>
                  <a:pt x="6635" y="184"/>
                  <a:pt x="6641" y="184"/>
                </a:cubicBezTo>
                <a:cubicBezTo>
                  <a:pt x="6652" y="184"/>
                  <a:pt x="6652" y="184"/>
                  <a:pt x="6652" y="184"/>
                </a:cubicBezTo>
                <a:lnTo>
                  <a:pt x="6658" y="184"/>
                </a:lnTo>
                <a:lnTo>
                  <a:pt x="6664" y="184"/>
                </a:lnTo>
                <a:cubicBezTo>
                  <a:pt x="6664" y="190"/>
                  <a:pt x="6670" y="190"/>
                  <a:pt x="6670" y="190"/>
                </a:cubicBezTo>
                <a:cubicBezTo>
                  <a:pt x="6676" y="196"/>
                  <a:pt x="6676" y="196"/>
                  <a:pt x="6682" y="202"/>
                </a:cubicBezTo>
                <a:cubicBezTo>
                  <a:pt x="6682" y="202"/>
                  <a:pt x="6682" y="202"/>
                  <a:pt x="6688" y="208"/>
                </a:cubicBezTo>
                <a:cubicBezTo>
                  <a:pt x="6688" y="208"/>
                  <a:pt x="6694" y="213"/>
                  <a:pt x="6694" y="220"/>
                </a:cubicBezTo>
                <a:cubicBezTo>
                  <a:pt x="6700" y="220"/>
                  <a:pt x="6700" y="220"/>
                  <a:pt x="6700" y="225"/>
                </a:cubicBezTo>
                <a:cubicBezTo>
                  <a:pt x="6700" y="225"/>
                  <a:pt x="6706" y="225"/>
                  <a:pt x="6706" y="231"/>
                </a:cubicBezTo>
                <a:cubicBezTo>
                  <a:pt x="6706" y="231"/>
                  <a:pt x="6706" y="231"/>
                  <a:pt x="6706" y="237"/>
                </a:cubicBezTo>
                <a:lnTo>
                  <a:pt x="6706" y="243"/>
                </a:lnTo>
                <a:cubicBezTo>
                  <a:pt x="6706" y="249"/>
                  <a:pt x="6706" y="255"/>
                  <a:pt x="6700" y="255"/>
                </a:cubicBezTo>
                <a:cubicBezTo>
                  <a:pt x="6700" y="255"/>
                  <a:pt x="6700" y="255"/>
                  <a:pt x="6694" y="255"/>
                </a:cubicBezTo>
                <a:cubicBezTo>
                  <a:pt x="6688" y="255"/>
                  <a:pt x="6688" y="249"/>
                  <a:pt x="6682" y="249"/>
                </a:cubicBezTo>
                <a:lnTo>
                  <a:pt x="6676" y="249"/>
                </a:lnTo>
                <a:cubicBezTo>
                  <a:pt x="6670" y="249"/>
                  <a:pt x="6670" y="249"/>
                  <a:pt x="6670" y="249"/>
                </a:cubicBezTo>
                <a:cubicBezTo>
                  <a:pt x="6664" y="249"/>
                  <a:pt x="6664" y="243"/>
                  <a:pt x="6658" y="243"/>
                </a:cubicBezTo>
                <a:cubicBezTo>
                  <a:pt x="6652" y="243"/>
                  <a:pt x="6652" y="237"/>
                  <a:pt x="6646" y="237"/>
                </a:cubicBezTo>
                <a:cubicBezTo>
                  <a:pt x="6646" y="237"/>
                  <a:pt x="6646" y="237"/>
                  <a:pt x="6641" y="237"/>
                </a:cubicBezTo>
                <a:cubicBezTo>
                  <a:pt x="6641" y="237"/>
                  <a:pt x="6641" y="237"/>
                  <a:pt x="6635" y="231"/>
                </a:cubicBezTo>
                <a:lnTo>
                  <a:pt x="6629" y="231"/>
                </a:lnTo>
                <a:cubicBezTo>
                  <a:pt x="6623" y="231"/>
                  <a:pt x="6623" y="225"/>
                  <a:pt x="6617" y="225"/>
                </a:cubicBezTo>
                <a:cubicBezTo>
                  <a:pt x="6617" y="225"/>
                  <a:pt x="6617" y="225"/>
                  <a:pt x="6611" y="225"/>
                </a:cubicBezTo>
                <a:cubicBezTo>
                  <a:pt x="6605" y="225"/>
                  <a:pt x="6599" y="220"/>
                  <a:pt x="6593" y="220"/>
                </a:cubicBezTo>
                <a:cubicBezTo>
                  <a:pt x="6587" y="220"/>
                  <a:pt x="6587" y="220"/>
                  <a:pt x="6581" y="220"/>
                </a:cubicBezTo>
                <a:cubicBezTo>
                  <a:pt x="6575" y="213"/>
                  <a:pt x="6575" y="213"/>
                  <a:pt x="6569" y="208"/>
                </a:cubicBezTo>
                <a:cubicBezTo>
                  <a:pt x="6563" y="208"/>
                  <a:pt x="6563" y="208"/>
                  <a:pt x="6563" y="208"/>
                </a:cubicBezTo>
                <a:cubicBezTo>
                  <a:pt x="6558" y="208"/>
                  <a:pt x="6558" y="202"/>
                  <a:pt x="6558" y="202"/>
                </a:cubicBezTo>
                <a:cubicBezTo>
                  <a:pt x="6552" y="202"/>
                  <a:pt x="6552" y="202"/>
                  <a:pt x="6552" y="202"/>
                </a:cubicBezTo>
                <a:cubicBezTo>
                  <a:pt x="6546" y="196"/>
                  <a:pt x="6546" y="196"/>
                  <a:pt x="6540" y="196"/>
                </a:cubicBezTo>
                <a:cubicBezTo>
                  <a:pt x="6540" y="190"/>
                  <a:pt x="6534" y="190"/>
                  <a:pt x="6534" y="190"/>
                </a:cubicBezTo>
                <a:lnTo>
                  <a:pt x="6528" y="184"/>
                </a:lnTo>
                <a:lnTo>
                  <a:pt x="6522" y="178"/>
                </a:lnTo>
                <a:cubicBezTo>
                  <a:pt x="6516" y="178"/>
                  <a:pt x="6516" y="178"/>
                  <a:pt x="6516" y="178"/>
                </a:cubicBezTo>
                <a:cubicBezTo>
                  <a:pt x="6510" y="178"/>
                  <a:pt x="6510" y="172"/>
                  <a:pt x="6510" y="172"/>
                </a:cubicBezTo>
                <a:cubicBezTo>
                  <a:pt x="6504" y="172"/>
                  <a:pt x="6504" y="172"/>
                  <a:pt x="6504" y="172"/>
                </a:cubicBezTo>
                <a:cubicBezTo>
                  <a:pt x="6498" y="172"/>
                  <a:pt x="6498" y="172"/>
                  <a:pt x="6492" y="172"/>
                </a:cubicBezTo>
                <a:cubicBezTo>
                  <a:pt x="6469" y="172"/>
                  <a:pt x="6469" y="172"/>
                  <a:pt x="6469" y="172"/>
                </a:cubicBezTo>
                <a:lnTo>
                  <a:pt x="6463" y="172"/>
                </a:lnTo>
                <a:cubicBezTo>
                  <a:pt x="6457" y="172"/>
                  <a:pt x="6451" y="166"/>
                  <a:pt x="6451" y="166"/>
                </a:cubicBezTo>
                <a:cubicBezTo>
                  <a:pt x="6445" y="166"/>
                  <a:pt x="6439" y="166"/>
                  <a:pt x="6439" y="166"/>
                </a:cubicBezTo>
                <a:cubicBezTo>
                  <a:pt x="6433" y="160"/>
                  <a:pt x="6427" y="154"/>
                  <a:pt x="6421" y="154"/>
                </a:cubicBezTo>
                <a:cubicBezTo>
                  <a:pt x="6397" y="154"/>
                  <a:pt x="6386" y="160"/>
                  <a:pt x="6362" y="160"/>
                </a:cubicBezTo>
                <a:cubicBezTo>
                  <a:pt x="6362" y="160"/>
                  <a:pt x="6362" y="160"/>
                  <a:pt x="6362" y="166"/>
                </a:cubicBezTo>
                <a:cubicBezTo>
                  <a:pt x="6362" y="166"/>
                  <a:pt x="6368" y="166"/>
                  <a:pt x="6368" y="172"/>
                </a:cubicBezTo>
                <a:cubicBezTo>
                  <a:pt x="6374" y="178"/>
                  <a:pt x="6374" y="178"/>
                  <a:pt x="6380" y="184"/>
                </a:cubicBezTo>
                <a:cubicBezTo>
                  <a:pt x="6386" y="190"/>
                  <a:pt x="6386" y="190"/>
                  <a:pt x="6391" y="190"/>
                </a:cubicBezTo>
                <a:cubicBezTo>
                  <a:pt x="6391" y="196"/>
                  <a:pt x="6397" y="190"/>
                  <a:pt x="6397" y="190"/>
                </a:cubicBezTo>
                <a:cubicBezTo>
                  <a:pt x="6403" y="196"/>
                  <a:pt x="6403" y="196"/>
                  <a:pt x="6403" y="196"/>
                </a:cubicBezTo>
                <a:cubicBezTo>
                  <a:pt x="6409" y="196"/>
                  <a:pt x="6409" y="202"/>
                  <a:pt x="6409" y="202"/>
                </a:cubicBezTo>
                <a:cubicBezTo>
                  <a:pt x="6409" y="208"/>
                  <a:pt x="6415" y="208"/>
                  <a:pt x="6421" y="213"/>
                </a:cubicBezTo>
                <a:cubicBezTo>
                  <a:pt x="6421" y="213"/>
                  <a:pt x="6421" y="213"/>
                  <a:pt x="6427" y="213"/>
                </a:cubicBezTo>
                <a:cubicBezTo>
                  <a:pt x="6427" y="220"/>
                  <a:pt x="6427" y="220"/>
                  <a:pt x="6427" y="225"/>
                </a:cubicBezTo>
                <a:cubicBezTo>
                  <a:pt x="6433" y="225"/>
                  <a:pt x="6433" y="225"/>
                  <a:pt x="6439" y="225"/>
                </a:cubicBezTo>
                <a:cubicBezTo>
                  <a:pt x="6439" y="231"/>
                  <a:pt x="6439" y="237"/>
                  <a:pt x="6445" y="237"/>
                </a:cubicBezTo>
                <a:cubicBezTo>
                  <a:pt x="6445" y="243"/>
                  <a:pt x="6445" y="243"/>
                  <a:pt x="6445" y="243"/>
                </a:cubicBezTo>
                <a:cubicBezTo>
                  <a:pt x="6445" y="249"/>
                  <a:pt x="6445" y="249"/>
                  <a:pt x="6451" y="255"/>
                </a:cubicBezTo>
                <a:cubicBezTo>
                  <a:pt x="6451" y="255"/>
                  <a:pt x="6451" y="261"/>
                  <a:pt x="6451" y="267"/>
                </a:cubicBezTo>
                <a:cubicBezTo>
                  <a:pt x="6451" y="273"/>
                  <a:pt x="6451" y="273"/>
                  <a:pt x="6451" y="273"/>
                </a:cubicBezTo>
                <a:cubicBezTo>
                  <a:pt x="6439" y="273"/>
                  <a:pt x="6439" y="273"/>
                  <a:pt x="6439" y="273"/>
                </a:cubicBezTo>
                <a:cubicBezTo>
                  <a:pt x="6433" y="273"/>
                  <a:pt x="6433" y="273"/>
                  <a:pt x="6433" y="273"/>
                </a:cubicBezTo>
                <a:cubicBezTo>
                  <a:pt x="6427" y="273"/>
                  <a:pt x="6427" y="273"/>
                  <a:pt x="6421" y="267"/>
                </a:cubicBezTo>
                <a:cubicBezTo>
                  <a:pt x="6421" y="267"/>
                  <a:pt x="6421" y="267"/>
                  <a:pt x="6421" y="261"/>
                </a:cubicBezTo>
                <a:cubicBezTo>
                  <a:pt x="6415" y="261"/>
                  <a:pt x="6409" y="261"/>
                  <a:pt x="6409" y="261"/>
                </a:cubicBezTo>
                <a:lnTo>
                  <a:pt x="6409" y="255"/>
                </a:lnTo>
                <a:cubicBezTo>
                  <a:pt x="6403" y="255"/>
                  <a:pt x="6403" y="255"/>
                  <a:pt x="6403" y="249"/>
                </a:cubicBezTo>
                <a:cubicBezTo>
                  <a:pt x="6397" y="249"/>
                  <a:pt x="6397" y="249"/>
                  <a:pt x="6391" y="243"/>
                </a:cubicBezTo>
                <a:cubicBezTo>
                  <a:pt x="6391" y="243"/>
                  <a:pt x="6386" y="243"/>
                  <a:pt x="6386" y="237"/>
                </a:cubicBezTo>
                <a:cubicBezTo>
                  <a:pt x="6386" y="237"/>
                  <a:pt x="6380" y="237"/>
                  <a:pt x="6380" y="231"/>
                </a:cubicBezTo>
                <a:cubicBezTo>
                  <a:pt x="6374" y="231"/>
                  <a:pt x="6368" y="225"/>
                  <a:pt x="6362" y="225"/>
                </a:cubicBezTo>
                <a:cubicBezTo>
                  <a:pt x="6362" y="225"/>
                  <a:pt x="6362" y="220"/>
                  <a:pt x="6356" y="220"/>
                </a:cubicBezTo>
                <a:cubicBezTo>
                  <a:pt x="6356" y="220"/>
                  <a:pt x="6356" y="220"/>
                  <a:pt x="6350" y="220"/>
                </a:cubicBezTo>
                <a:cubicBezTo>
                  <a:pt x="6350" y="213"/>
                  <a:pt x="6350" y="213"/>
                  <a:pt x="6344" y="213"/>
                </a:cubicBezTo>
                <a:cubicBezTo>
                  <a:pt x="6344" y="208"/>
                  <a:pt x="6338" y="208"/>
                  <a:pt x="6338" y="202"/>
                </a:cubicBezTo>
                <a:cubicBezTo>
                  <a:pt x="6332" y="202"/>
                  <a:pt x="6332" y="202"/>
                  <a:pt x="6332" y="202"/>
                </a:cubicBezTo>
                <a:cubicBezTo>
                  <a:pt x="6326" y="202"/>
                  <a:pt x="6326" y="202"/>
                  <a:pt x="6326" y="202"/>
                </a:cubicBezTo>
                <a:cubicBezTo>
                  <a:pt x="6320" y="202"/>
                  <a:pt x="6314" y="202"/>
                  <a:pt x="6309" y="196"/>
                </a:cubicBezTo>
                <a:lnTo>
                  <a:pt x="6303" y="196"/>
                </a:lnTo>
                <a:cubicBezTo>
                  <a:pt x="6303" y="190"/>
                  <a:pt x="6303" y="190"/>
                  <a:pt x="6303" y="184"/>
                </a:cubicBezTo>
                <a:lnTo>
                  <a:pt x="6297" y="184"/>
                </a:lnTo>
                <a:cubicBezTo>
                  <a:pt x="6297" y="178"/>
                  <a:pt x="6291" y="178"/>
                  <a:pt x="6291" y="178"/>
                </a:cubicBezTo>
                <a:cubicBezTo>
                  <a:pt x="6285" y="178"/>
                  <a:pt x="6285" y="178"/>
                  <a:pt x="6279" y="178"/>
                </a:cubicBezTo>
                <a:cubicBezTo>
                  <a:pt x="6279" y="178"/>
                  <a:pt x="6279" y="178"/>
                  <a:pt x="6273" y="178"/>
                </a:cubicBezTo>
                <a:cubicBezTo>
                  <a:pt x="6273" y="178"/>
                  <a:pt x="6267" y="172"/>
                  <a:pt x="6261" y="172"/>
                </a:cubicBezTo>
                <a:cubicBezTo>
                  <a:pt x="6243" y="172"/>
                  <a:pt x="6243" y="172"/>
                  <a:pt x="6243" y="172"/>
                </a:cubicBezTo>
                <a:cubicBezTo>
                  <a:pt x="6243" y="184"/>
                  <a:pt x="6243" y="184"/>
                  <a:pt x="6243" y="184"/>
                </a:cubicBezTo>
                <a:cubicBezTo>
                  <a:pt x="6243" y="190"/>
                  <a:pt x="6243" y="190"/>
                  <a:pt x="6249" y="196"/>
                </a:cubicBezTo>
                <a:cubicBezTo>
                  <a:pt x="6249" y="202"/>
                  <a:pt x="6255" y="208"/>
                  <a:pt x="6255" y="213"/>
                </a:cubicBezTo>
                <a:cubicBezTo>
                  <a:pt x="6261" y="213"/>
                  <a:pt x="6261" y="220"/>
                  <a:pt x="6261" y="220"/>
                </a:cubicBezTo>
                <a:cubicBezTo>
                  <a:pt x="6261" y="225"/>
                  <a:pt x="6261" y="225"/>
                  <a:pt x="6261" y="231"/>
                </a:cubicBezTo>
                <a:cubicBezTo>
                  <a:pt x="6255" y="231"/>
                  <a:pt x="6261" y="231"/>
                  <a:pt x="6261" y="237"/>
                </a:cubicBezTo>
                <a:lnTo>
                  <a:pt x="6255" y="243"/>
                </a:lnTo>
                <a:cubicBezTo>
                  <a:pt x="6255" y="249"/>
                  <a:pt x="6255" y="249"/>
                  <a:pt x="6255" y="249"/>
                </a:cubicBezTo>
                <a:cubicBezTo>
                  <a:pt x="6255" y="249"/>
                  <a:pt x="6255" y="249"/>
                  <a:pt x="6255" y="255"/>
                </a:cubicBezTo>
                <a:cubicBezTo>
                  <a:pt x="6249" y="261"/>
                  <a:pt x="6249" y="267"/>
                  <a:pt x="6243" y="279"/>
                </a:cubicBezTo>
                <a:lnTo>
                  <a:pt x="6243" y="285"/>
                </a:lnTo>
                <a:cubicBezTo>
                  <a:pt x="6243" y="285"/>
                  <a:pt x="6243" y="291"/>
                  <a:pt x="6237" y="291"/>
                </a:cubicBezTo>
                <a:cubicBezTo>
                  <a:pt x="6237" y="291"/>
                  <a:pt x="6237" y="291"/>
                  <a:pt x="6231" y="291"/>
                </a:cubicBezTo>
                <a:cubicBezTo>
                  <a:pt x="6225" y="291"/>
                  <a:pt x="6225" y="291"/>
                  <a:pt x="6220" y="291"/>
                </a:cubicBezTo>
                <a:lnTo>
                  <a:pt x="6214" y="285"/>
                </a:lnTo>
                <a:cubicBezTo>
                  <a:pt x="6208" y="285"/>
                  <a:pt x="6202" y="279"/>
                  <a:pt x="6202" y="273"/>
                </a:cubicBezTo>
                <a:cubicBezTo>
                  <a:pt x="6202" y="273"/>
                  <a:pt x="6202" y="273"/>
                  <a:pt x="6202" y="267"/>
                </a:cubicBezTo>
                <a:cubicBezTo>
                  <a:pt x="6202" y="267"/>
                  <a:pt x="6202" y="261"/>
                  <a:pt x="6202" y="255"/>
                </a:cubicBezTo>
                <a:cubicBezTo>
                  <a:pt x="6202" y="255"/>
                  <a:pt x="6208" y="255"/>
                  <a:pt x="6208" y="249"/>
                </a:cubicBezTo>
                <a:cubicBezTo>
                  <a:pt x="6214" y="243"/>
                  <a:pt x="6214" y="243"/>
                  <a:pt x="6220" y="237"/>
                </a:cubicBezTo>
                <a:cubicBezTo>
                  <a:pt x="6220" y="237"/>
                  <a:pt x="6225" y="237"/>
                  <a:pt x="6225" y="231"/>
                </a:cubicBezTo>
                <a:cubicBezTo>
                  <a:pt x="6225" y="231"/>
                  <a:pt x="6225" y="231"/>
                  <a:pt x="6225" y="225"/>
                </a:cubicBezTo>
                <a:cubicBezTo>
                  <a:pt x="6225" y="225"/>
                  <a:pt x="6225" y="225"/>
                  <a:pt x="6225" y="220"/>
                </a:cubicBezTo>
                <a:cubicBezTo>
                  <a:pt x="6225" y="220"/>
                  <a:pt x="6220" y="220"/>
                  <a:pt x="6220" y="213"/>
                </a:cubicBezTo>
                <a:cubicBezTo>
                  <a:pt x="6220" y="213"/>
                  <a:pt x="6220" y="208"/>
                  <a:pt x="6214" y="208"/>
                </a:cubicBezTo>
                <a:cubicBezTo>
                  <a:pt x="6214" y="202"/>
                  <a:pt x="6208" y="202"/>
                  <a:pt x="6208" y="202"/>
                </a:cubicBezTo>
                <a:cubicBezTo>
                  <a:pt x="6208" y="196"/>
                  <a:pt x="6208" y="196"/>
                  <a:pt x="6208" y="196"/>
                </a:cubicBezTo>
                <a:lnTo>
                  <a:pt x="6214" y="190"/>
                </a:lnTo>
                <a:cubicBezTo>
                  <a:pt x="6208" y="184"/>
                  <a:pt x="6208" y="184"/>
                  <a:pt x="6202" y="178"/>
                </a:cubicBezTo>
                <a:cubicBezTo>
                  <a:pt x="6202" y="178"/>
                  <a:pt x="6202" y="178"/>
                  <a:pt x="6196" y="172"/>
                </a:cubicBezTo>
                <a:cubicBezTo>
                  <a:pt x="6196" y="172"/>
                  <a:pt x="6190" y="172"/>
                  <a:pt x="6190" y="166"/>
                </a:cubicBezTo>
                <a:lnTo>
                  <a:pt x="6184" y="166"/>
                </a:lnTo>
                <a:cubicBezTo>
                  <a:pt x="6178" y="160"/>
                  <a:pt x="6178" y="160"/>
                  <a:pt x="6178" y="160"/>
                </a:cubicBezTo>
                <a:cubicBezTo>
                  <a:pt x="6172" y="154"/>
                  <a:pt x="6172" y="160"/>
                  <a:pt x="6166" y="160"/>
                </a:cubicBezTo>
                <a:lnTo>
                  <a:pt x="6160" y="160"/>
                </a:lnTo>
                <a:cubicBezTo>
                  <a:pt x="6154" y="160"/>
                  <a:pt x="6154" y="160"/>
                  <a:pt x="6154" y="160"/>
                </a:cubicBezTo>
                <a:cubicBezTo>
                  <a:pt x="6148" y="160"/>
                  <a:pt x="6143" y="160"/>
                  <a:pt x="6143" y="166"/>
                </a:cubicBezTo>
                <a:cubicBezTo>
                  <a:pt x="6136" y="166"/>
                  <a:pt x="6136" y="166"/>
                  <a:pt x="6136" y="166"/>
                </a:cubicBezTo>
                <a:cubicBezTo>
                  <a:pt x="6131" y="166"/>
                  <a:pt x="6125" y="172"/>
                  <a:pt x="6119" y="172"/>
                </a:cubicBezTo>
                <a:cubicBezTo>
                  <a:pt x="6119" y="178"/>
                  <a:pt x="6119" y="178"/>
                  <a:pt x="6113" y="178"/>
                </a:cubicBezTo>
                <a:cubicBezTo>
                  <a:pt x="6113" y="178"/>
                  <a:pt x="6113" y="184"/>
                  <a:pt x="6107" y="184"/>
                </a:cubicBezTo>
                <a:cubicBezTo>
                  <a:pt x="6107" y="184"/>
                  <a:pt x="6107" y="184"/>
                  <a:pt x="6101" y="184"/>
                </a:cubicBezTo>
                <a:cubicBezTo>
                  <a:pt x="6101" y="184"/>
                  <a:pt x="6101" y="184"/>
                  <a:pt x="6095" y="184"/>
                </a:cubicBezTo>
                <a:cubicBezTo>
                  <a:pt x="6095" y="184"/>
                  <a:pt x="6095" y="190"/>
                  <a:pt x="6089" y="190"/>
                </a:cubicBezTo>
                <a:lnTo>
                  <a:pt x="6083" y="190"/>
                </a:lnTo>
                <a:cubicBezTo>
                  <a:pt x="6077" y="190"/>
                  <a:pt x="6077" y="196"/>
                  <a:pt x="6077" y="196"/>
                </a:cubicBezTo>
                <a:cubicBezTo>
                  <a:pt x="6071" y="196"/>
                  <a:pt x="6065" y="196"/>
                  <a:pt x="6065" y="196"/>
                </a:cubicBezTo>
                <a:cubicBezTo>
                  <a:pt x="6059" y="196"/>
                  <a:pt x="6059" y="196"/>
                  <a:pt x="6059" y="196"/>
                </a:cubicBezTo>
                <a:cubicBezTo>
                  <a:pt x="6024" y="196"/>
                  <a:pt x="6024" y="196"/>
                  <a:pt x="6024" y="196"/>
                </a:cubicBezTo>
                <a:cubicBezTo>
                  <a:pt x="6018" y="196"/>
                  <a:pt x="6018" y="196"/>
                  <a:pt x="6018" y="196"/>
                </a:cubicBezTo>
                <a:cubicBezTo>
                  <a:pt x="6012" y="196"/>
                  <a:pt x="6012" y="196"/>
                  <a:pt x="6006" y="202"/>
                </a:cubicBezTo>
                <a:cubicBezTo>
                  <a:pt x="6006" y="202"/>
                  <a:pt x="6006" y="202"/>
                  <a:pt x="6000" y="202"/>
                </a:cubicBezTo>
                <a:cubicBezTo>
                  <a:pt x="6000" y="202"/>
                  <a:pt x="5994" y="208"/>
                  <a:pt x="5988" y="208"/>
                </a:cubicBezTo>
                <a:lnTo>
                  <a:pt x="5988" y="208"/>
                </a:lnTo>
                <a:cubicBezTo>
                  <a:pt x="5982" y="208"/>
                  <a:pt x="5982" y="202"/>
                  <a:pt x="5977" y="202"/>
                </a:cubicBezTo>
                <a:cubicBezTo>
                  <a:pt x="5965" y="202"/>
                  <a:pt x="5959" y="208"/>
                  <a:pt x="5947" y="208"/>
                </a:cubicBezTo>
                <a:cubicBezTo>
                  <a:pt x="5941" y="208"/>
                  <a:pt x="5941" y="208"/>
                  <a:pt x="5935" y="208"/>
                </a:cubicBezTo>
                <a:cubicBezTo>
                  <a:pt x="5935" y="208"/>
                  <a:pt x="5935" y="208"/>
                  <a:pt x="5929" y="208"/>
                </a:cubicBezTo>
                <a:cubicBezTo>
                  <a:pt x="5929" y="208"/>
                  <a:pt x="5929" y="213"/>
                  <a:pt x="5923" y="213"/>
                </a:cubicBezTo>
                <a:cubicBezTo>
                  <a:pt x="5923" y="213"/>
                  <a:pt x="5929" y="220"/>
                  <a:pt x="5923" y="220"/>
                </a:cubicBezTo>
                <a:cubicBezTo>
                  <a:pt x="5929" y="220"/>
                  <a:pt x="5929" y="225"/>
                  <a:pt x="5929" y="225"/>
                </a:cubicBezTo>
                <a:lnTo>
                  <a:pt x="5935" y="225"/>
                </a:lnTo>
                <a:cubicBezTo>
                  <a:pt x="5935" y="225"/>
                  <a:pt x="5935" y="225"/>
                  <a:pt x="5941" y="225"/>
                </a:cubicBezTo>
                <a:cubicBezTo>
                  <a:pt x="5947" y="231"/>
                  <a:pt x="5947" y="225"/>
                  <a:pt x="5953" y="225"/>
                </a:cubicBezTo>
                <a:cubicBezTo>
                  <a:pt x="5959" y="231"/>
                  <a:pt x="5959" y="231"/>
                  <a:pt x="5959" y="231"/>
                </a:cubicBezTo>
                <a:cubicBezTo>
                  <a:pt x="5965" y="231"/>
                  <a:pt x="5965" y="231"/>
                  <a:pt x="5970" y="237"/>
                </a:cubicBezTo>
                <a:cubicBezTo>
                  <a:pt x="5970" y="237"/>
                  <a:pt x="5970" y="237"/>
                  <a:pt x="5977" y="243"/>
                </a:cubicBezTo>
                <a:cubicBezTo>
                  <a:pt x="5977" y="243"/>
                  <a:pt x="5977" y="243"/>
                  <a:pt x="5977" y="249"/>
                </a:cubicBezTo>
                <a:cubicBezTo>
                  <a:pt x="5977" y="249"/>
                  <a:pt x="5982" y="249"/>
                  <a:pt x="5982" y="255"/>
                </a:cubicBezTo>
                <a:cubicBezTo>
                  <a:pt x="5982" y="255"/>
                  <a:pt x="5982" y="261"/>
                  <a:pt x="5988" y="261"/>
                </a:cubicBezTo>
                <a:cubicBezTo>
                  <a:pt x="5988" y="261"/>
                  <a:pt x="5988" y="261"/>
                  <a:pt x="5994" y="261"/>
                </a:cubicBezTo>
                <a:cubicBezTo>
                  <a:pt x="6000" y="261"/>
                  <a:pt x="6000" y="267"/>
                  <a:pt x="6006" y="267"/>
                </a:cubicBezTo>
                <a:cubicBezTo>
                  <a:pt x="6006" y="267"/>
                  <a:pt x="6006" y="267"/>
                  <a:pt x="6012" y="267"/>
                </a:cubicBezTo>
                <a:cubicBezTo>
                  <a:pt x="6012" y="267"/>
                  <a:pt x="6018" y="267"/>
                  <a:pt x="6024" y="267"/>
                </a:cubicBezTo>
                <a:cubicBezTo>
                  <a:pt x="6024" y="267"/>
                  <a:pt x="6024" y="267"/>
                  <a:pt x="6030" y="267"/>
                </a:cubicBezTo>
                <a:cubicBezTo>
                  <a:pt x="6030" y="273"/>
                  <a:pt x="6030" y="273"/>
                  <a:pt x="6036" y="273"/>
                </a:cubicBezTo>
                <a:cubicBezTo>
                  <a:pt x="6036" y="279"/>
                  <a:pt x="6042" y="279"/>
                  <a:pt x="6042" y="279"/>
                </a:cubicBezTo>
                <a:cubicBezTo>
                  <a:pt x="6048" y="279"/>
                  <a:pt x="6048" y="285"/>
                  <a:pt x="6048" y="285"/>
                </a:cubicBezTo>
                <a:cubicBezTo>
                  <a:pt x="6054" y="285"/>
                  <a:pt x="6054" y="285"/>
                  <a:pt x="6054" y="285"/>
                </a:cubicBezTo>
                <a:cubicBezTo>
                  <a:pt x="6059" y="291"/>
                  <a:pt x="6059" y="291"/>
                  <a:pt x="6065" y="297"/>
                </a:cubicBezTo>
                <a:cubicBezTo>
                  <a:pt x="6059" y="302"/>
                  <a:pt x="6059" y="302"/>
                  <a:pt x="6059" y="302"/>
                </a:cubicBezTo>
                <a:cubicBezTo>
                  <a:pt x="6036" y="302"/>
                  <a:pt x="6036" y="302"/>
                  <a:pt x="6036" y="302"/>
                </a:cubicBezTo>
                <a:cubicBezTo>
                  <a:pt x="6036" y="302"/>
                  <a:pt x="6036" y="297"/>
                  <a:pt x="6030" y="297"/>
                </a:cubicBezTo>
                <a:cubicBezTo>
                  <a:pt x="6030" y="297"/>
                  <a:pt x="6030" y="297"/>
                  <a:pt x="6024" y="297"/>
                </a:cubicBezTo>
                <a:cubicBezTo>
                  <a:pt x="6024" y="297"/>
                  <a:pt x="6024" y="297"/>
                  <a:pt x="6018" y="297"/>
                </a:cubicBezTo>
                <a:cubicBezTo>
                  <a:pt x="6012" y="291"/>
                  <a:pt x="6012" y="291"/>
                  <a:pt x="6006" y="291"/>
                </a:cubicBezTo>
                <a:cubicBezTo>
                  <a:pt x="6000" y="291"/>
                  <a:pt x="6000" y="285"/>
                  <a:pt x="6000" y="285"/>
                </a:cubicBezTo>
                <a:cubicBezTo>
                  <a:pt x="5994" y="285"/>
                  <a:pt x="5994" y="279"/>
                  <a:pt x="5994" y="279"/>
                </a:cubicBezTo>
                <a:cubicBezTo>
                  <a:pt x="5988" y="279"/>
                  <a:pt x="5988" y="279"/>
                  <a:pt x="5988" y="273"/>
                </a:cubicBezTo>
                <a:cubicBezTo>
                  <a:pt x="5982" y="273"/>
                  <a:pt x="5982" y="273"/>
                  <a:pt x="5982" y="267"/>
                </a:cubicBezTo>
                <a:cubicBezTo>
                  <a:pt x="5970" y="267"/>
                  <a:pt x="5970" y="273"/>
                  <a:pt x="5959" y="267"/>
                </a:cubicBezTo>
                <a:cubicBezTo>
                  <a:pt x="5959" y="267"/>
                  <a:pt x="5959" y="267"/>
                  <a:pt x="5953" y="267"/>
                </a:cubicBezTo>
                <a:cubicBezTo>
                  <a:pt x="5947" y="267"/>
                  <a:pt x="5947" y="267"/>
                  <a:pt x="5947" y="267"/>
                </a:cubicBezTo>
                <a:cubicBezTo>
                  <a:pt x="5947" y="267"/>
                  <a:pt x="5947" y="267"/>
                  <a:pt x="5941" y="267"/>
                </a:cubicBezTo>
                <a:cubicBezTo>
                  <a:pt x="5935" y="267"/>
                  <a:pt x="5935" y="261"/>
                  <a:pt x="5935" y="261"/>
                </a:cubicBezTo>
                <a:cubicBezTo>
                  <a:pt x="5929" y="255"/>
                  <a:pt x="5929" y="255"/>
                  <a:pt x="5923" y="255"/>
                </a:cubicBezTo>
                <a:cubicBezTo>
                  <a:pt x="5917" y="255"/>
                  <a:pt x="5917" y="255"/>
                  <a:pt x="5917" y="255"/>
                </a:cubicBezTo>
                <a:cubicBezTo>
                  <a:pt x="5911" y="249"/>
                  <a:pt x="5905" y="249"/>
                  <a:pt x="5899" y="249"/>
                </a:cubicBezTo>
                <a:cubicBezTo>
                  <a:pt x="5899" y="243"/>
                  <a:pt x="5899" y="243"/>
                  <a:pt x="5893" y="243"/>
                </a:cubicBezTo>
                <a:cubicBezTo>
                  <a:pt x="5893" y="237"/>
                  <a:pt x="5888" y="237"/>
                  <a:pt x="5888" y="237"/>
                </a:cubicBezTo>
                <a:cubicBezTo>
                  <a:pt x="5888" y="231"/>
                  <a:pt x="5888" y="231"/>
                  <a:pt x="5888" y="231"/>
                </a:cubicBezTo>
                <a:cubicBezTo>
                  <a:pt x="5882" y="225"/>
                  <a:pt x="5882" y="225"/>
                  <a:pt x="5882" y="225"/>
                </a:cubicBezTo>
                <a:cubicBezTo>
                  <a:pt x="5876" y="225"/>
                  <a:pt x="5876" y="225"/>
                  <a:pt x="5876" y="225"/>
                </a:cubicBezTo>
                <a:cubicBezTo>
                  <a:pt x="5864" y="225"/>
                  <a:pt x="5858" y="225"/>
                  <a:pt x="5852" y="231"/>
                </a:cubicBezTo>
                <a:cubicBezTo>
                  <a:pt x="5846" y="231"/>
                  <a:pt x="5846" y="231"/>
                  <a:pt x="5846" y="231"/>
                </a:cubicBezTo>
                <a:cubicBezTo>
                  <a:pt x="5840" y="231"/>
                  <a:pt x="5840" y="231"/>
                  <a:pt x="5840" y="237"/>
                </a:cubicBezTo>
                <a:cubicBezTo>
                  <a:pt x="5834" y="237"/>
                  <a:pt x="5834" y="237"/>
                  <a:pt x="5834" y="237"/>
                </a:cubicBezTo>
                <a:cubicBezTo>
                  <a:pt x="5828" y="243"/>
                  <a:pt x="5828" y="237"/>
                  <a:pt x="5822" y="243"/>
                </a:cubicBezTo>
                <a:cubicBezTo>
                  <a:pt x="5822" y="243"/>
                  <a:pt x="5822" y="243"/>
                  <a:pt x="5816" y="243"/>
                </a:cubicBezTo>
                <a:cubicBezTo>
                  <a:pt x="5816" y="249"/>
                  <a:pt x="5811" y="249"/>
                  <a:pt x="5804" y="249"/>
                </a:cubicBezTo>
                <a:cubicBezTo>
                  <a:pt x="5804" y="249"/>
                  <a:pt x="5799" y="249"/>
                  <a:pt x="5799" y="255"/>
                </a:cubicBezTo>
                <a:cubicBezTo>
                  <a:pt x="5793" y="255"/>
                  <a:pt x="5793" y="255"/>
                  <a:pt x="5793" y="261"/>
                </a:cubicBezTo>
                <a:cubicBezTo>
                  <a:pt x="5793" y="267"/>
                  <a:pt x="5793" y="273"/>
                  <a:pt x="5799" y="273"/>
                </a:cubicBezTo>
                <a:cubicBezTo>
                  <a:pt x="5799" y="279"/>
                  <a:pt x="5804" y="279"/>
                  <a:pt x="5804" y="279"/>
                </a:cubicBezTo>
                <a:cubicBezTo>
                  <a:pt x="5804" y="285"/>
                  <a:pt x="5804" y="285"/>
                  <a:pt x="5804" y="285"/>
                </a:cubicBezTo>
                <a:cubicBezTo>
                  <a:pt x="5811" y="291"/>
                  <a:pt x="5811" y="291"/>
                  <a:pt x="5811" y="291"/>
                </a:cubicBezTo>
                <a:cubicBezTo>
                  <a:pt x="5811" y="338"/>
                  <a:pt x="5811" y="338"/>
                  <a:pt x="5811" y="338"/>
                </a:cubicBezTo>
                <a:cubicBezTo>
                  <a:pt x="5775" y="338"/>
                  <a:pt x="5775" y="338"/>
                  <a:pt x="5775" y="338"/>
                </a:cubicBezTo>
                <a:cubicBezTo>
                  <a:pt x="5769" y="338"/>
                  <a:pt x="5769" y="338"/>
                  <a:pt x="5763" y="338"/>
                </a:cubicBezTo>
                <a:cubicBezTo>
                  <a:pt x="5757" y="332"/>
                  <a:pt x="5757" y="332"/>
                  <a:pt x="5757" y="332"/>
                </a:cubicBezTo>
                <a:cubicBezTo>
                  <a:pt x="5751" y="332"/>
                  <a:pt x="5751" y="326"/>
                  <a:pt x="5751" y="326"/>
                </a:cubicBezTo>
                <a:cubicBezTo>
                  <a:pt x="5745" y="326"/>
                  <a:pt x="5745" y="326"/>
                  <a:pt x="5745" y="326"/>
                </a:cubicBezTo>
                <a:cubicBezTo>
                  <a:pt x="5716" y="326"/>
                  <a:pt x="5704" y="320"/>
                  <a:pt x="5680" y="320"/>
                </a:cubicBezTo>
                <a:cubicBezTo>
                  <a:pt x="5680" y="326"/>
                  <a:pt x="5674" y="326"/>
                  <a:pt x="5674" y="326"/>
                </a:cubicBezTo>
                <a:cubicBezTo>
                  <a:pt x="5668" y="332"/>
                  <a:pt x="5668" y="332"/>
                  <a:pt x="5668" y="338"/>
                </a:cubicBezTo>
                <a:lnTo>
                  <a:pt x="5662" y="344"/>
                </a:lnTo>
                <a:cubicBezTo>
                  <a:pt x="5656" y="344"/>
                  <a:pt x="5656" y="344"/>
                  <a:pt x="5650" y="344"/>
                </a:cubicBezTo>
                <a:cubicBezTo>
                  <a:pt x="5645" y="350"/>
                  <a:pt x="5638" y="350"/>
                  <a:pt x="5633" y="356"/>
                </a:cubicBezTo>
                <a:cubicBezTo>
                  <a:pt x="5627" y="356"/>
                  <a:pt x="5627" y="356"/>
                  <a:pt x="5621" y="356"/>
                </a:cubicBezTo>
                <a:cubicBezTo>
                  <a:pt x="5615" y="356"/>
                  <a:pt x="5615" y="362"/>
                  <a:pt x="5609" y="368"/>
                </a:cubicBezTo>
                <a:cubicBezTo>
                  <a:pt x="5603" y="374"/>
                  <a:pt x="5603" y="374"/>
                  <a:pt x="5603" y="374"/>
                </a:cubicBezTo>
                <a:cubicBezTo>
                  <a:pt x="5603" y="374"/>
                  <a:pt x="5597" y="379"/>
                  <a:pt x="5591" y="379"/>
                </a:cubicBezTo>
                <a:cubicBezTo>
                  <a:pt x="5591" y="386"/>
                  <a:pt x="5591" y="386"/>
                  <a:pt x="5585" y="386"/>
                </a:cubicBezTo>
                <a:lnTo>
                  <a:pt x="5579" y="386"/>
                </a:lnTo>
                <a:cubicBezTo>
                  <a:pt x="5579" y="391"/>
                  <a:pt x="5573" y="386"/>
                  <a:pt x="5567" y="386"/>
                </a:cubicBezTo>
                <a:lnTo>
                  <a:pt x="5561" y="386"/>
                </a:lnTo>
                <a:cubicBezTo>
                  <a:pt x="5556" y="386"/>
                  <a:pt x="5556" y="391"/>
                  <a:pt x="5550" y="391"/>
                </a:cubicBezTo>
                <a:cubicBezTo>
                  <a:pt x="5550" y="391"/>
                  <a:pt x="5550" y="391"/>
                  <a:pt x="5544" y="391"/>
                </a:cubicBezTo>
                <a:lnTo>
                  <a:pt x="5538" y="391"/>
                </a:lnTo>
                <a:cubicBezTo>
                  <a:pt x="5538" y="397"/>
                  <a:pt x="5532" y="397"/>
                  <a:pt x="5532" y="397"/>
                </a:cubicBezTo>
                <a:cubicBezTo>
                  <a:pt x="5526" y="397"/>
                  <a:pt x="5526" y="403"/>
                  <a:pt x="5526" y="403"/>
                </a:cubicBezTo>
                <a:cubicBezTo>
                  <a:pt x="5520" y="403"/>
                  <a:pt x="5520" y="403"/>
                  <a:pt x="5520" y="403"/>
                </a:cubicBezTo>
                <a:lnTo>
                  <a:pt x="5520" y="409"/>
                </a:lnTo>
                <a:cubicBezTo>
                  <a:pt x="5514" y="415"/>
                  <a:pt x="5514" y="415"/>
                  <a:pt x="5514" y="415"/>
                </a:cubicBezTo>
                <a:cubicBezTo>
                  <a:pt x="5508" y="415"/>
                  <a:pt x="5508" y="415"/>
                  <a:pt x="5508" y="415"/>
                </a:cubicBezTo>
                <a:cubicBezTo>
                  <a:pt x="5502" y="415"/>
                  <a:pt x="5502" y="415"/>
                  <a:pt x="5502" y="415"/>
                </a:cubicBezTo>
                <a:cubicBezTo>
                  <a:pt x="5496" y="415"/>
                  <a:pt x="5496" y="421"/>
                  <a:pt x="5496" y="421"/>
                </a:cubicBezTo>
                <a:cubicBezTo>
                  <a:pt x="5496" y="427"/>
                  <a:pt x="5490" y="433"/>
                  <a:pt x="5484" y="439"/>
                </a:cubicBezTo>
                <a:cubicBezTo>
                  <a:pt x="5484" y="439"/>
                  <a:pt x="5484" y="439"/>
                  <a:pt x="5484" y="445"/>
                </a:cubicBezTo>
                <a:lnTo>
                  <a:pt x="5479" y="445"/>
                </a:lnTo>
                <a:cubicBezTo>
                  <a:pt x="5479" y="445"/>
                  <a:pt x="5472" y="445"/>
                  <a:pt x="5472" y="451"/>
                </a:cubicBezTo>
                <a:cubicBezTo>
                  <a:pt x="5472" y="457"/>
                  <a:pt x="5472" y="457"/>
                  <a:pt x="5472" y="463"/>
                </a:cubicBezTo>
                <a:cubicBezTo>
                  <a:pt x="5484" y="463"/>
                  <a:pt x="5484" y="463"/>
                  <a:pt x="5484" y="463"/>
                </a:cubicBezTo>
                <a:cubicBezTo>
                  <a:pt x="5490" y="463"/>
                  <a:pt x="5490" y="463"/>
                  <a:pt x="5496" y="463"/>
                </a:cubicBezTo>
                <a:cubicBezTo>
                  <a:pt x="5502" y="463"/>
                  <a:pt x="5508" y="463"/>
                  <a:pt x="5514" y="468"/>
                </a:cubicBezTo>
                <a:cubicBezTo>
                  <a:pt x="5514" y="468"/>
                  <a:pt x="5514" y="468"/>
                  <a:pt x="5520" y="468"/>
                </a:cubicBezTo>
                <a:cubicBezTo>
                  <a:pt x="5520" y="474"/>
                  <a:pt x="5520" y="474"/>
                  <a:pt x="5520" y="474"/>
                </a:cubicBezTo>
                <a:cubicBezTo>
                  <a:pt x="5526" y="474"/>
                  <a:pt x="5526" y="474"/>
                  <a:pt x="5526" y="474"/>
                </a:cubicBezTo>
                <a:cubicBezTo>
                  <a:pt x="5532" y="474"/>
                  <a:pt x="5538" y="474"/>
                  <a:pt x="5544" y="474"/>
                </a:cubicBezTo>
                <a:cubicBezTo>
                  <a:pt x="5550" y="474"/>
                  <a:pt x="5556" y="480"/>
                  <a:pt x="5561" y="474"/>
                </a:cubicBezTo>
                <a:cubicBezTo>
                  <a:pt x="5567" y="474"/>
                  <a:pt x="5573" y="474"/>
                  <a:pt x="5573" y="474"/>
                </a:cubicBezTo>
                <a:cubicBezTo>
                  <a:pt x="5579" y="474"/>
                  <a:pt x="5579" y="474"/>
                  <a:pt x="5579" y="468"/>
                </a:cubicBezTo>
                <a:cubicBezTo>
                  <a:pt x="5585" y="468"/>
                  <a:pt x="5585" y="468"/>
                  <a:pt x="5585" y="463"/>
                </a:cubicBezTo>
                <a:cubicBezTo>
                  <a:pt x="5591" y="463"/>
                  <a:pt x="5591" y="463"/>
                  <a:pt x="5597" y="463"/>
                </a:cubicBezTo>
                <a:cubicBezTo>
                  <a:pt x="5603" y="463"/>
                  <a:pt x="5603" y="468"/>
                  <a:pt x="5603" y="474"/>
                </a:cubicBezTo>
                <a:cubicBezTo>
                  <a:pt x="5603" y="474"/>
                  <a:pt x="5603" y="480"/>
                  <a:pt x="5603" y="486"/>
                </a:cubicBezTo>
                <a:lnTo>
                  <a:pt x="5603" y="492"/>
                </a:lnTo>
                <a:cubicBezTo>
                  <a:pt x="5603" y="498"/>
                  <a:pt x="5603" y="498"/>
                  <a:pt x="5609" y="498"/>
                </a:cubicBezTo>
                <a:cubicBezTo>
                  <a:pt x="5609" y="504"/>
                  <a:pt x="5609" y="504"/>
                  <a:pt x="5609" y="504"/>
                </a:cubicBezTo>
                <a:cubicBezTo>
                  <a:pt x="5609" y="510"/>
                  <a:pt x="5609" y="510"/>
                  <a:pt x="5609" y="510"/>
                </a:cubicBezTo>
                <a:cubicBezTo>
                  <a:pt x="5609" y="540"/>
                  <a:pt x="5609" y="540"/>
                  <a:pt x="5609" y="540"/>
                </a:cubicBezTo>
                <a:cubicBezTo>
                  <a:pt x="5609" y="552"/>
                  <a:pt x="5603" y="557"/>
                  <a:pt x="5597" y="569"/>
                </a:cubicBezTo>
                <a:cubicBezTo>
                  <a:pt x="5591" y="569"/>
                  <a:pt x="5591" y="569"/>
                  <a:pt x="5591" y="569"/>
                </a:cubicBezTo>
                <a:cubicBezTo>
                  <a:pt x="5585" y="575"/>
                  <a:pt x="5585" y="575"/>
                  <a:pt x="5585" y="575"/>
                </a:cubicBezTo>
                <a:cubicBezTo>
                  <a:pt x="5579" y="575"/>
                  <a:pt x="5573" y="575"/>
                  <a:pt x="5567" y="575"/>
                </a:cubicBezTo>
                <a:cubicBezTo>
                  <a:pt x="5561" y="575"/>
                  <a:pt x="5561" y="575"/>
                  <a:pt x="5561" y="575"/>
                </a:cubicBezTo>
                <a:cubicBezTo>
                  <a:pt x="5556" y="575"/>
                  <a:pt x="5556" y="575"/>
                  <a:pt x="5550" y="575"/>
                </a:cubicBezTo>
                <a:cubicBezTo>
                  <a:pt x="5550" y="575"/>
                  <a:pt x="5544" y="575"/>
                  <a:pt x="5538" y="575"/>
                </a:cubicBezTo>
                <a:cubicBezTo>
                  <a:pt x="5532" y="575"/>
                  <a:pt x="5532" y="575"/>
                  <a:pt x="5526" y="575"/>
                </a:cubicBezTo>
                <a:cubicBezTo>
                  <a:pt x="5526" y="581"/>
                  <a:pt x="5526" y="581"/>
                  <a:pt x="5520" y="581"/>
                </a:cubicBezTo>
                <a:cubicBezTo>
                  <a:pt x="5520" y="587"/>
                  <a:pt x="5514" y="587"/>
                  <a:pt x="5514" y="587"/>
                </a:cubicBezTo>
                <a:cubicBezTo>
                  <a:pt x="5508" y="587"/>
                  <a:pt x="5508" y="587"/>
                  <a:pt x="5502" y="587"/>
                </a:cubicBezTo>
                <a:cubicBezTo>
                  <a:pt x="5479" y="587"/>
                  <a:pt x="5479" y="587"/>
                  <a:pt x="5479" y="587"/>
                </a:cubicBezTo>
                <a:cubicBezTo>
                  <a:pt x="5472" y="587"/>
                  <a:pt x="5467" y="587"/>
                  <a:pt x="5455" y="587"/>
                </a:cubicBezTo>
                <a:cubicBezTo>
                  <a:pt x="5455" y="587"/>
                  <a:pt x="5455" y="587"/>
                  <a:pt x="5449" y="587"/>
                </a:cubicBezTo>
                <a:cubicBezTo>
                  <a:pt x="5449" y="587"/>
                  <a:pt x="5449" y="581"/>
                  <a:pt x="5443" y="581"/>
                </a:cubicBezTo>
                <a:cubicBezTo>
                  <a:pt x="5437" y="581"/>
                  <a:pt x="5437" y="581"/>
                  <a:pt x="5431" y="581"/>
                </a:cubicBezTo>
                <a:cubicBezTo>
                  <a:pt x="5425" y="581"/>
                  <a:pt x="5419" y="581"/>
                  <a:pt x="5413" y="581"/>
                </a:cubicBezTo>
                <a:cubicBezTo>
                  <a:pt x="5407" y="587"/>
                  <a:pt x="5401" y="587"/>
                  <a:pt x="5401" y="587"/>
                </a:cubicBezTo>
                <a:cubicBezTo>
                  <a:pt x="5401" y="593"/>
                  <a:pt x="5395" y="593"/>
                  <a:pt x="5395" y="599"/>
                </a:cubicBezTo>
                <a:lnTo>
                  <a:pt x="5395" y="605"/>
                </a:lnTo>
                <a:cubicBezTo>
                  <a:pt x="5395" y="611"/>
                  <a:pt x="5390" y="617"/>
                  <a:pt x="5384" y="617"/>
                </a:cubicBezTo>
                <a:cubicBezTo>
                  <a:pt x="5384" y="617"/>
                  <a:pt x="5384" y="617"/>
                  <a:pt x="5378" y="617"/>
                </a:cubicBezTo>
                <a:cubicBezTo>
                  <a:pt x="5348" y="617"/>
                  <a:pt x="5348" y="617"/>
                  <a:pt x="5348" y="617"/>
                </a:cubicBezTo>
                <a:cubicBezTo>
                  <a:pt x="5342" y="617"/>
                  <a:pt x="5342" y="623"/>
                  <a:pt x="5336" y="629"/>
                </a:cubicBezTo>
                <a:cubicBezTo>
                  <a:pt x="5330" y="629"/>
                  <a:pt x="5330" y="629"/>
                  <a:pt x="5330" y="629"/>
                </a:cubicBezTo>
                <a:cubicBezTo>
                  <a:pt x="5324" y="629"/>
                  <a:pt x="5318" y="634"/>
                  <a:pt x="5312" y="634"/>
                </a:cubicBezTo>
                <a:cubicBezTo>
                  <a:pt x="5306" y="634"/>
                  <a:pt x="5306" y="634"/>
                  <a:pt x="5301" y="634"/>
                </a:cubicBezTo>
                <a:lnTo>
                  <a:pt x="5295" y="629"/>
                </a:lnTo>
                <a:cubicBezTo>
                  <a:pt x="5289" y="629"/>
                  <a:pt x="5283" y="629"/>
                  <a:pt x="5277" y="629"/>
                </a:cubicBezTo>
                <a:cubicBezTo>
                  <a:pt x="5277" y="629"/>
                  <a:pt x="5271" y="629"/>
                  <a:pt x="5265" y="629"/>
                </a:cubicBezTo>
                <a:cubicBezTo>
                  <a:pt x="5265" y="629"/>
                  <a:pt x="5259" y="629"/>
                  <a:pt x="5259" y="634"/>
                </a:cubicBezTo>
                <a:cubicBezTo>
                  <a:pt x="5253" y="634"/>
                  <a:pt x="5253" y="634"/>
                  <a:pt x="5253" y="634"/>
                </a:cubicBezTo>
                <a:cubicBezTo>
                  <a:pt x="5247" y="634"/>
                  <a:pt x="5247" y="634"/>
                  <a:pt x="5241" y="634"/>
                </a:cubicBezTo>
                <a:cubicBezTo>
                  <a:pt x="5241" y="634"/>
                  <a:pt x="5235" y="634"/>
                  <a:pt x="5235" y="640"/>
                </a:cubicBezTo>
                <a:cubicBezTo>
                  <a:pt x="5235" y="640"/>
                  <a:pt x="5235" y="640"/>
                  <a:pt x="5235" y="646"/>
                </a:cubicBezTo>
                <a:cubicBezTo>
                  <a:pt x="5235" y="646"/>
                  <a:pt x="5235" y="646"/>
                  <a:pt x="5235" y="652"/>
                </a:cubicBezTo>
                <a:cubicBezTo>
                  <a:pt x="5235" y="652"/>
                  <a:pt x="5235" y="652"/>
                  <a:pt x="5229" y="658"/>
                </a:cubicBezTo>
                <a:cubicBezTo>
                  <a:pt x="5229" y="658"/>
                  <a:pt x="5229" y="658"/>
                  <a:pt x="5229" y="664"/>
                </a:cubicBezTo>
                <a:lnTo>
                  <a:pt x="5224" y="664"/>
                </a:lnTo>
                <a:cubicBezTo>
                  <a:pt x="5194" y="664"/>
                  <a:pt x="5194" y="664"/>
                  <a:pt x="5194" y="664"/>
                </a:cubicBezTo>
                <a:cubicBezTo>
                  <a:pt x="5188" y="664"/>
                  <a:pt x="5188" y="664"/>
                  <a:pt x="5188" y="670"/>
                </a:cubicBezTo>
                <a:cubicBezTo>
                  <a:pt x="5182" y="676"/>
                  <a:pt x="5182" y="676"/>
                  <a:pt x="5182" y="682"/>
                </a:cubicBezTo>
                <a:cubicBezTo>
                  <a:pt x="5182" y="682"/>
                  <a:pt x="5182" y="688"/>
                  <a:pt x="5182" y="694"/>
                </a:cubicBezTo>
                <a:cubicBezTo>
                  <a:pt x="5188" y="694"/>
                  <a:pt x="5188" y="700"/>
                  <a:pt x="5188" y="706"/>
                </a:cubicBezTo>
                <a:cubicBezTo>
                  <a:pt x="5194" y="706"/>
                  <a:pt x="5200" y="711"/>
                  <a:pt x="5200" y="711"/>
                </a:cubicBezTo>
                <a:cubicBezTo>
                  <a:pt x="5206" y="718"/>
                  <a:pt x="5206" y="723"/>
                  <a:pt x="5206" y="723"/>
                </a:cubicBezTo>
                <a:cubicBezTo>
                  <a:pt x="5212" y="723"/>
                  <a:pt x="5218" y="723"/>
                  <a:pt x="5218" y="723"/>
                </a:cubicBezTo>
                <a:cubicBezTo>
                  <a:pt x="5224" y="723"/>
                  <a:pt x="5229" y="723"/>
                  <a:pt x="5229" y="723"/>
                </a:cubicBezTo>
                <a:cubicBezTo>
                  <a:pt x="5235" y="723"/>
                  <a:pt x="5241" y="723"/>
                  <a:pt x="5241" y="723"/>
                </a:cubicBezTo>
                <a:cubicBezTo>
                  <a:pt x="5253" y="729"/>
                  <a:pt x="5259" y="729"/>
                  <a:pt x="5265" y="735"/>
                </a:cubicBezTo>
                <a:cubicBezTo>
                  <a:pt x="5271" y="735"/>
                  <a:pt x="5265" y="741"/>
                  <a:pt x="5271" y="747"/>
                </a:cubicBezTo>
                <a:cubicBezTo>
                  <a:pt x="5330" y="747"/>
                  <a:pt x="5330" y="747"/>
                  <a:pt x="5330" y="747"/>
                </a:cubicBezTo>
                <a:cubicBezTo>
                  <a:pt x="5348" y="759"/>
                  <a:pt x="5348" y="759"/>
                  <a:pt x="5348" y="759"/>
                </a:cubicBezTo>
                <a:cubicBezTo>
                  <a:pt x="5354" y="759"/>
                  <a:pt x="5360" y="759"/>
                  <a:pt x="5360" y="759"/>
                </a:cubicBezTo>
                <a:cubicBezTo>
                  <a:pt x="5360" y="759"/>
                  <a:pt x="5360" y="765"/>
                  <a:pt x="5366" y="765"/>
                </a:cubicBezTo>
                <a:cubicBezTo>
                  <a:pt x="5366" y="765"/>
                  <a:pt x="5372" y="771"/>
                  <a:pt x="5378" y="771"/>
                </a:cubicBezTo>
                <a:cubicBezTo>
                  <a:pt x="5384" y="771"/>
                  <a:pt x="5384" y="771"/>
                  <a:pt x="5390" y="771"/>
                </a:cubicBezTo>
                <a:lnTo>
                  <a:pt x="5395" y="771"/>
                </a:lnTo>
                <a:cubicBezTo>
                  <a:pt x="5407" y="771"/>
                  <a:pt x="5407" y="771"/>
                  <a:pt x="5407" y="771"/>
                </a:cubicBezTo>
                <a:cubicBezTo>
                  <a:pt x="5413" y="771"/>
                  <a:pt x="5413" y="771"/>
                  <a:pt x="5419" y="771"/>
                </a:cubicBezTo>
                <a:cubicBezTo>
                  <a:pt x="5419" y="771"/>
                  <a:pt x="5419" y="771"/>
                  <a:pt x="5425" y="771"/>
                </a:cubicBezTo>
                <a:cubicBezTo>
                  <a:pt x="5431" y="771"/>
                  <a:pt x="5431" y="765"/>
                  <a:pt x="5437" y="765"/>
                </a:cubicBezTo>
                <a:lnTo>
                  <a:pt x="5443" y="765"/>
                </a:lnTo>
                <a:cubicBezTo>
                  <a:pt x="5479" y="765"/>
                  <a:pt x="5479" y="765"/>
                  <a:pt x="5479" y="765"/>
                </a:cubicBezTo>
                <a:cubicBezTo>
                  <a:pt x="5479" y="765"/>
                  <a:pt x="5484" y="759"/>
                  <a:pt x="5490" y="759"/>
                </a:cubicBezTo>
                <a:cubicBezTo>
                  <a:pt x="5496" y="759"/>
                  <a:pt x="5496" y="759"/>
                  <a:pt x="5502" y="759"/>
                </a:cubicBezTo>
                <a:cubicBezTo>
                  <a:pt x="5508" y="759"/>
                  <a:pt x="5508" y="759"/>
                  <a:pt x="5508" y="759"/>
                </a:cubicBezTo>
                <a:cubicBezTo>
                  <a:pt x="5514" y="759"/>
                  <a:pt x="5514" y="759"/>
                  <a:pt x="5520" y="759"/>
                </a:cubicBezTo>
                <a:cubicBezTo>
                  <a:pt x="5520" y="759"/>
                  <a:pt x="5520" y="759"/>
                  <a:pt x="5526" y="759"/>
                </a:cubicBezTo>
                <a:cubicBezTo>
                  <a:pt x="5526" y="783"/>
                  <a:pt x="5526" y="783"/>
                  <a:pt x="5526" y="783"/>
                </a:cubicBezTo>
                <a:cubicBezTo>
                  <a:pt x="5526" y="783"/>
                  <a:pt x="5520" y="789"/>
                  <a:pt x="5520" y="795"/>
                </a:cubicBezTo>
                <a:cubicBezTo>
                  <a:pt x="5514" y="795"/>
                  <a:pt x="5514" y="795"/>
                  <a:pt x="5514" y="795"/>
                </a:cubicBezTo>
                <a:cubicBezTo>
                  <a:pt x="5508" y="795"/>
                  <a:pt x="5508" y="795"/>
                  <a:pt x="5502" y="800"/>
                </a:cubicBezTo>
                <a:lnTo>
                  <a:pt x="5496" y="800"/>
                </a:lnTo>
                <a:cubicBezTo>
                  <a:pt x="5490" y="806"/>
                  <a:pt x="5490" y="812"/>
                  <a:pt x="5490" y="812"/>
                </a:cubicBezTo>
                <a:cubicBezTo>
                  <a:pt x="5484" y="812"/>
                  <a:pt x="5484" y="812"/>
                  <a:pt x="5484" y="812"/>
                </a:cubicBezTo>
                <a:cubicBezTo>
                  <a:pt x="5479" y="812"/>
                  <a:pt x="5479" y="812"/>
                  <a:pt x="5479" y="812"/>
                </a:cubicBezTo>
                <a:cubicBezTo>
                  <a:pt x="5472" y="812"/>
                  <a:pt x="5472" y="806"/>
                  <a:pt x="5467" y="806"/>
                </a:cubicBezTo>
                <a:cubicBezTo>
                  <a:pt x="5467" y="806"/>
                  <a:pt x="5467" y="806"/>
                  <a:pt x="5461" y="806"/>
                </a:cubicBezTo>
                <a:cubicBezTo>
                  <a:pt x="5461" y="806"/>
                  <a:pt x="5461" y="806"/>
                  <a:pt x="5455" y="800"/>
                </a:cubicBezTo>
                <a:cubicBezTo>
                  <a:pt x="5455" y="800"/>
                  <a:pt x="5455" y="800"/>
                  <a:pt x="5449" y="800"/>
                </a:cubicBezTo>
                <a:cubicBezTo>
                  <a:pt x="5437" y="800"/>
                  <a:pt x="5437" y="800"/>
                  <a:pt x="5437" y="800"/>
                </a:cubicBezTo>
                <a:cubicBezTo>
                  <a:pt x="5431" y="800"/>
                  <a:pt x="5425" y="800"/>
                  <a:pt x="5419" y="800"/>
                </a:cubicBezTo>
                <a:cubicBezTo>
                  <a:pt x="5419" y="806"/>
                  <a:pt x="5413" y="806"/>
                  <a:pt x="5413" y="806"/>
                </a:cubicBezTo>
                <a:cubicBezTo>
                  <a:pt x="5407" y="812"/>
                  <a:pt x="5401" y="812"/>
                  <a:pt x="5395" y="812"/>
                </a:cubicBezTo>
                <a:cubicBezTo>
                  <a:pt x="5390" y="812"/>
                  <a:pt x="5390" y="812"/>
                  <a:pt x="5390" y="812"/>
                </a:cubicBezTo>
                <a:cubicBezTo>
                  <a:pt x="5384" y="812"/>
                  <a:pt x="5384" y="806"/>
                  <a:pt x="5378" y="806"/>
                </a:cubicBezTo>
                <a:cubicBezTo>
                  <a:pt x="5378" y="806"/>
                  <a:pt x="5378" y="812"/>
                  <a:pt x="5372" y="806"/>
                </a:cubicBezTo>
                <a:cubicBezTo>
                  <a:pt x="5366" y="806"/>
                  <a:pt x="5366" y="806"/>
                  <a:pt x="5360" y="800"/>
                </a:cubicBezTo>
                <a:cubicBezTo>
                  <a:pt x="5354" y="800"/>
                  <a:pt x="5354" y="800"/>
                  <a:pt x="5348" y="800"/>
                </a:cubicBezTo>
                <a:cubicBezTo>
                  <a:pt x="5342" y="800"/>
                  <a:pt x="5342" y="800"/>
                  <a:pt x="5342" y="800"/>
                </a:cubicBezTo>
                <a:cubicBezTo>
                  <a:pt x="5336" y="800"/>
                  <a:pt x="5336" y="806"/>
                  <a:pt x="5336" y="806"/>
                </a:cubicBezTo>
                <a:cubicBezTo>
                  <a:pt x="5336" y="812"/>
                  <a:pt x="5330" y="812"/>
                  <a:pt x="5330" y="818"/>
                </a:cubicBezTo>
                <a:cubicBezTo>
                  <a:pt x="5301" y="818"/>
                  <a:pt x="5301" y="818"/>
                  <a:pt x="5301" y="818"/>
                </a:cubicBezTo>
                <a:cubicBezTo>
                  <a:pt x="5295" y="818"/>
                  <a:pt x="5295" y="818"/>
                  <a:pt x="5295" y="824"/>
                </a:cubicBezTo>
                <a:cubicBezTo>
                  <a:pt x="5289" y="824"/>
                  <a:pt x="5289" y="824"/>
                  <a:pt x="5289" y="830"/>
                </a:cubicBezTo>
                <a:cubicBezTo>
                  <a:pt x="5289" y="836"/>
                  <a:pt x="5295" y="842"/>
                  <a:pt x="5301" y="848"/>
                </a:cubicBezTo>
                <a:cubicBezTo>
                  <a:pt x="5301" y="848"/>
                  <a:pt x="5306" y="848"/>
                  <a:pt x="5306" y="854"/>
                </a:cubicBezTo>
                <a:cubicBezTo>
                  <a:pt x="5312" y="854"/>
                  <a:pt x="5312" y="854"/>
                  <a:pt x="5312" y="854"/>
                </a:cubicBezTo>
                <a:cubicBezTo>
                  <a:pt x="5324" y="860"/>
                  <a:pt x="5324" y="854"/>
                  <a:pt x="5330" y="854"/>
                </a:cubicBezTo>
                <a:cubicBezTo>
                  <a:pt x="5342" y="860"/>
                  <a:pt x="5342" y="860"/>
                  <a:pt x="5348" y="866"/>
                </a:cubicBezTo>
                <a:cubicBezTo>
                  <a:pt x="5354" y="866"/>
                  <a:pt x="5360" y="866"/>
                  <a:pt x="5366" y="872"/>
                </a:cubicBezTo>
                <a:cubicBezTo>
                  <a:pt x="5372" y="872"/>
                  <a:pt x="5372" y="872"/>
                  <a:pt x="5378" y="872"/>
                </a:cubicBezTo>
                <a:cubicBezTo>
                  <a:pt x="5384" y="877"/>
                  <a:pt x="5390" y="877"/>
                  <a:pt x="5395" y="884"/>
                </a:cubicBezTo>
                <a:cubicBezTo>
                  <a:pt x="5401" y="884"/>
                  <a:pt x="5401" y="884"/>
                  <a:pt x="5401" y="884"/>
                </a:cubicBezTo>
                <a:cubicBezTo>
                  <a:pt x="5395" y="884"/>
                  <a:pt x="5390" y="884"/>
                  <a:pt x="5384" y="884"/>
                </a:cubicBezTo>
                <a:cubicBezTo>
                  <a:pt x="5384" y="889"/>
                  <a:pt x="5378" y="889"/>
                  <a:pt x="5378" y="889"/>
                </a:cubicBezTo>
                <a:lnTo>
                  <a:pt x="5378" y="895"/>
                </a:lnTo>
                <a:cubicBezTo>
                  <a:pt x="5378" y="895"/>
                  <a:pt x="5378" y="901"/>
                  <a:pt x="5384" y="901"/>
                </a:cubicBezTo>
                <a:cubicBezTo>
                  <a:pt x="5384" y="901"/>
                  <a:pt x="5384" y="901"/>
                  <a:pt x="5390" y="901"/>
                </a:cubicBezTo>
                <a:cubicBezTo>
                  <a:pt x="5390" y="907"/>
                  <a:pt x="5395" y="907"/>
                  <a:pt x="5401" y="907"/>
                </a:cubicBezTo>
                <a:lnTo>
                  <a:pt x="5401" y="913"/>
                </a:lnTo>
                <a:cubicBezTo>
                  <a:pt x="5407" y="913"/>
                  <a:pt x="5407" y="919"/>
                  <a:pt x="5407" y="919"/>
                </a:cubicBezTo>
                <a:cubicBezTo>
                  <a:pt x="5407" y="919"/>
                  <a:pt x="5407" y="925"/>
                  <a:pt x="5413" y="925"/>
                </a:cubicBezTo>
                <a:cubicBezTo>
                  <a:pt x="5413" y="925"/>
                  <a:pt x="5413" y="925"/>
                  <a:pt x="5419" y="925"/>
                </a:cubicBezTo>
                <a:cubicBezTo>
                  <a:pt x="5419" y="931"/>
                  <a:pt x="5419" y="931"/>
                  <a:pt x="5425" y="931"/>
                </a:cubicBezTo>
                <a:cubicBezTo>
                  <a:pt x="5425" y="931"/>
                  <a:pt x="5425" y="931"/>
                  <a:pt x="5431" y="931"/>
                </a:cubicBezTo>
                <a:cubicBezTo>
                  <a:pt x="5431" y="937"/>
                  <a:pt x="5431" y="937"/>
                  <a:pt x="5437" y="937"/>
                </a:cubicBezTo>
                <a:cubicBezTo>
                  <a:pt x="5443" y="937"/>
                  <a:pt x="5443" y="937"/>
                  <a:pt x="5449" y="943"/>
                </a:cubicBezTo>
                <a:lnTo>
                  <a:pt x="5455" y="943"/>
                </a:lnTo>
                <a:cubicBezTo>
                  <a:pt x="5461" y="949"/>
                  <a:pt x="5461" y="949"/>
                  <a:pt x="5461" y="949"/>
                </a:cubicBezTo>
                <a:cubicBezTo>
                  <a:pt x="5467" y="955"/>
                  <a:pt x="5467" y="955"/>
                  <a:pt x="5472" y="955"/>
                </a:cubicBezTo>
                <a:cubicBezTo>
                  <a:pt x="5479" y="955"/>
                  <a:pt x="5484" y="955"/>
                  <a:pt x="5490" y="955"/>
                </a:cubicBezTo>
                <a:lnTo>
                  <a:pt x="5490" y="955"/>
                </a:lnTo>
                <a:cubicBezTo>
                  <a:pt x="5496" y="955"/>
                  <a:pt x="5496" y="955"/>
                  <a:pt x="5496" y="955"/>
                </a:cubicBezTo>
                <a:cubicBezTo>
                  <a:pt x="5502" y="955"/>
                  <a:pt x="5502" y="955"/>
                  <a:pt x="5502" y="955"/>
                </a:cubicBezTo>
                <a:cubicBezTo>
                  <a:pt x="5502" y="949"/>
                  <a:pt x="5502" y="949"/>
                  <a:pt x="5502" y="949"/>
                </a:cubicBezTo>
                <a:cubicBezTo>
                  <a:pt x="5502" y="943"/>
                  <a:pt x="5496" y="943"/>
                  <a:pt x="5496" y="937"/>
                </a:cubicBezTo>
                <a:cubicBezTo>
                  <a:pt x="5496" y="937"/>
                  <a:pt x="5490" y="937"/>
                  <a:pt x="5490" y="931"/>
                </a:cubicBezTo>
                <a:cubicBezTo>
                  <a:pt x="5490" y="931"/>
                  <a:pt x="5490" y="925"/>
                  <a:pt x="5496" y="925"/>
                </a:cubicBezTo>
                <a:lnTo>
                  <a:pt x="5496" y="925"/>
                </a:lnTo>
                <a:cubicBezTo>
                  <a:pt x="5502" y="925"/>
                  <a:pt x="5508" y="925"/>
                  <a:pt x="5514" y="925"/>
                </a:cubicBezTo>
                <a:cubicBezTo>
                  <a:pt x="5520" y="925"/>
                  <a:pt x="5526" y="925"/>
                  <a:pt x="5532" y="925"/>
                </a:cubicBezTo>
                <a:cubicBezTo>
                  <a:pt x="5538" y="925"/>
                  <a:pt x="5544" y="925"/>
                  <a:pt x="5550" y="931"/>
                </a:cubicBezTo>
                <a:cubicBezTo>
                  <a:pt x="5550" y="931"/>
                  <a:pt x="5550" y="931"/>
                  <a:pt x="5556" y="931"/>
                </a:cubicBezTo>
                <a:cubicBezTo>
                  <a:pt x="5556" y="931"/>
                  <a:pt x="5556" y="931"/>
                  <a:pt x="5561" y="931"/>
                </a:cubicBezTo>
                <a:cubicBezTo>
                  <a:pt x="5561" y="931"/>
                  <a:pt x="5561" y="937"/>
                  <a:pt x="5567" y="937"/>
                </a:cubicBezTo>
                <a:cubicBezTo>
                  <a:pt x="5567" y="937"/>
                  <a:pt x="5567" y="937"/>
                  <a:pt x="5573" y="937"/>
                </a:cubicBezTo>
                <a:cubicBezTo>
                  <a:pt x="5573" y="925"/>
                  <a:pt x="5573" y="925"/>
                  <a:pt x="5573" y="925"/>
                </a:cubicBezTo>
                <a:cubicBezTo>
                  <a:pt x="5597" y="925"/>
                  <a:pt x="5597" y="925"/>
                  <a:pt x="5597" y="925"/>
                </a:cubicBezTo>
                <a:cubicBezTo>
                  <a:pt x="5597" y="925"/>
                  <a:pt x="5597" y="925"/>
                  <a:pt x="5603" y="925"/>
                </a:cubicBezTo>
                <a:cubicBezTo>
                  <a:pt x="5603" y="931"/>
                  <a:pt x="5603" y="931"/>
                  <a:pt x="5609" y="931"/>
                </a:cubicBezTo>
                <a:cubicBezTo>
                  <a:pt x="5615" y="931"/>
                  <a:pt x="5615" y="931"/>
                  <a:pt x="5621" y="931"/>
                </a:cubicBezTo>
                <a:cubicBezTo>
                  <a:pt x="5627" y="931"/>
                  <a:pt x="5633" y="937"/>
                  <a:pt x="5638" y="931"/>
                </a:cubicBezTo>
                <a:cubicBezTo>
                  <a:pt x="5638" y="931"/>
                  <a:pt x="5638" y="925"/>
                  <a:pt x="5645" y="925"/>
                </a:cubicBezTo>
                <a:cubicBezTo>
                  <a:pt x="5645" y="925"/>
                  <a:pt x="5645" y="925"/>
                  <a:pt x="5650" y="925"/>
                </a:cubicBezTo>
                <a:lnTo>
                  <a:pt x="5650" y="919"/>
                </a:lnTo>
                <a:cubicBezTo>
                  <a:pt x="5656" y="919"/>
                  <a:pt x="5656" y="919"/>
                  <a:pt x="5656" y="919"/>
                </a:cubicBezTo>
                <a:cubicBezTo>
                  <a:pt x="5662" y="919"/>
                  <a:pt x="5668" y="919"/>
                  <a:pt x="5668" y="919"/>
                </a:cubicBezTo>
                <a:cubicBezTo>
                  <a:pt x="5674" y="919"/>
                  <a:pt x="5674" y="913"/>
                  <a:pt x="5674" y="913"/>
                </a:cubicBezTo>
                <a:lnTo>
                  <a:pt x="5680" y="907"/>
                </a:lnTo>
                <a:cubicBezTo>
                  <a:pt x="5686" y="907"/>
                  <a:pt x="5686" y="901"/>
                  <a:pt x="5686" y="901"/>
                </a:cubicBezTo>
                <a:cubicBezTo>
                  <a:pt x="5692" y="901"/>
                  <a:pt x="5698" y="907"/>
                  <a:pt x="5704" y="907"/>
                </a:cubicBezTo>
                <a:cubicBezTo>
                  <a:pt x="5710" y="907"/>
                  <a:pt x="5710" y="913"/>
                  <a:pt x="5716" y="913"/>
                </a:cubicBezTo>
                <a:cubicBezTo>
                  <a:pt x="5716" y="919"/>
                  <a:pt x="5716" y="919"/>
                  <a:pt x="5722" y="919"/>
                </a:cubicBezTo>
                <a:cubicBezTo>
                  <a:pt x="5739" y="919"/>
                  <a:pt x="5739" y="919"/>
                  <a:pt x="5739" y="919"/>
                </a:cubicBezTo>
                <a:cubicBezTo>
                  <a:pt x="5745" y="919"/>
                  <a:pt x="5751" y="919"/>
                  <a:pt x="5757" y="919"/>
                </a:cubicBezTo>
                <a:cubicBezTo>
                  <a:pt x="5757" y="919"/>
                  <a:pt x="5757" y="919"/>
                  <a:pt x="5763" y="919"/>
                </a:cubicBezTo>
                <a:cubicBezTo>
                  <a:pt x="5763" y="919"/>
                  <a:pt x="5763" y="925"/>
                  <a:pt x="5769" y="925"/>
                </a:cubicBezTo>
                <a:cubicBezTo>
                  <a:pt x="5775" y="925"/>
                  <a:pt x="5781" y="925"/>
                  <a:pt x="5787" y="931"/>
                </a:cubicBezTo>
                <a:cubicBezTo>
                  <a:pt x="5787" y="931"/>
                  <a:pt x="5787" y="937"/>
                  <a:pt x="5793" y="937"/>
                </a:cubicBezTo>
                <a:cubicBezTo>
                  <a:pt x="5793" y="937"/>
                  <a:pt x="5799" y="937"/>
                  <a:pt x="5799" y="943"/>
                </a:cubicBezTo>
                <a:lnTo>
                  <a:pt x="5804" y="943"/>
                </a:lnTo>
                <a:cubicBezTo>
                  <a:pt x="5846" y="943"/>
                  <a:pt x="5846" y="943"/>
                  <a:pt x="5846" y="943"/>
                </a:cubicBezTo>
                <a:cubicBezTo>
                  <a:pt x="5846" y="943"/>
                  <a:pt x="5846" y="943"/>
                  <a:pt x="5852" y="943"/>
                </a:cubicBezTo>
                <a:cubicBezTo>
                  <a:pt x="5852" y="943"/>
                  <a:pt x="5852" y="943"/>
                  <a:pt x="5858" y="943"/>
                </a:cubicBezTo>
                <a:cubicBezTo>
                  <a:pt x="5864" y="949"/>
                  <a:pt x="5864" y="949"/>
                  <a:pt x="5876" y="955"/>
                </a:cubicBezTo>
                <a:cubicBezTo>
                  <a:pt x="5876" y="955"/>
                  <a:pt x="5876" y="961"/>
                  <a:pt x="5882" y="961"/>
                </a:cubicBezTo>
                <a:cubicBezTo>
                  <a:pt x="5888" y="961"/>
                  <a:pt x="5888" y="961"/>
                  <a:pt x="5893" y="961"/>
                </a:cubicBezTo>
                <a:cubicBezTo>
                  <a:pt x="5899" y="961"/>
                  <a:pt x="5899" y="961"/>
                  <a:pt x="5899" y="961"/>
                </a:cubicBezTo>
                <a:cubicBezTo>
                  <a:pt x="5905" y="961"/>
                  <a:pt x="5905" y="961"/>
                  <a:pt x="5905" y="961"/>
                </a:cubicBezTo>
                <a:cubicBezTo>
                  <a:pt x="5911" y="961"/>
                  <a:pt x="5911" y="966"/>
                  <a:pt x="5911" y="966"/>
                </a:cubicBezTo>
                <a:cubicBezTo>
                  <a:pt x="5917" y="972"/>
                  <a:pt x="5917" y="972"/>
                  <a:pt x="5923" y="978"/>
                </a:cubicBezTo>
                <a:cubicBezTo>
                  <a:pt x="5923" y="978"/>
                  <a:pt x="5929" y="978"/>
                  <a:pt x="5929" y="984"/>
                </a:cubicBezTo>
                <a:cubicBezTo>
                  <a:pt x="5935" y="984"/>
                  <a:pt x="5935" y="984"/>
                  <a:pt x="5941" y="984"/>
                </a:cubicBezTo>
                <a:cubicBezTo>
                  <a:pt x="5947" y="984"/>
                  <a:pt x="5947" y="984"/>
                  <a:pt x="5947" y="984"/>
                </a:cubicBezTo>
                <a:cubicBezTo>
                  <a:pt x="5953" y="984"/>
                  <a:pt x="5953" y="984"/>
                  <a:pt x="5959" y="984"/>
                </a:cubicBezTo>
                <a:cubicBezTo>
                  <a:pt x="5959" y="984"/>
                  <a:pt x="5959" y="990"/>
                  <a:pt x="5965" y="990"/>
                </a:cubicBezTo>
                <a:cubicBezTo>
                  <a:pt x="5965" y="996"/>
                  <a:pt x="5970" y="996"/>
                  <a:pt x="5970" y="1002"/>
                </a:cubicBezTo>
                <a:cubicBezTo>
                  <a:pt x="5970" y="1038"/>
                  <a:pt x="5970" y="1038"/>
                  <a:pt x="5970" y="1038"/>
                </a:cubicBezTo>
                <a:cubicBezTo>
                  <a:pt x="5970" y="1044"/>
                  <a:pt x="5977" y="1050"/>
                  <a:pt x="5977" y="1050"/>
                </a:cubicBezTo>
                <a:cubicBezTo>
                  <a:pt x="5982" y="1055"/>
                  <a:pt x="5982" y="1055"/>
                  <a:pt x="5982" y="1055"/>
                </a:cubicBezTo>
                <a:cubicBezTo>
                  <a:pt x="5982" y="1061"/>
                  <a:pt x="5988" y="1061"/>
                  <a:pt x="5988" y="1061"/>
                </a:cubicBezTo>
                <a:cubicBezTo>
                  <a:pt x="5988" y="1061"/>
                  <a:pt x="5994" y="1061"/>
                  <a:pt x="5994" y="1067"/>
                </a:cubicBezTo>
                <a:cubicBezTo>
                  <a:pt x="5994" y="1067"/>
                  <a:pt x="6000" y="1061"/>
                  <a:pt x="6000" y="1067"/>
                </a:cubicBezTo>
                <a:cubicBezTo>
                  <a:pt x="6006" y="1067"/>
                  <a:pt x="6006" y="1067"/>
                  <a:pt x="6012" y="1067"/>
                </a:cubicBezTo>
                <a:cubicBezTo>
                  <a:pt x="6012" y="1067"/>
                  <a:pt x="6012" y="1073"/>
                  <a:pt x="6018" y="1073"/>
                </a:cubicBezTo>
                <a:lnTo>
                  <a:pt x="6024" y="1073"/>
                </a:lnTo>
                <a:cubicBezTo>
                  <a:pt x="6024" y="1079"/>
                  <a:pt x="6024" y="1079"/>
                  <a:pt x="6030" y="1079"/>
                </a:cubicBezTo>
                <a:cubicBezTo>
                  <a:pt x="6030" y="1085"/>
                  <a:pt x="6030" y="1091"/>
                  <a:pt x="6036" y="1091"/>
                </a:cubicBezTo>
                <a:cubicBezTo>
                  <a:pt x="6036" y="1097"/>
                  <a:pt x="6036" y="1097"/>
                  <a:pt x="6036" y="1097"/>
                </a:cubicBezTo>
                <a:cubicBezTo>
                  <a:pt x="6036" y="1103"/>
                  <a:pt x="6036" y="1103"/>
                  <a:pt x="6042" y="1103"/>
                </a:cubicBezTo>
                <a:cubicBezTo>
                  <a:pt x="6042" y="1109"/>
                  <a:pt x="6048" y="1109"/>
                  <a:pt x="6048" y="1115"/>
                </a:cubicBezTo>
                <a:cubicBezTo>
                  <a:pt x="6054" y="1115"/>
                  <a:pt x="6054" y="1121"/>
                  <a:pt x="6054" y="1121"/>
                </a:cubicBezTo>
                <a:cubicBezTo>
                  <a:pt x="6059" y="1121"/>
                  <a:pt x="6059" y="1127"/>
                  <a:pt x="6059" y="1127"/>
                </a:cubicBezTo>
                <a:cubicBezTo>
                  <a:pt x="6059" y="1132"/>
                  <a:pt x="6065" y="1132"/>
                  <a:pt x="6065" y="1132"/>
                </a:cubicBezTo>
                <a:cubicBezTo>
                  <a:pt x="6065" y="1138"/>
                  <a:pt x="6071" y="1138"/>
                  <a:pt x="6071" y="1138"/>
                </a:cubicBezTo>
                <a:cubicBezTo>
                  <a:pt x="6071" y="1144"/>
                  <a:pt x="6071" y="1144"/>
                  <a:pt x="6077" y="1150"/>
                </a:cubicBezTo>
                <a:cubicBezTo>
                  <a:pt x="6077" y="1156"/>
                  <a:pt x="6077" y="1156"/>
                  <a:pt x="6077" y="1162"/>
                </a:cubicBezTo>
                <a:cubicBezTo>
                  <a:pt x="6083" y="1162"/>
                  <a:pt x="6083" y="1168"/>
                  <a:pt x="6083" y="1168"/>
                </a:cubicBezTo>
                <a:cubicBezTo>
                  <a:pt x="6083" y="1174"/>
                  <a:pt x="6089" y="1180"/>
                  <a:pt x="6095" y="1186"/>
                </a:cubicBezTo>
                <a:cubicBezTo>
                  <a:pt x="6095" y="1186"/>
                  <a:pt x="6095" y="1186"/>
                  <a:pt x="6101" y="1192"/>
                </a:cubicBezTo>
                <a:cubicBezTo>
                  <a:pt x="6101" y="1192"/>
                  <a:pt x="6107" y="1198"/>
                  <a:pt x="6113" y="1198"/>
                </a:cubicBezTo>
                <a:lnTo>
                  <a:pt x="6113" y="1204"/>
                </a:lnTo>
                <a:cubicBezTo>
                  <a:pt x="6113" y="1210"/>
                  <a:pt x="6113" y="1210"/>
                  <a:pt x="6113" y="1210"/>
                </a:cubicBezTo>
                <a:cubicBezTo>
                  <a:pt x="6113" y="1215"/>
                  <a:pt x="6113" y="1215"/>
                  <a:pt x="6113" y="1221"/>
                </a:cubicBezTo>
                <a:cubicBezTo>
                  <a:pt x="6113" y="1221"/>
                  <a:pt x="6107" y="1221"/>
                  <a:pt x="6107" y="1227"/>
                </a:cubicBezTo>
                <a:cubicBezTo>
                  <a:pt x="6107" y="1233"/>
                  <a:pt x="6113" y="1233"/>
                  <a:pt x="6113" y="1233"/>
                </a:cubicBezTo>
                <a:cubicBezTo>
                  <a:pt x="6119" y="1245"/>
                  <a:pt x="6125" y="1245"/>
                  <a:pt x="6125" y="1251"/>
                </a:cubicBezTo>
                <a:cubicBezTo>
                  <a:pt x="6125" y="1281"/>
                  <a:pt x="6125" y="1281"/>
                  <a:pt x="6125" y="1281"/>
                </a:cubicBezTo>
                <a:cubicBezTo>
                  <a:pt x="6125" y="1287"/>
                  <a:pt x="6119" y="1287"/>
                  <a:pt x="6119" y="1293"/>
                </a:cubicBezTo>
                <a:lnTo>
                  <a:pt x="6113" y="1299"/>
                </a:lnTo>
                <a:cubicBezTo>
                  <a:pt x="6113" y="1304"/>
                  <a:pt x="6113" y="1304"/>
                  <a:pt x="6113" y="1310"/>
                </a:cubicBezTo>
                <a:cubicBezTo>
                  <a:pt x="6143" y="1310"/>
                  <a:pt x="6143" y="1310"/>
                  <a:pt x="6143" y="1310"/>
                </a:cubicBezTo>
                <a:cubicBezTo>
                  <a:pt x="6143" y="1334"/>
                  <a:pt x="6143" y="1334"/>
                  <a:pt x="6143" y="1334"/>
                </a:cubicBezTo>
                <a:cubicBezTo>
                  <a:pt x="6136" y="1334"/>
                  <a:pt x="6131" y="1334"/>
                  <a:pt x="6125" y="1334"/>
                </a:cubicBezTo>
                <a:cubicBezTo>
                  <a:pt x="6125" y="1334"/>
                  <a:pt x="6119" y="1340"/>
                  <a:pt x="6113" y="1340"/>
                </a:cubicBezTo>
                <a:lnTo>
                  <a:pt x="6113" y="1346"/>
                </a:lnTo>
                <a:cubicBezTo>
                  <a:pt x="6113" y="1358"/>
                  <a:pt x="6119" y="1358"/>
                  <a:pt x="6119" y="1370"/>
                </a:cubicBezTo>
                <a:cubicBezTo>
                  <a:pt x="6119" y="1376"/>
                  <a:pt x="6119" y="1382"/>
                  <a:pt x="6119" y="1387"/>
                </a:cubicBezTo>
                <a:cubicBezTo>
                  <a:pt x="6095" y="1387"/>
                  <a:pt x="6095" y="1387"/>
                  <a:pt x="6095" y="1387"/>
                </a:cubicBezTo>
                <a:cubicBezTo>
                  <a:pt x="6095" y="1411"/>
                  <a:pt x="6095" y="1411"/>
                  <a:pt x="6095" y="1411"/>
                </a:cubicBezTo>
                <a:cubicBezTo>
                  <a:pt x="6101" y="1411"/>
                  <a:pt x="6101" y="1423"/>
                  <a:pt x="6107" y="1423"/>
                </a:cubicBezTo>
                <a:cubicBezTo>
                  <a:pt x="6113" y="1429"/>
                  <a:pt x="6119" y="1429"/>
                  <a:pt x="6125" y="1429"/>
                </a:cubicBezTo>
                <a:cubicBezTo>
                  <a:pt x="6136" y="1429"/>
                  <a:pt x="6136" y="1429"/>
                  <a:pt x="6136" y="1429"/>
                </a:cubicBezTo>
                <a:cubicBezTo>
                  <a:pt x="6143" y="1429"/>
                  <a:pt x="6148" y="1429"/>
                  <a:pt x="6148" y="1429"/>
                </a:cubicBezTo>
                <a:cubicBezTo>
                  <a:pt x="6154" y="1435"/>
                  <a:pt x="6154" y="1435"/>
                  <a:pt x="6160" y="1435"/>
                </a:cubicBezTo>
                <a:cubicBezTo>
                  <a:pt x="6220" y="1435"/>
                  <a:pt x="6220" y="1435"/>
                  <a:pt x="6220" y="1435"/>
                </a:cubicBezTo>
                <a:cubicBezTo>
                  <a:pt x="6220" y="1429"/>
                  <a:pt x="6220" y="1423"/>
                  <a:pt x="6220" y="1417"/>
                </a:cubicBezTo>
                <a:lnTo>
                  <a:pt x="6225" y="1411"/>
                </a:lnTo>
                <a:cubicBezTo>
                  <a:pt x="6231" y="1411"/>
                  <a:pt x="6237" y="1411"/>
                  <a:pt x="6249" y="1411"/>
                </a:cubicBezTo>
                <a:cubicBezTo>
                  <a:pt x="6249" y="1411"/>
                  <a:pt x="6255" y="1411"/>
                  <a:pt x="6261" y="1411"/>
                </a:cubicBezTo>
                <a:lnTo>
                  <a:pt x="6267" y="1411"/>
                </a:lnTo>
                <a:cubicBezTo>
                  <a:pt x="6273" y="1417"/>
                  <a:pt x="6273" y="1417"/>
                  <a:pt x="6273" y="1423"/>
                </a:cubicBezTo>
                <a:cubicBezTo>
                  <a:pt x="6273" y="1429"/>
                  <a:pt x="6273" y="1435"/>
                  <a:pt x="6273" y="1435"/>
                </a:cubicBezTo>
                <a:cubicBezTo>
                  <a:pt x="6273" y="1441"/>
                  <a:pt x="6279" y="1447"/>
                  <a:pt x="6279" y="1447"/>
                </a:cubicBezTo>
                <a:cubicBezTo>
                  <a:pt x="6285" y="1453"/>
                  <a:pt x="6285" y="1459"/>
                  <a:pt x="6291" y="1459"/>
                </a:cubicBezTo>
                <a:cubicBezTo>
                  <a:pt x="6297" y="1465"/>
                  <a:pt x="6297" y="1470"/>
                  <a:pt x="6303" y="1470"/>
                </a:cubicBezTo>
                <a:cubicBezTo>
                  <a:pt x="6309" y="1470"/>
                  <a:pt x="6314" y="1470"/>
                  <a:pt x="6314" y="1470"/>
                </a:cubicBezTo>
                <a:cubicBezTo>
                  <a:pt x="6320" y="1470"/>
                  <a:pt x="6326" y="1470"/>
                  <a:pt x="6326" y="1470"/>
                </a:cubicBezTo>
                <a:cubicBezTo>
                  <a:pt x="6332" y="1470"/>
                  <a:pt x="6332" y="1470"/>
                  <a:pt x="6338" y="1476"/>
                </a:cubicBezTo>
                <a:cubicBezTo>
                  <a:pt x="6344" y="1476"/>
                  <a:pt x="6344" y="1476"/>
                  <a:pt x="6350" y="1482"/>
                </a:cubicBezTo>
                <a:cubicBezTo>
                  <a:pt x="6356" y="1482"/>
                  <a:pt x="6356" y="1488"/>
                  <a:pt x="6356" y="1494"/>
                </a:cubicBezTo>
                <a:cubicBezTo>
                  <a:pt x="6362" y="1494"/>
                  <a:pt x="6368" y="1494"/>
                  <a:pt x="6368" y="1500"/>
                </a:cubicBezTo>
                <a:cubicBezTo>
                  <a:pt x="6374" y="1500"/>
                  <a:pt x="6374" y="1506"/>
                  <a:pt x="6374" y="1512"/>
                </a:cubicBezTo>
                <a:cubicBezTo>
                  <a:pt x="6368" y="1524"/>
                  <a:pt x="6368" y="1524"/>
                  <a:pt x="6368" y="1524"/>
                </a:cubicBezTo>
                <a:cubicBezTo>
                  <a:pt x="6350" y="1524"/>
                  <a:pt x="6350" y="1524"/>
                  <a:pt x="6350" y="1524"/>
                </a:cubicBezTo>
                <a:cubicBezTo>
                  <a:pt x="6344" y="1524"/>
                  <a:pt x="6338" y="1518"/>
                  <a:pt x="6332" y="1518"/>
                </a:cubicBezTo>
                <a:cubicBezTo>
                  <a:pt x="6309" y="1518"/>
                  <a:pt x="6309" y="1518"/>
                  <a:pt x="6309" y="1518"/>
                </a:cubicBezTo>
                <a:cubicBezTo>
                  <a:pt x="6297" y="1518"/>
                  <a:pt x="6285" y="1524"/>
                  <a:pt x="6273" y="1518"/>
                </a:cubicBezTo>
                <a:cubicBezTo>
                  <a:pt x="6273" y="1518"/>
                  <a:pt x="6267" y="1512"/>
                  <a:pt x="6261" y="1512"/>
                </a:cubicBezTo>
                <a:cubicBezTo>
                  <a:pt x="6261" y="1512"/>
                  <a:pt x="6267" y="1500"/>
                  <a:pt x="6261" y="1500"/>
                </a:cubicBezTo>
                <a:cubicBezTo>
                  <a:pt x="6255" y="1500"/>
                  <a:pt x="6255" y="1500"/>
                  <a:pt x="6249" y="1500"/>
                </a:cubicBezTo>
                <a:cubicBezTo>
                  <a:pt x="6243" y="1500"/>
                  <a:pt x="6237" y="1500"/>
                  <a:pt x="6225" y="1494"/>
                </a:cubicBezTo>
                <a:cubicBezTo>
                  <a:pt x="6220" y="1494"/>
                  <a:pt x="6214" y="1494"/>
                  <a:pt x="6202" y="1494"/>
                </a:cubicBezTo>
                <a:cubicBezTo>
                  <a:pt x="6190" y="1494"/>
                  <a:pt x="6178" y="1500"/>
                  <a:pt x="6166" y="1500"/>
                </a:cubicBezTo>
                <a:cubicBezTo>
                  <a:pt x="6172" y="1512"/>
                  <a:pt x="6172" y="1518"/>
                  <a:pt x="6178" y="1524"/>
                </a:cubicBezTo>
                <a:cubicBezTo>
                  <a:pt x="6178" y="1530"/>
                  <a:pt x="6184" y="1530"/>
                  <a:pt x="6190" y="1536"/>
                </a:cubicBezTo>
                <a:cubicBezTo>
                  <a:pt x="6190" y="1536"/>
                  <a:pt x="6196" y="1542"/>
                  <a:pt x="6196" y="1548"/>
                </a:cubicBezTo>
                <a:cubicBezTo>
                  <a:pt x="6196" y="1554"/>
                  <a:pt x="6190" y="1554"/>
                  <a:pt x="6190" y="1559"/>
                </a:cubicBezTo>
                <a:cubicBezTo>
                  <a:pt x="6184" y="1559"/>
                  <a:pt x="6178" y="1559"/>
                  <a:pt x="6172" y="1559"/>
                </a:cubicBezTo>
                <a:cubicBezTo>
                  <a:pt x="6166" y="1559"/>
                  <a:pt x="6160" y="1565"/>
                  <a:pt x="6160" y="1571"/>
                </a:cubicBezTo>
                <a:cubicBezTo>
                  <a:pt x="6154" y="1571"/>
                  <a:pt x="6148" y="1577"/>
                  <a:pt x="6148" y="1583"/>
                </a:cubicBezTo>
                <a:cubicBezTo>
                  <a:pt x="6148" y="1595"/>
                  <a:pt x="6148" y="1601"/>
                  <a:pt x="6154" y="1601"/>
                </a:cubicBezTo>
                <a:cubicBezTo>
                  <a:pt x="6166" y="1613"/>
                  <a:pt x="6172" y="1601"/>
                  <a:pt x="6190" y="1607"/>
                </a:cubicBezTo>
                <a:cubicBezTo>
                  <a:pt x="6196" y="1607"/>
                  <a:pt x="6202" y="1613"/>
                  <a:pt x="6208" y="1619"/>
                </a:cubicBezTo>
                <a:cubicBezTo>
                  <a:pt x="6225" y="1625"/>
                  <a:pt x="6225" y="1642"/>
                  <a:pt x="6243" y="1642"/>
                </a:cubicBezTo>
                <a:cubicBezTo>
                  <a:pt x="6249" y="1642"/>
                  <a:pt x="6249" y="1636"/>
                  <a:pt x="6255" y="1631"/>
                </a:cubicBezTo>
                <a:cubicBezTo>
                  <a:pt x="6261" y="1625"/>
                  <a:pt x="6261" y="1613"/>
                  <a:pt x="6273" y="1613"/>
                </a:cubicBezTo>
                <a:cubicBezTo>
                  <a:pt x="6291" y="1613"/>
                  <a:pt x="6297" y="1613"/>
                  <a:pt x="6309" y="1613"/>
                </a:cubicBezTo>
                <a:cubicBezTo>
                  <a:pt x="6309" y="1571"/>
                  <a:pt x="6309" y="1571"/>
                  <a:pt x="6309" y="1571"/>
                </a:cubicBezTo>
                <a:cubicBezTo>
                  <a:pt x="6297" y="1571"/>
                  <a:pt x="6291" y="1577"/>
                  <a:pt x="6279" y="1571"/>
                </a:cubicBezTo>
                <a:cubicBezTo>
                  <a:pt x="6273" y="1571"/>
                  <a:pt x="6273" y="1571"/>
                  <a:pt x="6267" y="1571"/>
                </a:cubicBezTo>
                <a:cubicBezTo>
                  <a:pt x="6261" y="1571"/>
                  <a:pt x="6267" y="1559"/>
                  <a:pt x="6261" y="1559"/>
                </a:cubicBezTo>
                <a:cubicBezTo>
                  <a:pt x="6255" y="1559"/>
                  <a:pt x="6255" y="1559"/>
                  <a:pt x="6249" y="1559"/>
                </a:cubicBezTo>
                <a:cubicBezTo>
                  <a:pt x="6249" y="1559"/>
                  <a:pt x="6243" y="1559"/>
                  <a:pt x="6237" y="1559"/>
                </a:cubicBezTo>
                <a:cubicBezTo>
                  <a:pt x="6243" y="1548"/>
                  <a:pt x="6243" y="1548"/>
                  <a:pt x="6243" y="1548"/>
                </a:cubicBezTo>
                <a:cubicBezTo>
                  <a:pt x="6267" y="1548"/>
                  <a:pt x="6267" y="1548"/>
                  <a:pt x="6267" y="1548"/>
                </a:cubicBezTo>
                <a:cubicBezTo>
                  <a:pt x="6273" y="1548"/>
                  <a:pt x="6273" y="1548"/>
                  <a:pt x="6279" y="1548"/>
                </a:cubicBezTo>
                <a:cubicBezTo>
                  <a:pt x="6285" y="1554"/>
                  <a:pt x="6285" y="1554"/>
                  <a:pt x="6291" y="1559"/>
                </a:cubicBezTo>
                <a:cubicBezTo>
                  <a:pt x="6297" y="1559"/>
                  <a:pt x="6297" y="1559"/>
                  <a:pt x="6303" y="1565"/>
                </a:cubicBezTo>
                <a:cubicBezTo>
                  <a:pt x="6303" y="1565"/>
                  <a:pt x="6309" y="1565"/>
                  <a:pt x="6314" y="1565"/>
                </a:cubicBezTo>
                <a:cubicBezTo>
                  <a:pt x="6320" y="1565"/>
                  <a:pt x="6320" y="1565"/>
                  <a:pt x="6326" y="1565"/>
                </a:cubicBezTo>
                <a:cubicBezTo>
                  <a:pt x="6350" y="1565"/>
                  <a:pt x="6350" y="1565"/>
                  <a:pt x="6350" y="1565"/>
                </a:cubicBezTo>
                <a:cubicBezTo>
                  <a:pt x="6356" y="1565"/>
                  <a:pt x="6368" y="1565"/>
                  <a:pt x="6374" y="1571"/>
                </a:cubicBezTo>
                <a:cubicBezTo>
                  <a:pt x="6380" y="1571"/>
                  <a:pt x="6386" y="1577"/>
                  <a:pt x="6386" y="1583"/>
                </a:cubicBezTo>
                <a:cubicBezTo>
                  <a:pt x="6386" y="1589"/>
                  <a:pt x="6386" y="1589"/>
                  <a:pt x="6386" y="1589"/>
                </a:cubicBezTo>
                <a:cubicBezTo>
                  <a:pt x="6386" y="1595"/>
                  <a:pt x="6374" y="1595"/>
                  <a:pt x="6374" y="1601"/>
                </a:cubicBezTo>
                <a:cubicBezTo>
                  <a:pt x="6368" y="1601"/>
                  <a:pt x="6374" y="1607"/>
                  <a:pt x="6374" y="1613"/>
                </a:cubicBezTo>
                <a:cubicBezTo>
                  <a:pt x="6368" y="1619"/>
                  <a:pt x="6362" y="1619"/>
                  <a:pt x="6362" y="1625"/>
                </a:cubicBezTo>
                <a:cubicBezTo>
                  <a:pt x="6362" y="1631"/>
                  <a:pt x="6362" y="1631"/>
                  <a:pt x="6362" y="1631"/>
                </a:cubicBezTo>
                <a:cubicBezTo>
                  <a:pt x="6362" y="1636"/>
                  <a:pt x="6368" y="1636"/>
                  <a:pt x="6368" y="1642"/>
                </a:cubicBezTo>
                <a:cubicBezTo>
                  <a:pt x="6374" y="1642"/>
                  <a:pt x="6380" y="1648"/>
                  <a:pt x="6380" y="1648"/>
                </a:cubicBezTo>
                <a:cubicBezTo>
                  <a:pt x="6386" y="1654"/>
                  <a:pt x="6386" y="1660"/>
                  <a:pt x="6386" y="1666"/>
                </a:cubicBezTo>
                <a:cubicBezTo>
                  <a:pt x="6386" y="1696"/>
                  <a:pt x="6386" y="1696"/>
                  <a:pt x="6386" y="1696"/>
                </a:cubicBezTo>
                <a:cubicBezTo>
                  <a:pt x="6356" y="1696"/>
                  <a:pt x="6356" y="1696"/>
                  <a:pt x="6356" y="1696"/>
                </a:cubicBezTo>
                <a:cubicBezTo>
                  <a:pt x="6350" y="1696"/>
                  <a:pt x="6350" y="1690"/>
                  <a:pt x="6344" y="1696"/>
                </a:cubicBezTo>
                <a:cubicBezTo>
                  <a:pt x="6338" y="1696"/>
                  <a:pt x="6338" y="1702"/>
                  <a:pt x="6332" y="1702"/>
                </a:cubicBezTo>
                <a:cubicBezTo>
                  <a:pt x="6326" y="1708"/>
                  <a:pt x="6326" y="1714"/>
                  <a:pt x="6326" y="1714"/>
                </a:cubicBezTo>
                <a:cubicBezTo>
                  <a:pt x="6320" y="1714"/>
                  <a:pt x="6314" y="1714"/>
                  <a:pt x="6309" y="1714"/>
                </a:cubicBezTo>
                <a:cubicBezTo>
                  <a:pt x="6297" y="1714"/>
                  <a:pt x="6297" y="1714"/>
                  <a:pt x="6297" y="1714"/>
                </a:cubicBezTo>
                <a:cubicBezTo>
                  <a:pt x="6291" y="1714"/>
                  <a:pt x="6291" y="1708"/>
                  <a:pt x="6285" y="1708"/>
                </a:cubicBezTo>
                <a:cubicBezTo>
                  <a:pt x="6285" y="1708"/>
                  <a:pt x="6279" y="1714"/>
                  <a:pt x="6273" y="1714"/>
                </a:cubicBezTo>
                <a:cubicBezTo>
                  <a:pt x="6273" y="1767"/>
                  <a:pt x="6273" y="1767"/>
                  <a:pt x="6273" y="1767"/>
                </a:cubicBezTo>
                <a:cubicBezTo>
                  <a:pt x="6267" y="1767"/>
                  <a:pt x="6261" y="1767"/>
                  <a:pt x="6261" y="1767"/>
                </a:cubicBezTo>
                <a:cubicBezTo>
                  <a:pt x="6255" y="1761"/>
                  <a:pt x="6249" y="1761"/>
                  <a:pt x="6243" y="1761"/>
                </a:cubicBezTo>
                <a:cubicBezTo>
                  <a:pt x="6237" y="1761"/>
                  <a:pt x="6243" y="1767"/>
                  <a:pt x="6237" y="1773"/>
                </a:cubicBezTo>
                <a:cubicBezTo>
                  <a:pt x="6231" y="1773"/>
                  <a:pt x="6225" y="1773"/>
                  <a:pt x="6225" y="1779"/>
                </a:cubicBezTo>
                <a:cubicBezTo>
                  <a:pt x="6220" y="1779"/>
                  <a:pt x="6214" y="1779"/>
                  <a:pt x="6214" y="1779"/>
                </a:cubicBezTo>
                <a:cubicBezTo>
                  <a:pt x="6208" y="1779"/>
                  <a:pt x="6202" y="1779"/>
                  <a:pt x="6202" y="1785"/>
                </a:cubicBezTo>
                <a:cubicBezTo>
                  <a:pt x="6196" y="1785"/>
                  <a:pt x="6196" y="1797"/>
                  <a:pt x="6196" y="1802"/>
                </a:cubicBezTo>
                <a:cubicBezTo>
                  <a:pt x="6196" y="1809"/>
                  <a:pt x="6196" y="1809"/>
                  <a:pt x="6196" y="1809"/>
                </a:cubicBezTo>
                <a:cubicBezTo>
                  <a:pt x="6196" y="1814"/>
                  <a:pt x="6202" y="1820"/>
                  <a:pt x="6202" y="1820"/>
                </a:cubicBezTo>
                <a:cubicBezTo>
                  <a:pt x="6208" y="1826"/>
                  <a:pt x="6208" y="1832"/>
                  <a:pt x="6214" y="1838"/>
                </a:cubicBezTo>
                <a:cubicBezTo>
                  <a:pt x="6214" y="1838"/>
                  <a:pt x="6220" y="1838"/>
                  <a:pt x="6225" y="1838"/>
                </a:cubicBezTo>
                <a:cubicBezTo>
                  <a:pt x="6225" y="1844"/>
                  <a:pt x="6231" y="1844"/>
                  <a:pt x="6237" y="1844"/>
                </a:cubicBezTo>
                <a:cubicBezTo>
                  <a:pt x="6243" y="1844"/>
                  <a:pt x="6243" y="1850"/>
                  <a:pt x="6249" y="1850"/>
                </a:cubicBezTo>
                <a:cubicBezTo>
                  <a:pt x="6249" y="1856"/>
                  <a:pt x="6255" y="1856"/>
                  <a:pt x="6261" y="1856"/>
                </a:cubicBezTo>
                <a:cubicBezTo>
                  <a:pt x="6261" y="1862"/>
                  <a:pt x="6261" y="1874"/>
                  <a:pt x="6261" y="1880"/>
                </a:cubicBezTo>
                <a:cubicBezTo>
                  <a:pt x="6255" y="1880"/>
                  <a:pt x="6249" y="1880"/>
                  <a:pt x="6243" y="1886"/>
                </a:cubicBezTo>
                <a:cubicBezTo>
                  <a:pt x="6237" y="1886"/>
                  <a:pt x="6231" y="1897"/>
                  <a:pt x="6231" y="1903"/>
                </a:cubicBezTo>
                <a:cubicBezTo>
                  <a:pt x="6231" y="1915"/>
                  <a:pt x="6243" y="1921"/>
                  <a:pt x="6249" y="1933"/>
                </a:cubicBezTo>
                <a:cubicBezTo>
                  <a:pt x="6249" y="1939"/>
                  <a:pt x="6255" y="1945"/>
                  <a:pt x="6261" y="1957"/>
                </a:cubicBezTo>
                <a:lnTo>
                  <a:pt x="6261" y="1963"/>
                </a:lnTo>
                <a:cubicBezTo>
                  <a:pt x="6267" y="1968"/>
                  <a:pt x="6273" y="1968"/>
                  <a:pt x="6279" y="1968"/>
                </a:cubicBezTo>
                <a:cubicBezTo>
                  <a:pt x="6285" y="1968"/>
                  <a:pt x="6291" y="1968"/>
                  <a:pt x="6297" y="1963"/>
                </a:cubicBezTo>
                <a:cubicBezTo>
                  <a:pt x="6303" y="1963"/>
                  <a:pt x="6303" y="1957"/>
                  <a:pt x="6309" y="1957"/>
                </a:cubicBezTo>
                <a:cubicBezTo>
                  <a:pt x="6309" y="1951"/>
                  <a:pt x="6314" y="1957"/>
                  <a:pt x="6320" y="1957"/>
                </a:cubicBezTo>
                <a:cubicBezTo>
                  <a:pt x="6332" y="1957"/>
                  <a:pt x="6332" y="1957"/>
                  <a:pt x="6332" y="1957"/>
                </a:cubicBezTo>
                <a:cubicBezTo>
                  <a:pt x="6332" y="1957"/>
                  <a:pt x="6338" y="1957"/>
                  <a:pt x="6344" y="1957"/>
                </a:cubicBezTo>
                <a:cubicBezTo>
                  <a:pt x="6344" y="1963"/>
                  <a:pt x="6344" y="1968"/>
                  <a:pt x="6344" y="1968"/>
                </a:cubicBezTo>
                <a:cubicBezTo>
                  <a:pt x="6338" y="1975"/>
                  <a:pt x="6344" y="1980"/>
                  <a:pt x="6338" y="1980"/>
                </a:cubicBezTo>
                <a:cubicBezTo>
                  <a:pt x="6338" y="1986"/>
                  <a:pt x="6332" y="1980"/>
                  <a:pt x="6326" y="1980"/>
                </a:cubicBezTo>
                <a:cubicBezTo>
                  <a:pt x="6326" y="1986"/>
                  <a:pt x="6320" y="1986"/>
                  <a:pt x="6314" y="1986"/>
                </a:cubicBezTo>
                <a:cubicBezTo>
                  <a:pt x="6314" y="1992"/>
                  <a:pt x="6314" y="1998"/>
                  <a:pt x="6314" y="1998"/>
                </a:cubicBezTo>
                <a:cubicBezTo>
                  <a:pt x="6314" y="2004"/>
                  <a:pt x="6309" y="2004"/>
                  <a:pt x="6309" y="2010"/>
                </a:cubicBezTo>
                <a:cubicBezTo>
                  <a:pt x="6309" y="2016"/>
                  <a:pt x="6297" y="2016"/>
                  <a:pt x="6297" y="2028"/>
                </a:cubicBezTo>
                <a:cubicBezTo>
                  <a:pt x="6297" y="2034"/>
                  <a:pt x="6303" y="2034"/>
                  <a:pt x="6303" y="2040"/>
                </a:cubicBezTo>
                <a:cubicBezTo>
                  <a:pt x="6303" y="2052"/>
                  <a:pt x="6303" y="2057"/>
                  <a:pt x="6309" y="2063"/>
                </a:cubicBezTo>
                <a:cubicBezTo>
                  <a:pt x="6314" y="2069"/>
                  <a:pt x="6314" y="2075"/>
                  <a:pt x="6320" y="2075"/>
                </a:cubicBezTo>
                <a:cubicBezTo>
                  <a:pt x="6320" y="2081"/>
                  <a:pt x="6326" y="2075"/>
                  <a:pt x="6332" y="2075"/>
                </a:cubicBezTo>
                <a:cubicBezTo>
                  <a:pt x="6332" y="2075"/>
                  <a:pt x="6338" y="2075"/>
                  <a:pt x="6344" y="2075"/>
                </a:cubicBezTo>
                <a:lnTo>
                  <a:pt x="6350" y="2069"/>
                </a:lnTo>
                <a:cubicBezTo>
                  <a:pt x="6356" y="2063"/>
                  <a:pt x="6356" y="2057"/>
                  <a:pt x="6362" y="2057"/>
                </a:cubicBezTo>
                <a:cubicBezTo>
                  <a:pt x="6362" y="2052"/>
                  <a:pt x="6362" y="2046"/>
                  <a:pt x="6368" y="2046"/>
                </a:cubicBezTo>
                <a:cubicBezTo>
                  <a:pt x="6368" y="2046"/>
                  <a:pt x="6374" y="2040"/>
                  <a:pt x="6380" y="2040"/>
                </a:cubicBezTo>
                <a:cubicBezTo>
                  <a:pt x="6386" y="2040"/>
                  <a:pt x="6391" y="2046"/>
                  <a:pt x="6397" y="2046"/>
                </a:cubicBezTo>
                <a:cubicBezTo>
                  <a:pt x="6397" y="2093"/>
                  <a:pt x="6397" y="2093"/>
                  <a:pt x="6397" y="2093"/>
                </a:cubicBezTo>
                <a:cubicBezTo>
                  <a:pt x="6391" y="2093"/>
                  <a:pt x="6391" y="2099"/>
                  <a:pt x="6386" y="2105"/>
                </a:cubicBezTo>
                <a:cubicBezTo>
                  <a:pt x="6386" y="2105"/>
                  <a:pt x="6380" y="2105"/>
                  <a:pt x="6374" y="2105"/>
                </a:cubicBezTo>
                <a:cubicBezTo>
                  <a:pt x="6374" y="2105"/>
                  <a:pt x="6368" y="2111"/>
                  <a:pt x="6362" y="2111"/>
                </a:cubicBezTo>
                <a:cubicBezTo>
                  <a:pt x="6362" y="2117"/>
                  <a:pt x="6356" y="2117"/>
                  <a:pt x="6350" y="2123"/>
                </a:cubicBezTo>
                <a:cubicBezTo>
                  <a:pt x="6350" y="2129"/>
                  <a:pt x="6350" y="2134"/>
                  <a:pt x="6350" y="2141"/>
                </a:cubicBezTo>
                <a:cubicBezTo>
                  <a:pt x="6350" y="2146"/>
                  <a:pt x="6350" y="2152"/>
                  <a:pt x="6356" y="2158"/>
                </a:cubicBezTo>
                <a:cubicBezTo>
                  <a:pt x="6356" y="2158"/>
                  <a:pt x="6362" y="2164"/>
                  <a:pt x="6368" y="2164"/>
                </a:cubicBezTo>
                <a:cubicBezTo>
                  <a:pt x="6374" y="2170"/>
                  <a:pt x="6374" y="2170"/>
                  <a:pt x="6380" y="2176"/>
                </a:cubicBezTo>
                <a:cubicBezTo>
                  <a:pt x="6386" y="2188"/>
                  <a:pt x="6391" y="2200"/>
                  <a:pt x="6403" y="2212"/>
                </a:cubicBezTo>
                <a:cubicBezTo>
                  <a:pt x="6409" y="2212"/>
                  <a:pt x="6415" y="2218"/>
                  <a:pt x="6415" y="2218"/>
                </a:cubicBezTo>
                <a:cubicBezTo>
                  <a:pt x="6415" y="2223"/>
                  <a:pt x="6421" y="2223"/>
                  <a:pt x="6421" y="2229"/>
                </a:cubicBezTo>
                <a:cubicBezTo>
                  <a:pt x="6421" y="2235"/>
                  <a:pt x="6421" y="2241"/>
                  <a:pt x="6421" y="2241"/>
                </a:cubicBezTo>
                <a:cubicBezTo>
                  <a:pt x="6421" y="2253"/>
                  <a:pt x="6433" y="2259"/>
                  <a:pt x="6433" y="2265"/>
                </a:cubicBezTo>
                <a:cubicBezTo>
                  <a:pt x="6439" y="2271"/>
                  <a:pt x="6439" y="2283"/>
                  <a:pt x="6439" y="2289"/>
                </a:cubicBezTo>
                <a:cubicBezTo>
                  <a:pt x="6445" y="2300"/>
                  <a:pt x="6457" y="2300"/>
                  <a:pt x="6463" y="2307"/>
                </a:cubicBezTo>
                <a:cubicBezTo>
                  <a:pt x="6469" y="2312"/>
                  <a:pt x="6475" y="2312"/>
                  <a:pt x="6475" y="2312"/>
                </a:cubicBezTo>
                <a:cubicBezTo>
                  <a:pt x="6480" y="2318"/>
                  <a:pt x="6480" y="2318"/>
                  <a:pt x="6486" y="2324"/>
                </a:cubicBezTo>
                <a:cubicBezTo>
                  <a:pt x="6486" y="2330"/>
                  <a:pt x="6480" y="2342"/>
                  <a:pt x="6486" y="2348"/>
                </a:cubicBezTo>
                <a:cubicBezTo>
                  <a:pt x="6486" y="2354"/>
                  <a:pt x="6486" y="2354"/>
                  <a:pt x="6492" y="2360"/>
                </a:cubicBezTo>
                <a:cubicBezTo>
                  <a:pt x="6504" y="2366"/>
                  <a:pt x="6516" y="2366"/>
                  <a:pt x="6528" y="2372"/>
                </a:cubicBezTo>
                <a:cubicBezTo>
                  <a:pt x="6540" y="2372"/>
                  <a:pt x="6540" y="2384"/>
                  <a:pt x="6552" y="2389"/>
                </a:cubicBezTo>
                <a:cubicBezTo>
                  <a:pt x="6552" y="2389"/>
                  <a:pt x="6552" y="2395"/>
                  <a:pt x="6558" y="2401"/>
                </a:cubicBezTo>
                <a:cubicBezTo>
                  <a:pt x="6563" y="2401"/>
                  <a:pt x="6563" y="2401"/>
                  <a:pt x="6569" y="2401"/>
                </a:cubicBezTo>
                <a:cubicBezTo>
                  <a:pt x="6581" y="2401"/>
                  <a:pt x="6581" y="2401"/>
                  <a:pt x="6581" y="2401"/>
                </a:cubicBezTo>
                <a:cubicBezTo>
                  <a:pt x="6587" y="2401"/>
                  <a:pt x="6587" y="2395"/>
                  <a:pt x="6593" y="2395"/>
                </a:cubicBezTo>
                <a:cubicBezTo>
                  <a:pt x="6599" y="2389"/>
                  <a:pt x="6605" y="2389"/>
                  <a:pt x="6611" y="2389"/>
                </a:cubicBezTo>
                <a:cubicBezTo>
                  <a:pt x="6617" y="2389"/>
                  <a:pt x="6617" y="2389"/>
                  <a:pt x="6617" y="2389"/>
                </a:cubicBezTo>
                <a:cubicBezTo>
                  <a:pt x="6617" y="2389"/>
                  <a:pt x="6623" y="2395"/>
                  <a:pt x="6629" y="2395"/>
                </a:cubicBezTo>
                <a:cubicBezTo>
                  <a:pt x="6629" y="2395"/>
                  <a:pt x="6635" y="2389"/>
                  <a:pt x="6641" y="2395"/>
                </a:cubicBezTo>
                <a:cubicBezTo>
                  <a:pt x="6641" y="2395"/>
                  <a:pt x="6641" y="2401"/>
                  <a:pt x="6641" y="2407"/>
                </a:cubicBezTo>
                <a:cubicBezTo>
                  <a:pt x="6641" y="2407"/>
                  <a:pt x="6641" y="2413"/>
                  <a:pt x="6646" y="2419"/>
                </a:cubicBezTo>
                <a:cubicBezTo>
                  <a:pt x="6646" y="2425"/>
                  <a:pt x="6652" y="2425"/>
                  <a:pt x="6658" y="2425"/>
                </a:cubicBezTo>
                <a:cubicBezTo>
                  <a:pt x="6664" y="2431"/>
                  <a:pt x="6664" y="2431"/>
                  <a:pt x="6670" y="2431"/>
                </a:cubicBezTo>
                <a:cubicBezTo>
                  <a:pt x="6682" y="2437"/>
                  <a:pt x="6688" y="2431"/>
                  <a:pt x="6694" y="2431"/>
                </a:cubicBezTo>
                <a:cubicBezTo>
                  <a:pt x="6700" y="2437"/>
                  <a:pt x="6706" y="2437"/>
                  <a:pt x="6706" y="2443"/>
                </a:cubicBezTo>
                <a:cubicBezTo>
                  <a:pt x="6706" y="2449"/>
                  <a:pt x="6706" y="2455"/>
                  <a:pt x="6712" y="2455"/>
                </a:cubicBezTo>
                <a:cubicBezTo>
                  <a:pt x="6712" y="2461"/>
                  <a:pt x="6718" y="2466"/>
                  <a:pt x="6724" y="2466"/>
                </a:cubicBezTo>
                <a:cubicBezTo>
                  <a:pt x="6729" y="2466"/>
                  <a:pt x="6735" y="2466"/>
                  <a:pt x="6741" y="2466"/>
                </a:cubicBezTo>
                <a:cubicBezTo>
                  <a:pt x="6753" y="2466"/>
                  <a:pt x="6759" y="2473"/>
                  <a:pt x="6765" y="2466"/>
                </a:cubicBezTo>
                <a:cubicBezTo>
                  <a:pt x="6771" y="2466"/>
                  <a:pt x="6771" y="2461"/>
                  <a:pt x="6777" y="2461"/>
                </a:cubicBezTo>
                <a:cubicBezTo>
                  <a:pt x="6783" y="2455"/>
                  <a:pt x="6783" y="2455"/>
                  <a:pt x="6789" y="2455"/>
                </a:cubicBezTo>
                <a:cubicBezTo>
                  <a:pt x="6795" y="2449"/>
                  <a:pt x="6801" y="2449"/>
                  <a:pt x="6801" y="2443"/>
                </a:cubicBezTo>
                <a:cubicBezTo>
                  <a:pt x="6801" y="2443"/>
                  <a:pt x="6801" y="2437"/>
                  <a:pt x="6801" y="2431"/>
                </a:cubicBezTo>
                <a:cubicBezTo>
                  <a:pt x="6801" y="2419"/>
                  <a:pt x="6801" y="2419"/>
                  <a:pt x="6801" y="2419"/>
                </a:cubicBezTo>
                <a:cubicBezTo>
                  <a:pt x="6801" y="2401"/>
                  <a:pt x="6801" y="2389"/>
                  <a:pt x="6807" y="2378"/>
                </a:cubicBezTo>
                <a:cubicBezTo>
                  <a:pt x="6813" y="2366"/>
                  <a:pt x="6824" y="2366"/>
                  <a:pt x="6830" y="2354"/>
                </a:cubicBezTo>
                <a:cubicBezTo>
                  <a:pt x="6830" y="2354"/>
                  <a:pt x="6830" y="2348"/>
                  <a:pt x="6836" y="2342"/>
                </a:cubicBezTo>
                <a:cubicBezTo>
                  <a:pt x="6836" y="2342"/>
                  <a:pt x="6842" y="2336"/>
                  <a:pt x="6842" y="2330"/>
                </a:cubicBezTo>
                <a:cubicBezTo>
                  <a:pt x="6842" y="2324"/>
                  <a:pt x="6836" y="2318"/>
                  <a:pt x="6836" y="2312"/>
                </a:cubicBezTo>
                <a:cubicBezTo>
                  <a:pt x="6836" y="2307"/>
                  <a:pt x="6836" y="2307"/>
                  <a:pt x="6836" y="2300"/>
                </a:cubicBezTo>
                <a:cubicBezTo>
                  <a:pt x="6836" y="2295"/>
                  <a:pt x="6836" y="2295"/>
                  <a:pt x="6836" y="2289"/>
                </a:cubicBezTo>
                <a:cubicBezTo>
                  <a:pt x="6836" y="2277"/>
                  <a:pt x="6836" y="2271"/>
                  <a:pt x="6836" y="2265"/>
                </a:cubicBezTo>
                <a:cubicBezTo>
                  <a:pt x="6830" y="2259"/>
                  <a:pt x="6824" y="2259"/>
                  <a:pt x="6824" y="2259"/>
                </a:cubicBezTo>
                <a:cubicBezTo>
                  <a:pt x="6824" y="2253"/>
                  <a:pt x="6818" y="2247"/>
                  <a:pt x="6818" y="2247"/>
                </a:cubicBezTo>
                <a:cubicBezTo>
                  <a:pt x="6818" y="2241"/>
                  <a:pt x="6813" y="2235"/>
                  <a:pt x="6813" y="2235"/>
                </a:cubicBezTo>
                <a:cubicBezTo>
                  <a:pt x="6813" y="2223"/>
                  <a:pt x="6830" y="2218"/>
                  <a:pt x="6842" y="2218"/>
                </a:cubicBezTo>
                <a:cubicBezTo>
                  <a:pt x="6854" y="2218"/>
                  <a:pt x="6854" y="2218"/>
                  <a:pt x="6854" y="2218"/>
                </a:cubicBezTo>
                <a:cubicBezTo>
                  <a:pt x="6860" y="2218"/>
                  <a:pt x="6860" y="2218"/>
                  <a:pt x="6866" y="2218"/>
                </a:cubicBezTo>
                <a:cubicBezTo>
                  <a:pt x="6878" y="2218"/>
                  <a:pt x="6884" y="2218"/>
                  <a:pt x="6890" y="2218"/>
                </a:cubicBezTo>
                <a:cubicBezTo>
                  <a:pt x="6890" y="2206"/>
                  <a:pt x="6890" y="2206"/>
                  <a:pt x="6890" y="2194"/>
                </a:cubicBezTo>
                <a:lnTo>
                  <a:pt x="6890" y="2188"/>
                </a:lnTo>
                <a:cubicBezTo>
                  <a:pt x="6890" y="2182"/>
                  <a:pt x="6895" y="2176"/>
                  <a:pt x="6895" y="2176"/>
                </a:cubicBezTo>
                <a:cubicBezTo>
                  <a:pt x="6901" y="2170"/>
                  <a:pt x="6901" y="2170"/>
                  <a:pt x="6907" y="2164"/>
                </a:cubicBezTo>
                <a:cubicBezTo>
                  <a:pt x="6913" y="2164"/>
                  <a:pt x="6919" y="2164"/>
                  <a:pt x="6919" y="2164"/>
                </a:cubicBezTo>
                <a:cubicBezTo>
                  <a:pt x="6925" y="2164"/>
                  <a:pt x="6925" y="2158"/>
                  <a:pt x="6931" y="2158"/>
                </a:cubicBezTo>
                <a:cubicBezTo>
                  <a:pt x="6931" y="2099"/>
                  <a:pt x="6931" y="2099"/>
                  <a:pt x="6931" y="2099"/>
                </a:cubicBezTo>
                <a:cubicBezTo>
                  <a:pt x="6937" y="2093"/>
                  <a:pt x="6943" y="2093"/>
                  <a:pt x="6943" y="2087"/>
                </a:cubicBezTo>
                <a:cubicBezTo>
                  <a:pt x="6943" y="2081"/>
                  <a:pt x="6943" y="2075"/>
                  <a:pt x="6943" y="2069"/>
                </a:cubicBezTo>
                <a:cubicBezTo>
                  <a:pt x="6937" y="2063"/>
                  <a:pt x="6937" y="2063"/>
                  <a:pt x="6937" y="2057"/>
                </a:cubicBezTo>
                <a:cubicBezTo>
                  <a:pt x="6931" y="2052"/>
                  <a:pt x="6937" y="2052"/>
                  <a:pt x="6931" y="2046"/>
                </a:cubicBezTo>
                <a:cubicBezTo>
                  <a:pt x="6931" y="2040"/>
                  <a:pt x="6919" y="2046"/>
                  <a:pt x="6919" y="2040"/>
                </a:cubicBezTo>
                <a:cubicBezTo>
                  <a:pt x="6919" y="2034"/>
                  <a:pt x="6919" y="2028"/>
                  <a:pt x="6925" y="2022"/>
                </a:cubicBezTo>
                <a:cubicBezTo>
                  <a:pt x="6931" y="2022"/>
                  <a:pt x="6937" y="2022"/>
                  <a:pt x="6937" y="2022"/>
                </a:cubicBezTo>
                <a:cubicBezTo>
                  <a:pt x="6943" y="2022"/>
                  <a:pt x="6955" y="2022"/>
                  <a:pt x="6961" y="2022"/>
                </a:cubicBezTo>
                <a:cubicBezTo>
                  <a:pt x="6967" y="2016"/>
                  <a:pt x="6967" y="2016"/>
                  <a:pt x="6973" y="2016"/>
                </a:cubicBezTo>
                <a:cubicBezTo>
                  <a:pt x="6979" y="2010"/>
                  <a:pt x="6979" y="2010"/>
                  <a:pt x="6984" y="2004"/>
                </a:cubicBezTo>
                <a:cubicBezTo>
                  <a:pt x="6984" y="2004"/>
                  <a:pt x="6984" y="1998"/>
                  <a:pt x="6984" y="1992"/>
                </a:cubicBezTo>
                <a:cubicBezTo>
                  <a:pt x="6984" y="1992"/>
                  <a:pt x="6984" y="1986"/>
                  <a:pt x="6984" y="1980"/>
                </a:cubicBezTo>
                <a:cubicBezTo>
                  <a:pt x="6984" y="1980"/>
                  <a:pt x="6984" y="1975"/>
                  <a:pt x="6984" y="1968"/>
                </a:cubicBezTo>
                <a:cubicBezTo>
                  <a:pt x="7056" y="1968"/>
                  <a:pt x="7056" y="1968"/>
                  <a:pt x="7056" y="1968"/>
                </a:cubicBezTo>
                <a:cubicBezTo>
                  <a:pt x="7056" y="1957"/>
                  <a:pt x="7056" y="1951"/>
                  <a:pt x="7056" y="1939"/>
                </a:cubicBezTo>
                <a:cubicBezTo>
                  <a:pt x="7056" y="1933"/>
                  <a:pt x="7056" y="1933"/>
                  <a:pt x="7056" y="1927"/>
                </a:cubicBezTo>
                <a:cubicBezTo>
                  <a:pt x="7097" y="1927"/>
                  <a:pt x="7097" y="1927"/>
                  <a:pt x="7097" y="1927"/>
                </a:cubicBezTo>
                <a:cubicBezTo>
                  <a:pt x="7097" y="1939"/>
                  <a:pt x="7091" y="1951"/>
                  <a:pt x="7097" y="1963"/>
                </a:cubicBezTo>
                <a:cubicBezTo>
                  <a:pt x="7097" y="1968"/>
                  <a:pt x="7097" y="1968"/>
                  <a:pt x="7097" y="1975"/>
                </a:cubicBezTo>
                <a:cubicBezTo>
                  <a:pt x="7103" y="1975"/>
                  <a:pt x="7109" y="1975"/>
                  <a:pt x="7121" y="1975"/>
                </a:cubicBezTo>
                <a:cubicBezTo>
                  <a:pt x="7127" y="1975"/>
                  <a:pt x="7127" y="1975"/>
                  <a:pt x="7133" y="1975"/>
                </a:cubicBezTo>
                <a:cubicBezTo>
                  <a:pt x="7145" y="1975"/>
                  <a:pt x="7150" y="1963"/>
                  <a:pt x="7162" y="1957"/>
                </a:cubicBezTo>
                <a:cubicBezTo>
                  <a:pt x="7168" y="1951"/>
                  <a:pt x="7168" y="1945"/>
                  <a:pt x="7174" y="1945"/>
                </a:cubicBezTo>
                <a:cubicBezTo>
                  <a:pt x="7180" y="1939"/>
                  <a:pt x="7180" y="1933"/>
                  <a:pt x="7186" y="1933"/>
                </a:cubicBezTo>
                <a:cubicBezTo>
                  <a:pt x="7192" y="1927"/>
                  <a:pt x="7192" y="1927"/>
                  <a:pt x="7198" y="1927"/>
                </a:cubicBezTo>
                <a:cubicBezTo>
                  <a:pt x="7210" y="1927"/>
                  <a:pt x="7210" y="1927"/>
                  <a:pt x="7210" y="1927"/>
                </a:cubicBezTo>
                <a:cubicBezTo>
                  <a:pt x="7216" y="1927"/>
                  <a:pt x="7222" y="1927"/>
                  <a:pt x="7234" y="1927"/>
                </a:cubicBezTo>
                <a:cubicBezTo>
                  <a:pt x="7234" y="1927"/>
                  <a:pt x="7239" y="1921"/>
                  <a:pt x="7245" y="1921"/>
                </a:cubicBezTo>
                <a:cubicBezTo>
                  <a:pt x="7245" y="1915"/>
                  <a:pt x="7251" y="1921"/>
                  <a:pt x="7257" y="1915"/>
                </a:cubicBezTo>
                <a:cubicBezTo>
                  <a:pt x="7257" y="1915"/>
                  <a:pt x="7251" y="1909"/>
                  <a:pt x="7257" y="1903"/>
                </a:cubicBezTo>
                <a:cubicBezTo>
                  <a:pt x="7263" y="1891"/>
                  <a:pt x="7263" y="1891"/>
                  <a:pt x="7263" y="1891"/>
                </a:cubicBezTo>
                <a:lnTo>
                  <a:pt x="7269" y="1886"/>
                </a:lnTo>
                <a:cubicBezTo>
                  <a:pt x="7275" y="1880"/>
                  <a:pt x="7281" y="1880"/>
                  <a:pt x="7281" y="1880"/>
                </a:cubicBezTo>
                <a:cubicBezTo>
                  <a:pt x="7287" y="1874"/>
                  <a:pt x="7293" y="1874"/>
                  <a:pt x="7293" y="1874"/>
                </a:cubicBezTo>
                <a:cubicBezTo>
                  <a:pt x="7299" y="1868"/>
                  <a:pt x="7299" y="1862"/>
                  <a:pt x="7299" y="1862"/>
                </a:cubicBezTo>
                <a:cubicBezTo>
                  <a:pt x="7305" y="1856"/>
                  <a:pt x="7305" y="1850"/>
                  <a:pt x="7311" y="1850"/>
                </a:cubicBezTo>
                <a:cubicBezTo>
                  <a:pt x="7311" y="1844"/>
                  <a:pt x="7316" y="1850"/>
                  <a:pt x="7322" y="1844"/>
                </a:cubicBezTo>
                <a:cubicBezTo>
                  <a:pt x="7328" y="1838"/>
                  <a:pt x="7328" y="1832"/>
                  <a:pt x="7334" y="1820"/>
                </a:cubicBezTo>
                <a:cubicBezTo>
                  <a:pt x="7334" y="1820"/>
                  <a:pt x="7334" y="1814"/>
                  <a:pt x="7340" y="1809"/>
                </a:cubicBezTo>
                <a:cubicBezTo>
                  <a:pt x="7340" y="1809"/>
                  <a:pt x="7346" y="1809"/>
                  <a:pt x="7352" y="1809"/>
                </a:cubicBezTo>
                <a:cubicBezTo>
                  <a:pt x="7358" y="1809"/>
                  <a:pt x="7358" y="1809"/>
                  <a:pt x="7364" y="1802"/>
                </a:cubicBezTo>
                <a:cubicBezTo>
                  <a:pt x="7364" y="1802"/>
                  <a:pt x="7364" y="1797"/>
                  <a:pt x="7364" y="1791"/>
                </a:cubicBezTo>
                <a:cubicBezTo>
                  <a:pt x="7364" y="1785"/>
                  <a:pt x="7370" y="1785"/>
                  <a:pt x="7370" y="1779"/>
                </a:cubicBezTo>
                <a:cubicBezTo>
                  <a:pt x="7376" y="1779"/>
                  <a:pt x="7382" y="1779"/>
                  <a:pt x="7382" y="1779"/>
                </a:cubicBezTo>
                <a:cubicBezTo>
                  <a:pt x="7388" y="1773"/>
                  <a:pt x="7393" y="1773"/>
                  <a:pt x="7393" y="1767"/>
                </a:cubicBezTo>
                <a:cubicBezTo>
                  <a:pt x="7400" y="1755"/>
                  <a:pt x="7393" y="1743"/>
                  <a:pt x="7393" y="1731"/>
                </a:cubicBezTo>
                <a:close/>
                <a:moveTo>
                  <a:pt x="4281" y="848"/>
                </a:moveTo>
                <a:lnTo>
                  <a:pt x="4281" y="848"/>
                </a:lnTo>
                <a:cubicBezTo>
                  <a:pt x="4322" y="889"/>
                  <a:pt x="4322" y="889"/>
                  <a:pt x="4322" y="889"/>
                </a:cubicBezTo>
                <a:cubicBezTo>
                  <a:pt x="4370" y="907"/>
                  <a:pt x="4370" y="907"/>
                  <a:pt x="4370" y="907"/>
                </a:cubicBezTo>
                <a:cubicBezTo>
                  <a:pt x="4423" y="889"/>
                  <a:pt x="4423" y="889"/>
                  <a:pt x="4423" y="889"/>
                </a:cubicBezTo>
                <a:cubicBezTo>
                  <a:pt x="4423" y="889"/>
                  <a:pt x="4423" y="877"/>
                  <a:pt x="4447" y="889"/>
                </a:cubicBezTo>
                <a:cubicBezTo>
                  <a:pt x="4470" y="895"/>
                  <a:pt x="4482" y="901"/>
                  <a:pt x="4494" y="901"/>
                </a:cubicBezTo>
                <a:cubicBezTo>
                  <a:pt x="4512" y="901"/>
                  <a:pt x="4536" y="913"/>
                  <a:pt x="4536" y="901"/>
                </a:cubicBezTo>
                <a:cubicBezTo>
                  <a:pt x="4542" y="889"/>
                  <a:pt x="4571" y="877"/>
                  <a:pt x="4571" y="877"/>
                </a:cubicBezTo>
                <a:cubicBezTo>
                  <a:pt x="4571" y="877"/>
                  <a:pt x="4595" y="895"/>
                  <a:pt x="4607" y="895"/>
                </a:cubicBezTo>
                <a:cubicBezTo>
                  <a:pt x="4619" y="895"/>
                  <a:pt x="4642" y="901"/>
                  <a:pt x="4648" y="895"/>
                </a:cubicBezTo>
                <a:cubicBezTo>
                  <a:pt x="4660" y="889"/>
                  <a:pt x="4654" y="889"/>
                  <a:pt x="4672" y="889"/>
                </a:cubicBezTo>
                <a:cubicBezTo>
                  <a:pt x="4720" y="889"/>
                  <a:pt x="4720" y="889"/>
                  <a:pt x="4720" y="889"/>
                </a:cubicBezTo>
                <a:cubicBezTo>
                  <a:pt x="4725" y="901"/>
                  <a:pt x="4702" y="919"/>
                  <a:pt x="4714" y="925"/>
                </a:cubicBezTo>
                <a:cubicBezTo>
                  <a:pt x="4755" y="931"/>
                  <a:pt x="4773" y="919"/>
                  <a:pt x="4773" y="919"/>
                </a:cubicBezTo>
                <a:cubicBezTo>
                  <a:pt x="4808" y="919"/>
                  <a:pt x="4808" y="919"/>
                  <a:pt x="4808" y="919"/>
                </a:cubicBezTo>
                <a:cubicBezTo>
                  <a:pt x="4856" y="901"/>
                  <a:pt x="4856" y="901"/>
                  <a:pt x="4856" y="901"/>
                </a:cubicBezTo>
                <a:cubicBezTo>
                  <a:pt x="4856" y="901"/>
                  <a:pt x="4856" y="889"/>
                  <a:pt x="4880" y="889"/>
                </a:cubicBezTo>
                <a:cubicBezTo>
                  <a:pt x="4897" y="889"/>
                  <a:pt x="4909" y="860"/>
                  <a:pt x="4909" y="860"/>
                </a:cubicBezTo>
                <a:cubicBezTo>
                  <a:pt x="4897" y="824"/>
                  <a:pt x="4897" y="824"/>
                  <a:pt x="4897" y="824"/>
                </a:cubicBezTo>
                <a:cubicBezTo>
                  <a:pt x="4856" y="848"/>
                  <a:pt x="4856" y="848"/>
                  <a:pt x="4856" y="848"/>
                </a:cubicBezTo>
                <a:cubicBezTo>
                  <a:pt x="4838" y="800"/>
                  <a:pt x="4838" y="800"/>
                  <a:pt x="4838" y="800"/>
                </a:cubicBezTo>
                <a:cubicBezTo>
                  <a:pt x="4886" y="795"/>
                  <a:pt x="4886" y="795"/>
                  <a:pt x="4886" y="795"/>
                </a:cubicBezTo>
                <a:cubicBezTo>
                  <a:pt x="4903" y="753"/>
                  <a:pt x="4903" y="753"/>
                  <a:pt x="4903" y="753"/>
                </a:cubicBezTo>
                <a:cubicBezTo>
                  <a:pt x="4886" y="718"/>
                  <a:pt x="4886" y="718"/>
                  <a:pt x="4886" y="718"/>
                </a:cubicBezTo>
                <a:cubicBezTo>
                  <a:pt x="4921" y="718"/>
                  <a:pt x="4921" y="718"/>
                  <a:pt x="4921" y="718"/>
                </a:cubicBezTo>
                <a:cubicBezTo>
                  <a:pt x="4980" y="723"/>
                  <a:pt x="4980" y="723"/>
                  <a:pt x="4980" y="723"/>
                </a:cubicBezTo>
                <a:cubicBezTo>
                  <a:pt x="4980" y="723"/>
                  <a:pt x="4998" y="723"/>
                  <a:pt x="5010" y="718"/>
                </a:cubicBezTo>
                <a:cubicBezTo>
                  <a:pt x="5016" y="706"/>
                  <a:pt x="5010" y="676"/>
                  <a:pt x="5010" y="676"/>
                </a:cubicBezTo>
                <a:cubicBezTo>
                  <a:pt x="5010" y="676"/>
                  <a:pt x="4957" y="646"/>
                  <a:pt x="4986" y="646"/>
                </a:cubicBezTo>
                <a:cubicBezTo>
                  <a:pt x="5034" y="646"/>
                  <a:pt x="5034" y="646"/>
                  <a:pt x="5034" y="646"/>
                </a:cubicBezTo>
                <a:cubicBezTo>
                  <a:pt x="5052" y="646"/>
                  <a:pt x="5063" y="652"/>
                  <a:pt x="5063" y="640"/>
                </a:cubicBezTo>
                <a:cubicBezTo>
                  <a:pt x="5063" y="623"/>
                  <a:pt x="5040" y="599"/>
                  <a:pt x="5040" y="599"/>
                </a:cubicBezTo>
                <a:cubicBezTo>
                  <a:pt x="5040" y="599"/>
                  <a:pt x="5010" y="599"/>
                  <a:pt x="4992" y="587"/>
                </a:cubicBezTo>
                <a:cubicBezTo>
                  <a:pt x="4980" y="575"/>
                  <a:pt x="4951" y="581"/>
                  <a:pt x="4951" y="581"/>
                </a:cubicBezTo>
                <a:cubicBezTo>
                  <a:pt x="4909" y="599"/>
                  <a:pt x="4909" y="599"/>
                  <a:pt x="4909" y="599"/>
                </a:cubicBezTo>
                <a:cubicBezTo>
                  <a:pt x="4880" y="617"/>
                  <a:pt x="4880" y="617"/>
                  <a:pt x="4880" y="617"/>
                </a:cubicBezTo>
                <a:cubicBezTo>
                  <a:pt x="4874" y="587"/>
                  <a:pt x="4874" y="587"/>
                  <a:pt x="4874" y="587"/>
                </a:cubicBezTo>
                <a:cubicBezTo>
                  <a:pt x="4915" y="575"/>
                  <a:pt x="4915" y="575"/>
                  <a:pt x="4915" y="575"/>
                </a:cubicBezTo>
                <a:cubicBezTo>
                  <a:pt x="4915" y="575"/>
                  <a:pt x="4909" y="563"/>
                  <a:pt x="4921" y="557"/>
                </a:cubicBezTo>
                <a:cubicBezTo>
                  <a:pt x="4933" y="557"/>
                  <a:pt x="4957" y="540"/>
                  <a:pt x="4957" y="540"/>
                </a:cubicBezTo>
                <a:cubicBezTo>
                  <a:pt x="4998" y="540"/>
                  <a:pt x="4998" y="540"/>
                  <a:pt x="4998" y="540"/>
                </a:cubicBezTo>
                <a:cubicBezTo>
                  <a:pt x="5016" y="563"/>
                  <a:pt x="5016" y="563"/>
                  <a:pt x="5016" y="563"/>
                </a:cubicBezTo>
                <a:cubicBezTo>
                  <a:pt x="5075" y="569"/>
                  <a:pt x="5075" y="569"/>
                  <a:pt x="5075" y="569"/>
                </a:cubicBezTo>
                <a:cubicBezTo>
                  <a:pt x="5075" y="569"/>
                  <a:pt x="5099" y="575"/>
                  <a:pt x="5111" y="563"/>
                </a:cubicBezTo>
                <a:cubicBezTo>
                  <a:pt x="5123" y="552"/>
                  <a:pt x="5152" y="534"/>
                  <a:pt x="5152" y="534"/>
                </a:cubicBezTo>
                <a:cubicBezTo>
                  <a:pt x="5105" y="498"/>
                  <a:pt x="5105" y="498"/>
                  <a:pt x="5105" y="498"/>
                </a:cubicBezTo>
                <a:cubicBezTo>
                  <a:pt x="5158" y="492"/>
                  <a:pt x="5158" y="492"/>
                  <a:pt x="5158" y="492"/>
                </a:cubicBezTo>
                <a:cubicBezTo>
                  <a:pt x="5182" y="522"/>
                  <a:pt x="5182" y="522"/>
                  <a:pt x="5182" y="522"/>
                </a:cubicBezTo>
                <a:cubicBezTo>
                  <a:pt x="5229" y="516"/>
                  <a:pt x="5229" y="516"/>
                  <a:pt x="5229" y="516"/>
                </a:cubicBezTo>
                <a:cubicBezTo>
                  <a:pt x="5283" y="498"/>
                  <a:pt x="5283" y="498"/>
                  <a:pt x="5283" y="498"/>
                </a:cubicBezTo>
                <a:cubicBezTo>
                  <a:pt x="5259" y="463"/>
                  <a:pt x="5259" y="463"/>
                  <a:pt x="5259" y="463"/>
                </a:cubicBezTo>
                <a:cubicBezTo>
                  <a:pt x="5224" y="445"/>
                  <a:pt x="5224" y="445"/>
                  <a:pt x="5224" y="445"/>
                </a:cubicBezTo>
                <a:cubicBezTo>
                  <a:pt x="5289" y="445"/>
                  <a:pt x="5289" y="445"/>
                  <a:pt x="5289" y="445"/>
                </a:cubicBezTo>
                <a:cubicBezTo>
                  <a:pt x="5330" y="445"/>
                  <a:pt x="5330" y="445"/>
                  <a:pt x="5330" y="445"/>
                </a:cubicBezTo>
                <a:cubicBezTo>
                  <a:pt x="5348" y="421"/>
                  <a:pt x="5348" y="421"/>
                  <a:pt x="5348" y="421"/>
                </a:cubicBezTo>
                <a:cubicBezTo>
                  <a:pt x="5401" y="409"/>
                  <a:pt x="5401" y="409"/>
                  <a:pt x="5401" y="409"/>
                </a:cubicBezTo>
                <a:cubicBezTo>
                  <a:pt x="5449" y="374"/>
                  <a:pt x="5449" y="374"/>
                  <a:pt x="5449" y="374"/>
                </a:cubicBezTo>
                <a:cubicBezTo>
                  <a:pt x="5449" y="374"/>
                  <a:pt x="5496" y="356"/>
                  <a:pt x="5508" y="356"/>
                </a:cubicBezTo>
                <a:cubicBezTo>
                  <a:pt x="5526" y="350"/>
                  <a:pt x="5561" y="320"/>
                  <a:pt x="5561" y="320"/>
                </a:cubicBezTo>
                <a:cubicBezTo>
                  <a:pt x="5615" y="314"/>
                  <a:pt x="5615" y="314"/>
                  <a:pt x="5615" y="314"/>
                </a:cubicBezTo>
                <a:cubicBezTo>
                  <a:pt x="5645" y="297"/>
                  <a:pt x="5645" y="297"/>
                  <a:pt x="5645" y="297"/>
                </a:cubicBezTo>
                <a:cubicBezTo>
                  <a:pt x="5621" y="267"/>
                  <a:pt x="5621" y="267"/>
                  <a:pt x="5621" y="267"/>
                </a:cubicBezTo>
                <a:cubicBezTo>
                  <a:pt x="5621" y="267"/>
                  <a:pt x="5591" y="285"/>
                  <a:pt x="5579" y="285"/>
                </a:cubicBezTo>
                <a:cubicBezTo>
                  <a:pt x="5573" y="285"/>
                  <a:pt x="5532" y="308"/>
                  <a:pt x="5520" y="297"/>
                </a:cubicBezTo>
                <a:cubicBezTo>
                  <a:pt x="5508" y="291"/>
                  <a:pt x="5520" y="285"/>
                  <a:pt x="5496" y="285"/>
                </a:cubicBezTo>
                <a:cubicBezTo>
                  <a:pt x="5472" y="285"/>
                  <a:pt x="5425" y="291"/>
                  <a:pt x="5425" y="291"/>
                </a:cubicBezTo>
                <a:cubicBezTo>
                  <a:pt x="5437" y="261"/>
                  <a:pt x="5437" y="261"/>
                  <a:pt x="5437" y="261"/>
                </a:cubicBezTo>
                <a:cubicBezTo>
                  <a:pt x="5490" y="255"/>
                  <a:pt x="5490" y="255"/>
                  <a:pt x="5490" y="255"/>
                </a:cubicBezTo>
                <a:cubicBezTo>
                  <a:pt x="5556" y="255"/>
                  <a:pt x="5556" y="255"/>
                  <a:pt x="5556" y="255"/>
                </a:cubicBezTo>
                <a:cubicBezTo>
                  <a:pt x="5615" y="255"/>
                  <a:pt x="5615" y="255"/>
                  <a:pt x="5615" y="255"/>
                </a:cubicBezTo>
                <a:cubicBezTo>
                  <a:pt x="5615" y="255"/>
                  <a:pt x="5650" y="237"/>
                  <a:pt x="5674" y="237"/>
                </a:cubicBezTo>
                <a:cubicBezTo>
                  <a:pt x="5698" y="237"/>
                  <a:pt x="5733" y="220"/>
                  <a:pt x="5733" y="220"/>
                </a:cubicBezTo>
                <a:cubicBezTo>
                  <a:pt x="5799" y="220"/>
                  <a:pt x="5799" y="220"/>
                  <a:pt x="5799" y="220"/>
                </a:cubicBezTo>
                <a:cubicBezTo>
                  <a:pt x="5799" y="220"/>
                  <a:pt x="5804" y="196"/>
                  <a:pt x="5811" y="184"/>
                </a:cubicBezTo>
                <a:cubicBezTo>
                  <a:pt x="5822" y="166"/>
                  <a:pt x="5804" y="148"/>
                  <a:pt x="5804" y="148"/>
                </a:cubicBezTo>
                <a:cubicBezTo>
                  <a:pt x="5751" y="160"/>
                  <a:pt x="5751" y="160"/>
                  <a:pt x="5751" y="160"/>
                </a:cubicBezTo>
                <a:cubicBezTo>
                  <a:pt x="5710" y="154"/>
                  <a:pt x="5710" y="154"/>
                  <a:pt x="5710" y="154"/>
                </a:cubicBezTo>
                <a:cubicBezTo>
                  <a:pt x="5698" y="125"/>
                  <a:pt x="5698" y="125"/>
                  <a:pt x="5698" y="125"/>
                </a:cubicBezTo>
                <a:cubicBezTo>
                  <a:pt x="5645" y="95"/>
                  <a:pt x="5645" y="95"/>
                  <a:pt x="5645" y="95"/>
                </a:cubicBezTo>
                <a:cubicBezTo>
                  <a:pt x="5597" y="107"/>
                  <a:pt x="5597" y="107"/>
                  <a:pt x="5597" y="107"/>
                </a:cubicBezTo>
                <a:cubicBezTo>
                  <a:pt x="5538" y="107"/>
                  <a:pt x="5538" y="107"/>
                  <a:pt x="5538" y="107"/>
                </a:cubicBezTo>
                <a:cubicBezTo>
                  <a:pt x="5472" y="125"/>
                  <a:pt x="5472" y="125"/>
                  <a:pt x="5472" y="125"/>
                </a:cubicBezTo>
                <a:cubicBezTo>
                  <a:pt x="5479" y="101"/>
                  <a:pt x="5479" y="101"/>
                  <a:pt x="5479" y="101"/>
                </a:cubicBezTo>
                <a:cubicBezTo>
                  <a:pt x="5425" y="95"/>
                  <a:pt x="5425" y="95"/>
                  <a:pt x="5425" y="95"/>
                </a:cubicBezTo>
                <a:cubicBezTo>
                  <a:pt x="5425" y="95"/>
                  <a:pt x="5390" y="107"/>
                  <a:pt x="5384" y="101"/>
                </a:cubicBezTo>
                <a:cubicBezTo>
                  <a:pt x="5378" y="89"/>
                  <a:pt x="5372" y="77"/>
                  <a:pt x="5372" y="77"/>
                </a:cubicBezTo>
                <a:cubicBezTo>
                  <a:pt x="5330" y="77"/>
                  <a:pt x="5330" y="77"/>
                  <a:pt x="5330" y="77"/>
                </a:cubicBezTo>
                <a:cubicBezTo>
                  <a:pt x="5301" y="59"/>
                  <a:pt x="5271" y="59"/>
                  <a:pt x="5271" y="59"/>
                </a:cubicBezTo>
                <a:cubicBezTo>
                  <a:pt x="5271" y="59"/>
                  <a:pt x="5271" y="107"/>
                  <a:pt x="5265" y="101"/>
                </a:cubicBezTo>
                <a:cubicBezTo>
                  <a:pt x="5253" y="101"/>
                  <a:pt x="5241" y="113"/>
                  <a:pt x="5229" y="101"/>
                </a:cubicBezTo>
                <a:cubicBezTo>
                  <a:pt x="5218" y="83"/>
                  <a:pt x="5224" y="77"/>
                  <a:pt x="5206" y="77"/>
                </a:cubicBezTo>
                <a:cubicBezTo>
                  <a:pt x="5188" y="77"/>
                  <a:pt x="5182" y="77"/>
                  <a:pt x="5170" y="77"/>
                </a:cubicBezTo>
                <a:cubicBezTo>
                  <a:pt x="5158" y="77"/>
                  <a:pt x="5158" y="107"/>
                  <a:pt x="5158" y="107"/>
                </a:cubicBezTo>
                <a:cubicBezTo>
                  <a:pt x="5140" y="125"/>
                  <a:pt x="5105" y="107"/>
                  <a:pt x="5105" y="107"/>
                </a:cubicBezTo>
                <a:cubicBezTo>
                  <a:pt x="5075" y="77"/>
                  <a:pt x="5052" y="77"/>
                  <a:pt x="5052" y="77"/>
                </a:cubicBezTo>
                <a:cubicBezTo>
                  <a:pt x="4998" y="71"/>
                  <a:pt x="4998" y="71"/>
                  <a:pt x="4998" y="71"/>
                </a:cubicBezTo>
                <a:cubicBezTo>
                  <a:pt x="4998" y="71"/>
                  <a:pt x="4957" y="59"/>
                  <a:pt x="4957" y="71"/>
                </a:cubicBezTo>
                <a:cubicBezTo>
                  <a:pt x="4945" y="101"/>
                  <a:pt x="4957" y="125"/>
                  <a:pt x="4957" y="125"/>
                </a:cubicBezTo>
                <a:cubicBezTo>
                  <a:pt x="4933" y="125"/>
                  <a:pt x="4933" y="125"/>
                  <a:pt x="4933" y="125"/>
                </a:cubicBezTo>
                <a:cubicBezTo>
                  <a:pt x="4897" y="107"/>
                  <a:pt x="4897" y="107"/>
                  <a:pt x="4897" y="107"/>
                </a:cubicBezTo>
                <a:cubicBezTo>
                  <a:pt x="4897" y="107"/>
                  <a:pt x="4891" y="95"/>
                  <a:pt x="4874" y="95"/>
                </a:cubicBezTo>
                <a:cubicBezTo>
                  <a:pt x="4820" y="95"/>
                  <a:pt x="4820" y="95"/>
                  <a:pt x="4820" y="95"/>
                </a:cubicBezTo>
                <a:cubicBezTo>
                  <a:pt x="4820" y="119"/>
                  <a:pt x="4820" y="119"/>
                  <a:pt x="4820" y="119"/>
                </a:cubicBezTo>
                <a:cubicBezTo>
                  <a:pt x="4773" y="119"/>
                  <a:pt x="4773" y="119"/>
                  <a:pt x="4773" y="119"/>
                </a:cubicBezTo>
                <a:cubicBezTo>
                  <a:pt x="4749" y="107"/>
                  <a:pt x="4702" y="113"/>
                  <a:pt x="4702" y="113"/>
                </a:cubicBezTo>
                <a:cubicBezTo>
                  <a:pt x="4684" y="131"/>
                  <a:pt x="4648" y="136"/>
                  <a:pt x="4648" y="136"/>
                </a:cubicBezTo>
                <a:cubicBezTo>
                  <a:pt x="4619" y="172"/>
                  <a:pt x="4619" y="172"/>
                  <a:pt x="4619" y="172"/>
                </a:cubicBezTo>
                <a:cubicBezTo>
                  <a:pt x="4684" y="172"/>
                  <a:pt x="4684" y="172"/>
                  <a:pt x="4684" y="172"/>
                </a:cubicBezTo>
                <a:cubicBezTo>
                  <a:pt x="4702" y="184"/>
                  <a:pt x="4767" y="202"/>
                  <a:pt x="4767" y="202"/>
                </a:cubicBezTo>
                <a:cubicBezTo>
                  <a:pt x="4767" y="202"/>
                  <a:pt x="4785" y="190"/>
                  <a:pt x="4791" y="202"/>
                </a:cubicBezTo>
                <a:cubicBezTo>
                  <a:pt x="4797" y="220"/>
                  <a:pt x="4802" y="237"/>
                  <a:pt x="4802" y="237"/>
                </a:cubicBezTo>
                <a:cubicBezTo>
                  <a:pt x="4802" y="237"/>
                  <a:pt x="4761" y="243"/>
                  <a:pt x="4749" y="231"/>
                </a:cubicBezTo>
                <a:cubicBezTo>
                  <a:pt x="4737" y="220"/>
                  <a:pt x="4725" y="208"/>
                  <a:pt x="4708" y="208"/>
                </a:cubicBezTo>
                <a:cubicBezTo>
                  <a:pt x="4648" y="208"/>
                  <a:pt x="4648" y="208"/>
                  <a:pt x="4648" y="208"/>
                </a:cubicBezTo>
                <a:cubicBezTo>
                  <a:pt x="4648" y="208"/>
                  <a:pt x="4613" y="202"/>
                  <a:pt x="4601" y="190"/>
                </a:cubicBezTo>
                <a:cubicBezTo>
                  <a:pt x="4595" y="184"/>
                  <a:pt x="4589" y="160"/>
                  <a:pt x="4571" y="160"/>
                </a:cubicBezTo>
                <a:cubicBezTo>
                  <a:pt x="4559" y="166"/>
                  <a:pt x="4530" y="166"/>
                  <a:pt x="4530" y="166"/>
                </a:cubicBezTo>
                <a:cubicBezTo>
                  <a:pt x="4494" y="148"/>
                  <a:pt x="4494" y="148"/>
                  <a:pt x="4494" y="148"/>
                </a:cubicBezTo>
                <a:cubicBezTo>
                  <a:pt x="4494" y="148"/>
                  <a:pt x="4482" y="142"/>
                  <a:pt x="4470" y="148"/>
                </a:cubicBezTo>
                <a:cubicBezTo>
                  <a:pt x="4441" y="154"/>
                  <a:pt x="4441" y="154"/>
                  <a:pt x="4441" y="154"/>
                </a:cubicBezTo>
                <a:cubicBezTo>
                  <a:pt x="4435" y="178"/>
                  <a:pt x="4435" y="178"/>
                  <a:pt x="4435" y="178"/>
                </a:cubicBezTo>
                <a:cubicBezTo>
                  <a:pt x="4435" y="178"/>
                  <a:pt x="4447" y="208"/>
                  <a:pt x="4435" y="208"/>
                </a:cubicBezTo>
                <a:cubicBezTo>
                  <a:pt x="4393" y="208"/>
                  <a:pt x="4393" y="208"/>
                  <a:pt x="4393" y="208"/>
                </a:cubicBezTo>
                <a:cubicBezTo>
                  <a:pt x="4346" y="196"/>
                  <a:pt x="4346" y="196"/>
                  <a:pt x="4346" y="196"/>
                </a:cubicBezTo>
                <a:cubicBezTo>
                  <a:pt x="4322" y="196"/>
                  <a:pt x="4322" y="196"/>
                  <a:pt x="4322" y="196"/>
                </a:cubicBezTo>
                <a:cubicBezTo>
                  <a:pt x="4293" y="220"/>
                  <a:pt x="4293" y="220"/>
                  <a:pt x="4293" y="220"/>
                </a:cubicBezTo>
                <a:cubicBezTo>
                  <a:pt x="4293" y="220"/>
                  <a:pt x="4281" y="231"/>
                  <a:pt x="4269" y="231"/>
                </a:cubicBezTo>
                <a:cubicBezTo>
                  <a:pt x="4239" y="231"/>
                  <a:pt x="4239" y="231"/>
                  <a:pt x="4239" y="231"/>
                </a:cubicBezTo>
                <a:cubicBezTo>
                  <a:pt x="4210" y="231"/>
                  <a:pt x="4210" y="231"/>
                  <a:pt x="4210" y="231"/>
                </a:cubicBezTo>
                <a:cubicBezTo>
                  <a:pt x="4204" y="255"/>
                  <a:pt x="4204" y="255"/>
                  <a:pt x="4204" y="255"/>
                </a:cubicBezTo>
                <a:cubicBezTo>
                  <a:pt x="4144" y="249"/>
                  <a:pt x="4144" y="249"/>
                  <a:pt x="4144" y="249"/>
                </a:cubicBezTo>
                <a:cubicBezTo>
                  <a:pt x="4144" y="273"/>
                  <a:pt x="4144" y="273"/>
                  <a:pt x="4144" y="273"/>
                </a:cubicBezTo>
                <a:cubicBezTo>
                  <a:pt x="4180" y="279"/>
                  <a:pt x="4180" y="279"/>
                  <a:pt x="4180" y="279"/>
                </a:cubicBezTo>
                <a:cubicBezTo>
                  <a:pt x="4198" y="285"/>
                  <a:pt x="4198" y="285"/>
                  <a:pt x="4198" y="285"/>
                </a:cubicBezTo>
                <a:cubicBezTo>
                  <a:pt x="4198" y="320"/>
                  <a:pt x="4198" y="320"/>
                  <a:pt x="4198" y="320"/>
                </a:cubicBezTo>
                <a:cubicBezTo>
                  <a:pt x="4245" y="332"/>
                  <a:pt x="4245" y="332"/>
                  <a:pt x="4245" y="332"/>
                </a:cubicBezTo>
                <a:cubicBezTo>
                  <a:pt x="4245" y="332"/>
                  <a:pt x="4257" y="362"/>
                  <a:pt x="4269" y="362"/>
                </a:cubicBezTo>
                <a:cubicBezTo>
                  <a:pt x="4281" y="362"/>
                  <a:pt x="4316" y="362"/>
                  <a:pt x="4316" y="362"/>
                </a:cubicBezTo>
                <a:cubicBezTo>
                  <a:pt x="4316" y="362"/>
                  <a:pt x="4340" y="374"/>
                  <a:pt x="4358" y="379"/>
                </a:cubicBezTo>
                <a:cubicBezTo>
                  <a:pt x="4381" y="386"/>
                  <a:pt x="4411" y="386"/>
                  <a:pt x="4411" y="386"/>
                </a:cubicBezTo>
                <a:cubicBezTo>
                  <a:pt x="4435" y="350"/>
                  <a:pt x="4435" y="350"/>
                  <a:pt x="4435" y="350"/>
                </a:cubicBezTo>
                <a:cubicBezTo>
                  <a:pt x="4453" y="332"/>
                  <a:pt x="4453" y="332"/>
                  <a:pt x="4453" y="332"/>
                </a:cubicBezTo>
                <a:cubicBezTo>
                  <a:pt x="4512" y="326"/>
                  <a:pt x="4512" y="326"/>
                  <a:pt x="4512" y="326"/>
                </a:cubicBezTo>
                <a:cubicBezTo>
                  <a:pt x="4476" y="350"/>
                  <a:pt x="4476" y="350"/>
                  <a:pt x="4476" y="350"/>
                </a:cubicBezTo>
                <a:cubicBezTo>
                  <a:pt x="4447" y="386"/>
                  <a:pt x="4447" y="386"/>
                  <a:pt x="4447" y="386"/>
                </a:cubicBezTo>
                <a:cubicBezTo>
                  <a:pt x="4453" y="415"/>
                  <a:pt x="4453" y="415"/>
                  <a:pt x="4453" y="415"/>
                </a:cubicBezTo>
                <a:cubicBezTo>
                  <a:pt x="4536" y="415"/>
                  <a:pt x="4536" y="415"/>
                  <a:pt x="4536" y="415"/>
                </a:cubicBezTo>
                <a:cubicBezTo>
                  <a:pt x="4536" y="415"/>
                  <a:pt x="4601" y="433"/>
                  <a:pt x="4607" y="415"/>
                </a:cubicBezTo>
                <a:cubicBezTo>
                  <a:pt x="4613" y="397"/>
                  <a:pt x="4631" y="379"/>
                  <a:pt x="4631" y="379"/>
                </a:cubicBezTo>
                <a:cubicBezTo>
                  <a:pt x="4684" y="386"/>
                  <a:pt x="4684" y="386"/>
                  <a:pt x="4684" y="386"/>
                </a:cubicBezTo>
                <a:cubicBezTo>
                  <a:pt x="4755" y="386"/>
                  <a:pt x="4755" y="386"/>
                  <a:pt x="4755" y="386"/>
                </a:cubicBezTo>
                <a:cubicBezTo>
                  <a:pt x="4802" y="356"/>
                  <a:pt x="4802" y="356"/>
                  <a:pt x="4802" y="356"/>
                </a:cubicBezTo>
                <a:cubicBezTo>
                  <a:pt x="4826" y="332"/>
                  <a:pt x="4826" y="332"/>
                  <a:pt x="4826" y="332"/>
                </a:cubicBezTo>
                <a:cubicBezTo>
                  <a:pt x="4832" y="314"/>
                  <a:pt x="4832" y="314"/>
                  <a:pt x="4832" y="314"/>
                </a:cubicBezTo>
                <a:cubicBezTo>
                  <a:pt x="4832" y="314"/>
                  <a:pt x="4856" y="314"/>
                  <a:pt x="4874" y="314"/>
                </a:cubicBezTo>
                <a:cubicBezTo>
                  <a:pt x="4886" y="308"/>
                  <a:pt x="4921" y="291"/>
                  <a:pt x="4921" y="291"/>
                </a:cubicBezTo>
                <a:cubicBezTo>
                  <a:pt x="4969" y="297"/>
                  <a:pt x="4969" y="297"/>
                  <a:pt x="4969" y="297"/>
                </a:cubicBezTo>
                <a:cubicBezTo>
                  <a:pt x="4939" y="302"/>
                  <a:pt x="4939" y="302"/>
                  <a:pt x="4939" y="302"/>
                </a:cubicBezTo>
                <a:cubicBezTo>
                  <a:pt x="4891" y="326"/>
                  <a:pt x="4891" y="326"/>
                  <a:pt x="4891" y="326"/>
                </a:cubicBezTo>
                <a:cubicBezTo>
                  <a:pt x="4868" y="338"/>
                  <a:pt x="4844" y="356"/>
                  <a:pt x="4844" y="356"/>
                </a:cubicBezTo>
                <a:cubicBezTo>
                  <a:pt x="4909" y="350"/>
                  <a:pt x="4909" y="350"/>
                  <a:pt x="4909" y="350"/>
                </a:cubicBezTo>
                <a:cubicBezTo>
                  <a:pt x="4939" y="356"/>
                  <a:pt x="4939" y="356"/>
                  <a:pt x="4939" y="356"/>
                </a:cubicBezTo>
                <a:cubicBezTo>
                  <a:pt x="4963" y="362"/>
                  <a:pt x="4963" y="362"/>
                  <a:pt x="4963" y="362"/>
                </a:cubicBezTo>
                <a:cubicBezTo>
                  <a:pt x="4945" y="386"/>
                  <a:pt x="4945" y="386"/>
                  <a:pt x="4945" y="386"/>
                </a:cubicBezTo>
                <a:cubicBezTo>
                  <a:pt x="4880" y="386"/>
                  <a:pt x="4880" y="386"/>
                  <a:pt x="4880" y="386"/>
                </a:cubicBezTo>
                <a:cubicBezTo>
                  <a:pt x="4832" y="386"/>
                  <a:pt x="4832" y="386"/>
                  <a:pt x="4832" y="386"/>
                </a:cubicBezTo>
                <a:cubicBezTo>
                  <a:pt x="4802" y="397"/>
                  <a:pt x="4802" y="397"/>
                  <a:pt x="4802" y="397"/>
                </a:cubicBezTo>
                <a:cubicBezTo>
                  <a:pt x="4773" y="403"/>
                  <a:pt x="4773" y="403"/>
                  <a:pt x="4773" y="403"/>
                </a:cubicBezTo>
                <a:cubicBezTo>
                  <a:pt x="4749" y="415"/>
                  <a:pt x="4708" y="415"/>
                  <a:pt x="4708" y="415"/>
                </a:cubicBezTo>
                <a:cubicBezTo>
                  <a:pt x="4672" y="415"/>
                  <a:pt x="4672" y="415"/>
                  <a:pt x="4672" y="415"/>
                </a:cubicBezTo>
                <a:cubicBezTo>
                  <a:pt x="4636" y="421"/>
                  <a:pt x="4636" y="421"/>
                  <a:pt x="4636" y="421"/>
                </a:cubicBezTo>
                <a:cubicBezTo>
                  <a:pt x="4636" y="451"/>
                  <a:pt x="4636" y="451"/>
                  <a:pt x="4636" y="451"/>
                </a:cubicBezTo>
                <a:cubicBezTo>
                  <a:pt x="4672" y="457"/>
                  <a:pt x="4672" y="457"/>
                  <a:pt x="4672" y="457"/>
                </a:cubicBezTo>
                <a:cubicBezTo>
                  <a:pt x="4702" y="474"/>
                  <a:pt x="4702" y="474"/>
                  <a:pt x="4702" y="474"/>
                </a:cubicBezTo>
                <a:cubicBezTo>
                  <a:pt x="4714" y="504"/>
                  <a:pt x="4714" y="504"/>
                  <a:pt x="4714" y="504"/>
                </a:cubicBezTo>
                <a:cubicBezTo>
                  <a:pt x="4791" y="516"/>
                  <a:pt x="4791" y="516"/>
                  <a:pt x="4791" y="516"/>
                </a:cubicBezTo>
                <a:cubicBezTo>
                  <a:pt x="4755" y="522"/>
                  <a:pt x="4755" y="522"/>
                  <a:pt x="4755" y="522"/>
                </a:cubicBezTo>
                <a:cubicBezTo>
                  <a:pt x="4714" y="516"/>
                  <a:pt x="4714" y="516"/>
                  <a:pt x="4714" y="516"/>
                </a:cubicBezTo>
                <a:cubicBezTo>
                  <a:pt x="4714" y="516"/>
                  <a:pt x="4672" y="492"/>
                  <a:pt x="4654" y="486"/>
                </a:cubicBezTo>
                <a:cubicBezTo>
                  <a:pt x="4642" y="480"/>
                  <a:pt x="4595" y="445"/>
                  <a:pt x="4583" y="445"/>
                </a:cubicBezTo>
                <a:cubicBezTo>
                  <a:pt x="4571" y="445"/>
                  <a:pt x="4524" y="439"/>
                  <a:pt x="4524" y="439"/>
                </a:cubicBezTo>
                <a:cubicBezTo>
                  <a:pt x="4441" y="433"/>
                  <a:pt x="4441" y="433"/>
                  <a:pt x="4441" y="433"/>
                </a:cubicBezTo>
                <a:cubicBezTo>
                  <a:pt x="4435" y="463"/>
                  <a:pt x="4435" y="463"/>
                  <a:pt x="4435" y="463"/>
                </a:cubicBezTo>
                <a:cubicBezTo>
                  <a:pt x="4465" y="492"/>
                  <a:pt x="4465" y="492"/>
                  <a:pt x="4465" y="492"/>
                </a:cubicBezTo>
                <a:cubicBezTo>
                  <a:pt x="4506" y="522"/>
                  <a:pt x="4506" y="522"/>
                  <a:pt x="4506" y="522"/>
                </a:cubicBezTo>
                <a:cubicBezTo>
                  <a:pt x="4583" y="569"/>
                  <a:pt x="4583" y="569"/>
                  <a:pt x="4583" y="569"/>
                </a:cubicBezTo>
                <a:cubicBezTo>
                  <a:pt x="4631" y="587"/>
                  <a:pt x="4631" y="587"/>
                  <a:pt x="4631" y="587"/>
                </a:cubicBezTo>
                <a:cubicBezTo>
                  <a:pt x="4708" y="593"/>
                  <a:pt x="4708" y="593"/>
                  <a:pt x="4708" y="593"/>
                </a:cubicBezTo>
                <a:cubicBezTo>
                  <a:pt x="4708" y="593"/>
                  <a:pt x="4702" y="617"/>
                  <a:pt x="4690" y="617"/>
                </a:cubicBezTo>
                <a:cubicBezTo>
                  <a:pt x="4678" y="617"/>
                  <a:pt x="4660" y="611"/>
                  <a:pt x="4660" y="629"/>
                </a:cubicBezTo>
                <a:cubicBezTo>
                  <a:pt x="4660" y="658"/>
                  <a:pt x="4660" y="658"/>
                  <a:pt x="4660" y="658"/>
                </a:cubicBezTo>
                <a:cubicBezTo>
                  <a:pt x="4589" y="611"/>
                  <a:pt x="4589" y="611"/>
                  <a:pt x="4589" y="611"/>
                </a:cubicBezTo>
                <a:cubicBezTo>
                  <a:pt x="4542" y="605"/>
                  <a:pt x="4542" y="605"/>
                  <a:pt x="4542" y="605"/>
                </a:cubicBezTo>
                <a:cubicBezTo>
                  <a:pt x="4482" y="611"/>
                  <a:pt x="4482" y="611"/>
                  <a:pt x="4482" y="611"/>
                </a:cubicBezTo>
                <a:cubicBezTo>
                  <a:pt x="4435" y="617"/>
                  <a:pt x="4435" y="617"/>
                  <a:pt x="4435" y="617"/>
                </a:cubicBezTo>
                <a:cubicBezTo>
                  <a:pt x="4393" y="640"/>
                  <a:pt x="4393" y="640"/>
                  <a:pt x="4393" y="640"/>
                </a:cubicBezTo>
                <a:cubicBezTo>
                  <a:pt x="4393" y="670"/>
                  <a:pt x="4393" y="670"/>
                  <a:pt x="4393" y="670"/>
                </a:cubicBezTo>
                <a:cubicBezTo>
                  <a:pt x="4399" y="694"/>
                  <a:pt x="4399" y="694"/>
                  <a:pt x="4399" y="694"/>
                </a:cubicBezTo>
                <a:cubicBezTo>
                  <a:pt x="4441" y="700"/>
                  <a:pt x="4441" y="700"/>
                  <a:pt x="4441" y="700"/>
                </a:cubicBezTo>
                <a:cubicBezTo>
                  <a:pt x="4500" y="700"/>
                  <a:pt x="4500" y="700"/>
                  <a:pt x="4500" y="700"/>
                </a:cubicBezTo>
                <a:cubicBezTo>
                  <a:pt x="4554" y="694"/>
                  <a:pt x="4554" y="694"/>
                  <a:pt x="4554" y="694"/>
                </a:cubicBezTo>
                <a:cubicBezTo>
                  <a:pt x="4506" y="723"/>
                  <a:pt x="4506" y="723"/>
                  <a:pt x="4506" y="723"/>
                </a:cubicBezTo>
                <a:cubicBezTo>
                  <a:pt x="4518" y="753"/>
                  <a:pt x="4518" y="753"/>
                  <a:pt x="4518" y="753"/>
                </a:cubicBezTo>
                <a:cubicBezTo>
                  <a:pt x="4565" y="759"/>
                  <a:pt x="4565" y="759"/>
                  <a:pt x="4565" y="759"/>
                </a:cubicBezTo>
                <a:cubicBezTo>
                  <a:pt x="4565" y="759"/>
                  <a:pt x="4577" y="753"/>
                  <a:pt x="4595" y="747"/>
                </a:cubicBezTo>
                <a:cubicBezTo>
                  <a:pt x="4607" y="741"/>
                  <a:pt x="4654" y="711"/>
                  <a:pt x="4654" y="711"/>
                </a:cubicBezTo>
                <a:cubicBezTo>
                  <a:pt x="4636" y="747"/>
                  <a:pt x="4636" y="747"/>
                  <a:pt x="4636" y="747"/>
                </a:cubicBezTo>
                <a:cubicBezTo>
                  <a:pt x="4589" y="777"/>
                  <a:pt x="4589" y="777"/>
                  <a:pt x="4589" y="777"/>
                </a:cubicBezTo>
                <a:cubicBezTo>
                  <a:pt x="4542" y="783"/>
                  <a:pt x="4542" y="783"/>
                  <a:pt x="4542" y="783"/>
                </a:cubicBezTo>
                <a:cubicBezTo>
                  <a:pt x="4459" y="753"/>
                  <a:pt x="4459" y="753"/>
                  <a:pt x="4459" y="753"/>
                </a:cubicBezTo>
                <a:cubicBezTo>
                  <a:pt x="4459" y="753"/>
                  <a:pt x="4423" y="723"/>
                  <a:pt x="4399" y="723"/>
                </a:cubicBezTo>
                <a:cubicBezTo>
                  <a:pt x="4376" y="723"/>
                  <a:pt x="4334" y="729"/>
                  <a:pt x="4334" y="729"/>
                </a:cubicBezTo>
                <a:cubicBezTo>
                  <a:pt x="4346" y="759"/>
                  <a:pt x="4346" y="759"/>
                  <a:pt x="4346" y="759"/>
                </a:cubicBezTo>
                <a:cubicBezTo>
                  <a:pt x="4346" y="759"/>
                  <a:pt x="4370" y="806"/>
                  <a:pt x="4358" y="806"/>
                </a:cubicBezTo>
                <a:cubicBezTo>
                  <a:pt x="4346" y="806"/>
                  <a:pt x="4304" y="812"/>
                  <a:pt x="4304" y="812"/>
                </a:cubicBezTo>
                <a:lnTo>
                  <a:pt x="4281" y="848"/>
                </a:lnTo>
                <a:close/>
                <a:moveTo>
                  <a:pt x="4304" y="658"/>
                </a:moveTo>
                <a:lnTo>
                  <a:pt x="4304" y="658"/>
                </a:lnTo>
                <a:cubicBezTo>
                  <a:pt x="4334" y="658"/>
                  <a:pt x="4334" y="658"/>
                  <a:pt x="4334" y="658"/>
                </a:cubicBezTo>
                <a:cubicBezTo>
                  <a:pt x="4346" y="658"/>
                  <a:pt x="4340" y="634"/>
                  <a:pt x="4340" y="634"/>
                </a:cubicBezTo>
                <a:cubicBezTo>
                  <a:pt x="4340" y="599"/>
                  <a:pt x="4340" y="599"/>
                  <a:pt x="4340" y="599"/>
                </a:cubicBezTo>
                <a:cubicBezTo>
                  <a:pt x="4388" y="617"/>
                  <a:pt x="4388" y="617"/>
                  <a:pt x="4388" y="617"/>
                </a:cubicBezTo>
                <a:cubicBezTo>
                  <a:pt x="4388" y="617"/>
                  <a:pt x="4399" y="605"/>
                  <a:pt x="4399" y="593"/>
                </a:cubicBezTo>
                <a:cubicBezTo>
                  <a:pt x="4399" y="581"/>
                  <a:pt x="4435" y="593"/>
                  <a:pt x="4453" y="599"/>
                </a:cubicBezTo>
                <a:cubicBezTo>
                  <a:pt x="4465" y="605"/>
                  <a:pt x="4488" y="569"/>
                  <a:pt x="4488" y="569"/>
                </a:cubicBezTo>
                <a:cubicBezTo>
                  <a:pt x="4488" y="528"/>
                  <a:pt x="4488" y="528"/>
                  <a:pt x="4488" y="528"/>
                </a:cubicBezTo>
                <a:cubicBezTo>
                  <a:pt x="4429" y="510"/>
                  <a:pt x="4429" y="510"/>
                  <a:pt x="4429" y="510"/>
                </a:cubicBezTo>
                <a:cubicBezTo>
                  <a:pt x="4429" y="510"/>
                  <a:pt x="4417" y="510"/>
                  <a:pt x="4393" y="498"/>
                </a:cubicBezTo>
                <a:cubicBezTo>
                  <a:pt x="4376" y="474"/>
                  <a:pt x="4376" y="474"/>
                  <a:pt x="4376" y="474"/>
                </a:cubicBezTo>
                <a:cubicBezTo>
                  <a:pt x="4376" y="451"/>
                  <a:pt x="4376" y="451"/>
                  <a:pt x="4376" y="451"/>
                </a:cubicBezTo>
                <a:cubicBezTo>
                  <a:pt x="4340" y="427"/>
                  <a:pt x="4340" y="427"/>
                  <a:pt x="4340" y="427"/>
                </a:cubicBezTo>
                <a:cubicBezTo>
                  <a:pt x="4340" y="427"/>
                  <a:pt x="4328" y="451"/>
                  <a:pt x="4316" y="451"/>
                </a:cubicBezTo>
                <a:cubicBezTo>
                  <a:pt x="4304" y="445"/>
                  <a:pt x="4293" y="433"/>
                  <a:pt x="4293" y="421"/>
                </a:cubicBezTo>
                <a:cubicBezTo>
                  <a:pt x="4293" y="409"/>
                  <a:pt x="4275" y="403"/>
                  <a:pt x="4263" y="397"/>
                </a:cubicBezTo>
                <a:cubicBezTo>
                  <a:pt x="4257" y="391"/>
                  <a:pt x="4233" y="391"/>
                  <a:pt x="4204" y="379"/>
                </a:cubicBezTo>
                <a:cubicBezTo>
                  <a:pt x="4180" y="374"/>
                  <a:pt x="4174" y="350"/>
                  <a:pt x="4174" y="350"/>
                </a:cubicBezTo>
                <a:cubicBezTo>
                  <a:pt x="4144" y="326"/>
                  <a:pt x="4144" y="326"/>
                  <a:pt x="4144" y="326"/>
                </a:cubicBezTo>
                <a:cubicBezTo>
                  <a:pt x="4144" y="326"/>
                  <a:pt x="4109" y="297"/>
                  <a:pt x="4097" y="291"/>
                </a:cubicBezTo>
                <a:cubicBezTo>
                  <a:pt x="4085" y="291"/>
                  <a:pt x="4067" y="291"/>
                  <a:pt x="4067" y="291"/>
                </a:cubicBezTo>
                <a:cubicBezTo>
                  <a:pt x="4067" y="291"/>
                  <a:pt x="4008" y="297"/>
                  <a:pt x="4008" y="314"/>
                </a:cubicBezTo>
                <a:cubicBezTo>
                  <a:pt x="4049" y="314"/>
                  <a:pt x="4049" y="314"/>
                  <a:pt x="4049" y="314"/>
                </a:cubicBezTo>
                <a:cubicBezTo>
                  <a:pt x="4067" y="314"/>
                  <a:pt x="4061" y="320"/>
                  <a:pt x="4067" y="338"/>
                </a:cubicBezTo>
                <a:cubicBezTo>
                  <a:pt x="4067" y="350"/>
                  <a:pt x="4032" y="344"/>
                  <a:pt x="4032" y="344"/>
                </a:cubicBezTo>
                <a:cubicBezTo>
                  <a:pt x="3978" y="344"/>
                  <a:pt x="3978" y="344"/>
                  <a:pt x="3978" y="344"/>
                </a:cubicBezTo>
                <a:cubicBezTo>
                  <a:pt x="3955" y="350"/>
                  <a:pt x="3955" y="350"/>
                  <a:pt x="3955" y="350"/>
                </a:cubicBezTo>
                <a:cubicBezTo>
                  <a:pt x="3955" y="350"/>
                  <a:pt x="3978" y="368"/>
                  <a:pt x="3990" y="374"/>
                </a:cubicBezTo>
                <a:cubicBezTo>
                  <a:pt x="4008" y="379"/>
                  <a:pt x="3996" y="403"/>
                  <a:pt x="3996" y="403"/>
                </a:cubicBezTo>
                <a:cubicBezTo>
                  <a:pt x="3949" y="397"/>
                  <a:pt x="3949" y="397"/>
                  <a:pt x="3949" y="397"/>
                </a:cubicBezTo>
                <a:cubicBezTo>
                  <a:pt x="3919" y="403"/>
                  <a:pt x="3919" y="403"/>
                  <a:pt x="3919" y="403"/>
                </a:cubicBezTo>
                <a:cubicBezTo>
                  <a:pt x="3925" y="439"/>
                  <a:pt x="3925" y="439"/>
                  <a:pt x="3925" y="439"/>
                </a:cubicBezTo>
                <a:cubicBezTo>
                  <a:pt x="3895" y="457"/>
                  <a:pt x="3895" y="457"/>
                  <a:pt x="3895" y="457"/>
                </a:cubicBezTo>
                <a:cubicBezTo>
                  <a:pt x="3895" y="492"/>
                  <a:pt x="3895" y="492"/>
                  <a:pt x="3895" y="492"/>
                </a:cubicBezTo>
                <a:cubicBezTo>
                  <a:pt x="3937" y="492"/>
                  <a:pt x="3937" y="492"/>
                  <a:pt x="3937" y="492"/>
                </a:cubicBezTo>
                <a:cubicBezTo>
                  <a:pt x="3937" y="534"/>
                  <a:pt x="3937" y="534"/>
                  <a:pt x="3937" y="534"/>
                </a:cubicBezTo>
                <a:cubicBezTo>
                  <a:pt x="3978" y="557"/>
                  <a:pt x="3978" y="557"/>
                  <a:pt x="3978" y="557"/>
                </a:cubicBezTo>
                <a:cubicBezTo>
                  <a:pt x="4020" y="552"/>
                  <a:pt x="4020" y="552"/>
                  <a:pt x="4020" y="552"/>
                </a:cubicBezTo>
                <a:cubicBezTo>
                  <a:pt x="4061" y="540"/>
                  <a:pt x="4061" y="540"/>
                  <a:pt x="4061" y="540"/>
                </a:cubicBezTo>
                <a:cubicBezTo>
                  <a:pt x="4115" y="534"/>
                  <a:pt x="4115" y="534"/>
                  <a:pt x="4115" y="534"/>
                </a:cubicBezTo>
                <a:cubicBezTo>
                  <a:pt x="4138" y="563"/>
                  <a:pt x="4138" y="563"/>
                  <a:pt x="4138" y="563"/>
                </a:cubicBezTo>
                <a:cubicBezTo>
                  <a:pt x="4138" y="563"/>
                  <a:pt x="4103" y="575"/>
                  <a:pt x="4091" y="575"/>
                </a:cubicBezTo>
                <a:cubicBezTo>
                  <a:pt x="4044" y="575"/>
                  <a:pt x="4044" y="575"/>
                  <a:pt x="4044" y="575"/>
                </a:cubicBezTo>
                <a:cubicBezTo>
                  <a:pt x="4008" y="593"/>
                  <a:pt x="4008" y="593"/>
                  <a:pt x="4008" y="593"/>
                </a:cubicBezTo>
                <a:cubicBezTo>
                  <a:pt x="4056" y="623"/>
                  <a:pt x="4056" y="623"/>
                  <a:pt x="4056" y="623"/>
                </a:cubicBezTo>
                <a:cubicBezTo>
                  <a:pt x="4085" y="658"/>
                  <a:pt x="4085" y="658"/>
                  <a:pt x="4085" y="658"/>
                </a:cubicBezTo>
                <a:cubicBezTo>
                  <a:pt x="4168" y="676"/>
                  <a:pt x="4168" y="676"/>
                  <a:pt x="4168" y="676"/>
                </a:cubicBezTo>
                <a:cubicBezTo>
                  <a:pt x="4227" y="670"/>
                  <a:pt x="4227" y="670"/>
                  <a:pt x="4227" y="670"/>
                </a:cubicBezTo>
                <a:cubicBezTo>
                  <a:pt x="4287" y="682"/>
                  <a:pt x="4287" y="682"/>
                  <a:pt x="4287" y="682"/>
                </a:cubicBezTo>
                <a:lnTo>
                  <a:pt x="4304" y="658"/>
                </a:lnTo>
                <a:close/>
                <a:moveTo>
                  <a:pt x="4156" y="759"/>
                </a:moveTo>
                <a:lnTo>
                  <a:pt x="4156" y="759"/>
                </a:lnTo>
                <a:cubicBezTo>
                  <a:pt x="4133" y="800"/>
                  <a:pt x="4133" y="800"/>
                  <a:pt x="4133" y="800"/>
                </a:cubicBezTo>
                <a:cubicBezTo>
                  <a:pt x="4215" y="806"/>
                  <a:pt x="4215" y="806"/>
                  <a:pt x="4215" y="806"/>
                </a:cubicBezTo>
                <a:cubicBezTo>
                  <a:pt x="4263" y="789"/>
                  <a:pt x="4263" y="789"/>
                  <a:pt x="4263" y="789"/>
                </a:cubicBezTo>
                <a:cubicBezTo>
                  <a:pt x="4263" y="789"/>
                  <a:pt x="4233" y="753"/>
                  <a:pt x="4222" y="747"/>
                </a:cubicBezTo>
                <a:lnTo>
                  <a:pt x="4156" y="759"/>
                </a:lnTo>
                <a:close/>
                <a:moveTo>
                  <a:pt x="4204" y="1103"/>
                </a:moveTo>
                <a:lnTo>
                  <a:pt x="4204" y="1103"/>
                </a:lnTo>
                <a:cubicBezTo>
                  <a:pt x="4281" y="1097"/>
                  <a:pt x="4281" y="1097"/>
                  <a:pt x="4281" y="1097"/>
                </a:cubicBezTo>
                <a:cubicBezTo>
                  <a:pt x="4316" y="1073"/>
                  <a:pt x="4316" y="1073"/>
                  <a:pt x="4316" y="1073"/>
                </a:cubicBezTo>
                <a:cubicBezTo>
                  <a:pt x="4316" y="1073"/>
                  <a:pt x="4352" y="1103"/>
                  <a:pt x="4370" y="1109"/>
                </a:cubicBezTo>
                <a:cubicBezTo>
                  <a:pt x="4381" y="1121"/>
                  <a:pt x="4453" y="1115"/>
                  <a:pt x="4453" y="1115"/>
                </a:cubicBezTo>
                <a:cubicBezTo>
                  <a:pt x="4547" y="1115"/>
                  <a:pt x="4547" y="1115"/>
                  <a:pt x="4547" y="1115"/>
                </a:cubicBezTo>
                <a:cubicBezTo>
                  <a:pt x="4589" y="1103"/>
                  <a:pt x="4589" y="1103"/>
                  <a:pt x="4589" y="1103"/>
                </a:cubicBezTo>
                <a:cubicBezTo>
                  <a:pt x="4607" y="1085"/>
                  <a:pt x="4607" y="1085"/>
                  <a:pt x="4607" y="1085"/>
                </a:cubicBezTo>
                <a:cubicBezTo>
                  <a:pt x="4636" y="1109"/>
                  <a:pt x="4636" y="1109"/>
                  <a:pt x="4636" y="1109"/>
                </a:cubicBezTo>
                <a:cubicBezTo>
                  <a:pt x="4684" y="1103"/>
                  <a:pt x="4684" y="1103"/>
                  <a:pt x="4684" y="1103"/>
                </a:cubicBezTo>
                <a:cubicBezTo>
                  <a:pt x="4684" y="1103"/>
                  <a:pt x="4755" y="1097"/>
                  <a:pt x="4767" y="1097"/>
                </a:cubicBezTo>
                <a:cubicBezTo>
                  <a:pt x="4785" y="1097"/>
                  <a:pt x="4773" y="1073"/>
                  <a:pt x="4773" y="1061"/>
                </a:cubicBezTo>
                <a:cubicBezTo>
                  <a:pt x="4773" y="1050"/>
                  <a:pt x="4802" y="1044"/>
                  <a:pt x="4802" y="1044"/>
                </a:cubicBezTo>
                <a:cubicBezTo>
                  <a:pt x="4797" y="996"/>
                  <a:pt x="4797" y="996"/>
                  <a:pt x="4797" y="996"/>
                </a:cubicBezTo>
                <a:cubicBezTo>
                  <a:pt x="4725" y="978"/>
                  <a:pt x="4725" y="978"/>
                  <a:pt x="4725" y="978"/>
                </a:cubicBezTo>
                <a:cubicBezTo>
                  <a:pt x="4642" y="961"/>
                  <a:pt x="4642" y="961"/>
                  <a:pt x="4642" y="961"/>
                </a:cubicBezTo>
                <a:cubicBezTo>
                  <a:pt x="4583" y="978"/>
                  <a:pt x="4583" y="978"/>
                  <a:pt x="4583" y="978"/>
                </a:cubicBezTo>
                <a:cubicBezTo>
                  <a:pt x="4494" y="1002"/>
                  <a:pt x="4494" y="1002"/>
                  <a:pt x="4494" y="1002"/>
                </a:cubicBezTo>
                <a:cubicBezTo>
                  <a:pt x="4435" y="1008"/>
                  <a:pt x="4435" y="1008"/>
                  <a:pt x="4435" y="1008"/>
                </a:cubicBezTo>
                <a:cubicBezTo>
                  <a:pt x="4358" y="990"/>
                  <a:pt x="4358" y="990"/>
                  <a:pt x="4358" y="990"/>
                </a:cubicBezTo>
                <a:cubicBezTo>
                  <a:pt x="4293" y="996"/>
                  <a:pt x="4293" y="996"/>
                  <a:pt x="4293" y="996"/>
                </a:cubicBezTo>
                <a:cubicBezTo>
                  <a:pt x="4239" y="955"/>
                  <a:pt x="4239" y="955"/>
                  <a:pt x="4239" y="955"/>
                </a:cubicBezTo>
                <a:cubicBezTo>
                  <a:pt x="4233" y="907"/>
                  <a:pt x="4233" y="907"/>
                  <a:pt x="4233" y="907"/>
                </a:cubicBezTo>
                <a:cubicBezTo>
                  <a:pt x="4210" y="872"/>
                  <a:pt x="4210" y="872"/>
                  <a:pt x="4210" y="872"/>
                </a:cubicBezTo>
                <a:cubicBezTo>
                  <a:pt x="4138" y="872"/>
                  <a:pt x="4138" y="872"/>
                  <a:pt x="4138" y="872"/>
                </a:cubicBezTo>
                <a:cubicBezTo>
                  <a:pt x="4091" y="877"/>
                  <a:pt x="4091" y="877"/>
                  <a:pt x="4091" y="877"/>
                </a:cubicBezTo>
                <a:cubicBezTo>
                  <a:pt x="4091" y="877"/>
                  <a:pt x="4109" y="925"/>
                  <a:pt x="4109" y="937"/>
                </a:cubicBezTo>
                <a:cubicBezTo>
                  <a:pt x="4115" y="949"/>
                  <a:pt x="4144" y="990"/>
                  <a:pt x="4144" y="990"/>
                </a:cubicBezTo>
                <a:cubicBezTo>
                  <a:pt x="4115" y="1032"/>
                  <a:pt x="4115" y="1032"/>
                  <a:pt x="4115" y="1032"/>
                </a:cubicBezTo>
                <a:cubicBezTo>
                  <a:pt x="4150" y="1067"/>
                  <a:pt x="4150" y="1067"/>
                  <a:pt x="4150" y="1067"/>
                </a:cubicBezTo>
                <a:lnTo>
                  <a:pt x="4204" y="1103"/>
                </a:lnTo>
                <a:close/>
                <a:moveTo>
                  <a:pt x="3806" y="1115"/>
                </a:moveTo>
                <a:lnTo>
                  <a:pt x="3806" y="1115"/>
                </a:lnTo>
                <a:cubicBezTo>
                  <a:pt x="3848" y="1115"/>
                  <a:pt x="3848" y="1115"/>
                  <a:pt x="3848" y="1115"/>
                </a:cubicBezTo>
                <a:cubicBezTo>
                  <a:pt x="3830" y="1091"/>
                  <a:pt x="3830" y="1091"/>
                  <a:pt x="3830" y="1091"/>
                </a:cubicBezTo>
                <a:lnTo>
                  <a:pt x="3806" y="1115"/>
                </a:lnTo>
                <a:close/>
                <a:moveTo>
                  <a:pt x="3895" y="1044"/>
                </a:moveTo>
                <a:lnTo>
                  <a:pt x="3895" y="1044"/>
                </a:lnTo>
                <a:cubicBezTo>
                  <a:pt x="3937" y="1079"/>
                  <a:pt x="3937" y="1079"/>
                  <a:pt x="3937" y="1079"/>
                </a:cubicBezTo>
                <a:cubicBezTo>
                  <a:pt x="3978" y="1079"/>
                  <a:pt x="3978" y="1079"/>
                  <a:pt x="3978" y="1079"/>
                </a:cubicBezTo>
                <a:cubicBezTo>
                  <a:pt x="4020" y="1097"/>
                  <a:pt x="4020" y="1097"/>
                  <a:pt x="4020" y="1097"/>
                </a:cubicBezTo>
                <a:cubicBezTo>
                  <a:pt x="4049" y="1085"/>
                  <a:pt x="4049" y="1085"/>
                  <a:pt x="4049" y="1085"/>
                </a:cubicBezTo>
                <a:cubicBezTo>
                  <a:pt x="4061" y="1038"/>
                  <a:pt x="4061" y="1038"/>
                  <a:pt x="4061" y="1038"/>
                </a:cubicBezTo>
                <a:cubicBezTo>
                  <a:pt x="4026" y="1020"/>
                  <a:pt x="4026" y="1020"/>
                  <a:pt x="4026" y="1020"/>
                </a:cubicBezTo>
                <a:cubicBezTo>
                  <a:pt x="4002" y="984"/>
                  <a:pt x="4002" y="984"/>
                  <a:pt x="4002" y="984"/>
                </a:cubicBezTo>
                <a:cubicBezTo>
                  <a:pt x="3961" y="990"/>
                  <a:pt x="3961" y="990"/>
                  <a:pt x="3961" y="990"/>
                </a:cubicBezTo>
                <a:cubicBezTo>
                  <a:pt x="3907" y="1014"/>
                  <a:pt x="3907" y="1014"/>
                  <a:pt x="3907" y="1014"/>
                </a:cubicBezTo>
                <a:lnTo>
                  <a:pt x="3895" y="1044"/>
                </a:lnTo>
                <a:close/>
                <a:moveTo>
                  <a:pt x="4032" y="919"/>
                </a:moveTo>
                <a:lnTo>
                  <a:pt x="4032" y="919"/>
                </a:lnTo>
                <a:cubicBezTo>
                  <a:pt x="4067" y="889"/>
                  <a:pt x="4067" y="889"/>
                  <a:pt x="4067" y="889"/>
                </a:cubicBezTo>
                <a:cubicBezTo>
                  <a:pt x="4061" y="866"/>
                  <a:pt x="4061" y="866"/>
                  <a:pt x="4061" y="866"/>
                </a:cubicBezTo>
                <a:cubicBezTo>
                  <a:pt x="4026" y="830"/>
                  <a:pt x="4026" y="830"/>
                  <a:pt x="4026" y="830"/>
                </a:cubicBezTo>
                <a:cubicBezTo>
                  <a:pt x="3967" y="830"/>
                  <a:pt x="3967" y="830"/>
                  <a:pt x="3967" y="830"/>
                </a:cubicBezTo>
                <a:cubicBezTo>
                  <a:pt x="3937" y="818"/>
                  <a:pt x="3937" y="818"/>
                  <a:pt x="3937" y="818"/>
                </a:cubicBezTo>
                <a:cubicBezTo>
                  <a:pt x="3883" y="824"/>
                  <a:pt x="3883" y="824"/>
                  <a:pt x="3883" y="824"/>
                </a:cubicBezTo>
                <a:cubicBezTo>
                  <a:pt x="3878" y="866"/>
                  <a:pt x="3878" y="866"/>
                  <a:pt x="3878" y="866"/>
                </a:cubicBezTo>
                <a:cubicBezTo>
                  <a:pt x="3931" y="889"/>
                  <a:pt x="3931" y="889"/>
                  <a:pt x="3931" y="889"/>
                </a:cubicBezTo>
                <a:cubicBezTo>
                  <a:pt x="3978" y="919"/>
                  <a:pt x="3978" y="919"/>
                  <a:pt x="3978" y="919"/>
                </a:cubicBezTo>
                <a:lnTo>
                  <a:pt x="4032" y="919"/>
                </a:lnTo>
                <a:close/>
                <a:moveTo>
                  <a:pt x="3919" y="783"/>
                </a:moveTo>
                <a:lnTo>
                  <a:pt x="3919" y="783"/>
                </a:lnTo>
                <a:cubicBezTo>
                  <a:pt x="3984" y="783"/>
                  <a:pt x="3984" y="783"/>
                  <a:pt x="3984" y="783"/>
                </a:cubicBezTo>
                <a:cubicBezTo>
                  <a:pt x="4026" y="771"/>
                  <a:pt x="4026" y="771"/>
                  <a:pt x="4026" y="771"/>
                </a:cubicBezTo>
                <a:cubicBezTo>
                  <a:pt x="4067" y="765"/>
                  <a:pt x="4067" y="765"/>
                  <a:pt x="4067" y="765"/>
                </a:cubicBezTo>
                <a:cubicBezTo>
                  <a:pt x="4067" y="735"/>
                  <a:pt x="4067" y="735"/>
                  <a:pt x="4067" y="735"/>
                </a:cubicBezTo>
                <a:cubicBezTo>
                  <a:pt x="4008" y="735"/>
                  <a:pt x="4008" y="735"/>
                  <a:pt x="4008" y="735"/>
                </a:cubicBezTo>
                <a:cubicBezTo>
                  <a:pt x="3949" y="735"/>
                  <a:pt x="3949" y="735"/>
                  <a:pt x="3949" y="735"/>
                </a:cubicBezTo>
                <a:cubicBezTo>
                  <a:pt x="3919" y="759"/>
                  <a:pt x="3919" y="759"/>
                  <a:pt x="3919" y="759"/>
                </a:cubicBezTo>
                <a:lnTo>
                  <a:pt x="3919" y="783"/>
                </a:lnTo>
                <a:close/>
                <a:moveTo>
                  <a:pt x="3931" y="711"/>
                </a:moveTo>
                <a:lnTo>
                  <a:pt x="3931" y="711"/>
                </a:lnTo>
                <a:cubicBezTo>
                  <a:pt x="3972" y="706"/>
                  <a:pt x="3972" y="706"/>
                  <a:pt x="3972" y="706"/>
                </a:cubicBezTo>
                <a:cubicBezTo>
                  <a:pt x="3984" y="682"/>
                  <a:pt x="3984" y="682"/>
                  <a:pt x="3984" y="682"/>
                </a:cubicBezTo>
                <a:cubicBezTo>
                  <a:pt x="3937" y="646"/>
                  <a:pt x="3937" y="646"/>
                  <a:pt x="3937" y="646"/>
                </a:cubicBezTo>
                <a:cubicBezTo>
                  <a:pt x="3872" y="640"/>
                  <a:pt x="3872" y="640"/>
                  <a:pt x="3872" y="640"/>
                </a:cubicBezTo>
                <a:cubicBezTo>
                  <a:pt x="3812" y="605"/>
                  <a:pt x="3812" y="605"/>
                  <a:pt x="3812" y="605"/>
                </a:cubicBezTo>
                <a:cubicBezTo>
                  <a:pt x="3789" y="629"/>
                  <a:pt x="3789" y="629"/>
                  <a:pt x="3789" y="629"/>
                </a:cubicBezTo>
                <a:cubicBezTo>
                  <a:pt x="3812" y="658"/>
                  <a:pt x="3812" y="658"/>
                  <a:pt x="3812" y="658"/>
                </a:cubicBezTo>
                <a:cubicBezTo>
                  <a:pt x="3830" y="711"/>
                  <a:pt x="3830" y="711"/>
                  <a:pt x="3830" y="711"/>
                </a:cubicBezTo>
                <a:cubicBezTo>
                  <a:pt x="3878" y="718"/>
                  <a:pt x="3878" y="718"/>
                  <a:pt x="3878" y="718"/>
                </a:cubicBezTo>
                <a:lnTo>
                  <a:pt x="3931" y="711"/>
                </a:lnTo>
                <a:close/>
                <a:moveTo>
                  <a:pt x="3771" y="498"/>
                </a:moveTo>
                <a:lnTo>
                  <a:pt x="3771" y="498"/>
                </a:lnTo>
                <a:cubicBezTo>
                  <a:pt x="3753" y="457"/>
                  <a:pt x="3753" y="457"/>
                  <a:pt x="3753" y="457"/>
                </a:cubicBezTo>
                <a:cubicBezTo>
                  <a:pt x="3717" y="445"/>
                  <a:pt x="3717" y="445"/>
                  <a:pt x="3717" y="445"/>
                </a:cubicBezTo>
                <a:cubicBezTo>
                  <a:pt x="3682" y="445"/>
                  <a:pt x="3682" y="445"/>
                  <a:pt x="3682" y="445"/>
                </a:cubicBezTo>
                <a:cubicBezTo>
                  <a:pt x="3682" y="480"/>
                  <a:pt x="3682" y="480"/>
                  <a:pt x="3682" y="480"/>
                </a:cubicBezTo>
                <a:cubicBezTo>
                  <a:pt x="3723" y="480"/>
                  <a:pt x="3723" y="480"/>
                  <a:pt x="3723" y="480"/>
                </a:cubicBezTo>
                <a:cubicBezTo>
                  <a:pt x="3735" y="510"/>
                  <a:pt x="3735" y="510"/>
                  <a:pt x="3735" y="510"/>
                </a:cubicBezTo>
                <a:lnTo>
                  <a:pt x="3771" y="498"/>
                </a:lnTo>
                <a:close/>
                <a:moveTo>
                  <a:pt x="3729" y="741"/>
                </a:moveTo>
                <a:lnTo>
                  <a:pt x="3729" y="741"/>
                </a:lnTo>
                <a:cubicBezTo>
                  <a:pt x="3747" y="718"/>
                  <a:pt x="3747" y="718"/>
                  <a:pt x="3747" y="718"/>
                </a:cubicBezTo>
                <a:cubicBezTo>
                  <a:pt x="3735" y="682"/>
                  <a:pt x="3735" y="682"/>
                  <a:pt x="3735" y="682"/>
                </a:cubicBezTo>
                <a:cubicBezTo>
                  <a:pt x="3706" y="658"/>
                  <a:pt x="3706" y="658"/>
                  <a:pt x="3706" y="658"/>
                </a:cubicBezTo>
                <a:cubicBezTo>
                  <a:pt x="3694" y="629"/>
                  <a:pt x="3694" y="629"/>
                  <a:pt x="3694" y="629"/>
                </a:cubicBezTo>
                <a:cubicBezTo>
                  <a:pt x="3646" y="611"/>
                  <a:pt x="3646" y="611"/>
                  <a:pt x="3646" y="611"/>
                </a:cubicBezTo>
                <a:cubicBezTo>
                  <a:pt x="3617" y="587"/>
                  <a:pt x="3617" y="587"/>
                  <a:pt x="3617" y="587"/>
                </a:cubicBezTo>
                <a:cubicBezTo>
                  <a:pt x="3581" y="593"/>
                  <a:pt x="3581" y="593"/>
                  <a:pt x="3581" y="593"/>
                </a:cubicBezTo>
                <a:cubicBezTo>
                  <a:pt x="3551" y="569"/>
                  <a:pt x="3551" y="569"/>
                  <a:pt x="3551" y="569"/>
                </a:cubicBezTo>
                <a:cubicBezTo>
                  <a:pt x="3504" y="552"/>
                  <a:pt x="3504" y="552"/>
                  <a:pt x="3504" y="552"/>
                </a:cubicBezTo>
                <a:cubicBezTo>
                  <a:pt x="3474" y="557"/>
                  <a:pt x="3474" y="557"/>
                  <a:pt x="3474" y="557"/>
                </a:cubicBezTo>
                <a:cubicBezTo>
                  <a:pt x="3385" y="569"/>
                  <a:pt x="3385" y="569"/>
                  <a:pt x="3385" y="569"/>
                </a:cubicBezTo>
                <a:cubicBezTo>
                  <a:pt x="3409" y="599"/>
                  <a:pt x="3409" y="599"/>
                  <a:pt x="3409" y="599"/>
                </a:cubicBezTo>
                <a:cubicBezTo>
                  <a:pt x="3439" y="599"/>
                  <a:pt x="3439" y="599"/>
                  <a:pt x="3439" y="599"/>
                </a:cubicBezTo>
                <a:cubicBezTo>
                  <a:pt x="3468" y="611"/>
                  <a:pt x="3468" y="611"/>
                  <a:pt x="3468" y="611"/>
                </a:cubicBezTo>
                <a:cubicBezTo>
                  <a:pt x="3480" y="646"/>
                  <a:pt x="3480" y="646"/>
                  <a:pt x="3480" y="646"/>
                </a:cubicBezTo>
                <a:cubicBezTo>
                  <a:pt x="3427" y="646"/>
                  <a:pt x="3427" y="646"/>
                  <a:pt x="3427" y="646"/>
                </a:cubicBezTo>
                <a:cubicBezTo>
                  <a:pt x="3445" y="676"/>
                  <a:pt x="3445" y="676"/>
                  <a:pt x="3445" y="676"/>
                </a:cubicBezTo>
                <a:cubicBezTo>
                  <a:pt x="3480" y="676"/>
                  <a:pt x="3480" y="676"/>
                  <a:pt x="3480" y="676"/>
                </a:cubicBezTo>
                <a:cubicBezTo>
                  <a:pt x="3498" y="694"/>
                  <a:pt x="3498" y="694"/>
                  <a:pt x="3498" y="694"/>
                </a:cubicBezTo>
                <a:cubicBezTo>
                  <a:pt x="3534" y="682"/>
                  <a:pt x="3534" y="682"/>
                  <a:pt x="3534" y="682"/>
                </a:cubicBezTo>
                <a:cubicBezTo>
                  <a:pt x="3563" y="682"/>
                  <a:pt x="3563" y="682"/>
                  <a:pt x="3563" y="682"/>
                </a:cubicBezTo>
                <a:cubicBezTo>
                  <a:pt x="3629" y="688"/>
                  <a:pt x="3629" y="688"/>
                  <a:pt x="3629" y="688"/>
                </a:cubicBezTo>
                <a:cubicBezTo>
                  <a:pt x="3682" y="729"/>
                  <a:pt x="3682" y="729"/>
                  <a:pt x="3682" y="729"/>
                </a:cubicBezTo>
                <a:lnTo>
                  <a:pt x="3729" y="741"/>
                </a:lnTo>
                <a:close/>
                <a:moveTo>
                  <a:pt x="3623" y="747"/>
                </a:moveTo>
                <a:lnTo>
                  <a:pt x="3623" y="747"/>
                </a:lnTo>
                <a:cubicBezTo>
                  <a:pt x="3587" y="723"/>
                  <a:pt x="3587" y="723"/>
                  <a:pt x="3587" y="723"/>
                </a:cubicBezTo>
                <a:cubicBezTo>
                  <a:pt x="3534" y="723"/>
                  <a:pt x="3534" y="723"/>
                  <a:pt x="3534" y="723"/>
                </a:cubicBezTo>
                <a:cubicBezTo>
                  <a:pt x="3540" y="759"/>
                  <a:pt x="3540" y="759"/>
                  <a:pt x="3540" y="759"/>
                </a:cubicBezTo>
                <a:cubicBezTo>
                  <a:pt x="3587" y="759"/>
                  <a:pt x="3587" y="759"/>
                  <a:pt x="3587" y="759"/>
                </a:cubicBezTo>
                <a:lnTo>
                  <a:pt x="3623" y="747"/>
                </a:lnTo>
                <a:close/>
                <a:moveTo>
                  <a:pt x="3599" y="996"/>
                </a:moveTo>
                <a:lnTo>
                  <a:pt x="3599" y="996"/>
                </a:lnTo>
                <a:cubicBezTo>
                  <a:pt x="3635" y="984"/>
                  <a:pt x="3635" y="984"/>
                  <a:pt x="3635" y="984"/>
                </a:cubicBezTo>
                <a:cubicBezTo>
                  <a:pt x="3658" y="978"/>
                  <a:pt x="3658" y="978"/>
                  <a:pt x="3658" y="978"/>
                </a:cubicBezTo>
                <a:cubicBezTo>
                  <a:pt x="3682" y="1008"/>
                  <a:pt x="3682" y="1008"/>
                  <a:pt x="3682" y="1008"/>
                </a:cubicBezTo>
                <a:cubicBezTo>
                  <a:pt x="3706" y="1055"/>
                  <a:pt x="3706" y="1055"/>
                  <a:pt x="3706" y="1055"/>
                </a:cubicBezTo>
                <a:cubicBezTo>
                  <a:pt x="3729" y="1044"/>
                  <a:pt x="3729" y="1044"/>
                  <a:pt x="3729" y="1044"/>
                </a:cubicBezTo>
                <a:cubicBezTo>
                  <a:pt x="3783" y="1038"/>
                  <a:pt x="3783" y="1038"/>
                  <a:pt x="3783" y="1038"/>
                </a:cubicBezTo>
                <a:cubicBezTo>
                  <a:pt x="3812" y="1032"/>
                  <a:pt x="3812" y="1032"/>
                  <a:pt x="3812" y="1032"/>
                </a:cubicBezTo>
                <a:cubicBezTo>
                  <a:pt x="3818" y="1002"/>
                  <a:pt x="3818" y="1002"/>
                  <a:pt x="3818" y="1002"/>
                </a:cubicBezTo>
                <a:cubicBezTo>
                  <a:pt x="3818" y="955"/>
                  <a:pt x="3818" y="955"/>
                  <a:pt x="3818" y="955"/>
                </a:cubicBezTo>
                <a:cubicBezTo>
                  <a:pt x="3818" y="955"/>
                  <a:pt x="3824" y="943"/>
                  <a:pt x="3836" y="937"/>
                </a:cubicBezTo>
                <a:cubicBezTo>
                  <a:pt x="3848" y="925"/>
                  <a:pt x="3824" y="901"/>
                  <a:pt x="3824" y="901"/>
                </a:cubicBezTo>
                <a:cubicBezTo>
                  <a:pt x="3824" y="901"/>
                  <a:pt x="3795" y="877"/>
                  <a:pt x="3777" y="877"/>
                </a:cubicBezTo>
                <a:cubicBezTo>
                  <a:pt x="3765" y="877"/>
                  <a:pt x="3747" y="895"/>
                  <a:pt x="3747" y="895"/>
                </a:cubicBezTo>
                <a:cubicBezTo>
                  <a:pt x="3694" y="866"/>
                  <a:pt x="3694" y="866"/>
                  <a:pt x="3694" y="866"/>
                </a:cubicBezTo>
                <a:cubicBezTo>
                  <a:pt x="3646" y="866"/>
                  <a:pt x="3646" y="866"/>
                  <a:pt x="3646" y="866"/>
                </a:cubicBezTo>
                <a:cubicBezTo>
                  <a:pt x="3682" y="889"/>
                  <a:pt x="3682" y="889"/>
                  <a:pt x="3682" y="889"/>
                </a:cubicBezTo>
                <a:cubicBezTo>
                  <a:pt x="3682" y="889"/>
                  <a:pt x="3712" y="925"/>
                  <a:pt x="3723" y="943"/>
                </a:cubicBezTo>
                <a:cubicBezTo>
                  <a:pt x="3729" y="961"/>
                  <a:pt x="3688" y="949"/>
                  <a:pt x="3688" y="949"/>
                </a:cubicBezTo>
                <a:cubicBezTo>
                  <a:pt x="3629" y="889"/>
                  <a:pt x="3629" y="889"/>
                  <a:pt x="3629" y="889"/>
                </a:cubicBezTo>
                <a:cubicBezTo>
                  <a:pt x="3587" y="889"/>
                  <a:pt x="3587" y="889"/>
                  <a:pt x="3587" y="889"/>
                </a:cubicBezTo>
                <a:cubicBezTo>
                  <a:pt x="3587" y="925"/>
                  <a:pt x="3587" y="925"/>
                  <a:pt x="3587" y="925"/>
                </a:cubicBezTo>
                <a:cubicBezTo>
                  <a:pt x="3599" y="961"/>
                  <a:pt x="3599" y="961"/>
                  <a:pt x="3599" y="961"/>
                </a:cubicBezTo>
                <a:cubicBezTo>
                  <a:pt x="3551" y="931"/>
                  <a:pt x="3551" y="931"/>
                  <a:pt x="3551" y="931"/>
                </a:cubicBezTo>
                <a:cubicBezTo>
                  <a:pt x="3522" y="877"/>
                  <a:pt x="3522" y="877"/>
                  <a:pt x="3522" y="877"/>
                </a:cubicBezTo>
                <a:cubicBezTo>
                  <a:pt x="3451" y="848"/>
                  <a:pt x="3451" y="848"/>
                  <a:pt x="3451" y="848"/>
                </a:cubicBezTo>
                <a:cubicBezTo>
                  <a:pt x="3445" y="895"/>
                  <a:pt x="3445" y="895"/>
                  <a:pt x="3445" y="895"/>
                </a:cubicBezTo>
                <a:cubicBezTo>
                  <a:pt x="3468" y="925"/>
                  <a:pt x="3468" y="925"/>
                  <a:pt x="3468" y="925"/>
                </a:cubicBezTo>
                <a:cubicBezTo>
                  <a:pt x="3468" y="925"/>
                  <a:pt x="3528" y="966"/>
                  <a:pt x="3534" y="978"/>
                </a:cubicBezTo>
                <a:lnTo>
                  <a:pt x="3599" y="996"/>
                </a:lnTo>
                <a:close/>
                <a:moveTo>
                  <a:pt x="3433" y="1020"/>
                </a:moveTo>
                <a:lnTo>
                  <a:pt x="3433" y="1020"/>
                </a:lnTo>
                <a:cubicBezTo>
                  <a:pt x="3445" y="1050"/>
                  <a:pt x="3445" y="1050"/>
                  <a:pt x="3445" y="1050"/>
                </a:cubicBezTo>
                <a:cubicBezTo>
                  <a:pt x="3480" y="1050"/>
                  <a:pt x="3480" y="1050"/>
                  <a:pt x="3480" y="1050"/>
                </a:cubicBezTo>
                <a:cubicBezTo>
                  <a:pt x="3480" y="1050"/>
                  <a:pt x="3492" y="1032"/>
                  <a:pt x="3492" y="1026"/>
                </a:cubicBezTo>
                <a:cubicBezTo>
                  <a:pt x="3492" y="1014"/>
                  <a:pt x="3451" y="996"/>
                  <a:pt x="3451" y="1008"/>
                </a:cubicBezTo>
                <a:cubicBezTo>
                  <a:pt x="3457" y="1020"/>
                  <a:pt x="3433" y="1020"/>
                  <a:pt x="3433" y="1020"/>
                </a:cubicBezTo>
                <a:close/>
                <a:moveTo>
                  <a:pt x="3451" y="806"/>
                </a:moveTo>
                <a:lnTo>
                  <a:pt x="3451" y="806"/>
                </a:lnTo>
                <a:cubicBezTo>
                  <a:pt x="3415" y="759"/>
                  <a:pt x="3415" y="759"/>
                  <a:pt x="3415" y="759"/>
                </a:cubicBezTo>
                <a:cubicBezTo>
                  <a:pt x="3368" y="729"/>
                  <a:pt x="3368" y="729"/>
                  <a:pt x="3368" y="729"/>
                </a:cubicBezTo>
                <a:cubicBezTo>
                  <a:pt x="3368" y="729"/>
                  <a:pt x="3362" y="753"/>
                  <a:pt x="3374" y="771"/>
                </a:cubicBezTo>
                <a:cubicBezTo>
                  <a:pt x="3380" y="789"/>
                  <a:pt x="3421" y="818"/>
                  <a:pt x="3421" y="818"/>
                </a:cubicBezTo>
                <a:lnTo>
                  <a:pt x="3451" y="806"/>
                </a:lnTo>
                <a:close/>
                <a:moveTo>
                  <a:pt x="4939" y="1832"/>
                </a:moveTo>
                <a:lnTo>
                  <a:pt x="4939" y="1832"/>
                </a:lnTo>
                <a:cubicBezTo>
                  <a:pt x="4986" y="1838"/>
                  <a:pt x="4986" y="1838"/>
                  <a:pt x="4986" y="1838"/>
                </a:cubicBezTo>
                <a:cubicBezTo>
                  <a:pt x="5040" y="1826"/>
                  <a:pt x="5040" y="1826"/>
                  <a:pt x="5040" y="1826"/>
                </a:cubicBezTo>
                <a:cubicBezTo>
                  <a:pt x="5063" y="1785"/>
                  <a:pt x="5063" y="1785"/>
                  <a:pt x="5063" y="1785"/>
                </a:cubicBezTo>
                <a:cubicBezTo>
                  <a:pt x="5040" y="1743"/>
                  <a:pt x="5040" y="1743"/>
                  <a:pt x="5040" y="1743"/>
                </a:cubicBezTo>
                <a:cubicBezTo>
                  <a:pt x="5040" y="1743"/>
                  <a:pt x="4969" y="1743"/>
                  <a:pt x="4957" y="1743"/>
                </a:cubicBezTo>
                <a:cubicBezTo>
                  <a:pt x="4951" y="1743"/>
                  <a:pt x="4915" y="1797"/>
                  <a:pt x="4915" y="1797"/>
                </a:cubicBezTo>
                <a:lnTo>
                  <a:pt x="4939" y="1832"/>
                </a:lnTo>
                <a:close/>
                <a:moveTo>
                  <a:pt x="4020" y="1346"/>
                </a:moveTo>
                <a:lnTo>
                  <a:pt x="4020" y="1346"/>
                </a:lnTo>
                <a:cubicBezTo>
                  <a:pt x="4056" y="1322"/>
                  <a:pt x="4056" y="1322"/>
                  <a:pt x="4056" y="1322"/>
                </a:cubicBezTo>
                <a:cubicBezTo>
                  <a:pt x="4061" y="1281"/>
                  <a:pt x="4061" y="1281"/>
                  <a:pt x="4061" y="1281"/>
                </a:cubicBezTo>
                <a:cubicBezTo>
                  <a:pt x="4115" y="1293"/>
                  <a:pt x="4115" y="1293"/>
                  <a:pt x="4115" y="1293"/>
                </a:cubicBezTo>
                <a:cubicBezTo>
                  <a:pt x="4150" y="1269"/>
                  <a:pt x="4150" y="1269"/>
                  <a:pt x="4150" y="1269"/>
                </a:cubicBezTo>
                <a:cubicBezTo>
                  <a:pt x="4180" y="1221"/>
                  <a:pt x="4180" y="1221"/>
                  <a:pt x="4180" y="1221"/>
                </a:cubicBezTo>
                <a:cubicBezTo>
                  <a:pt x="4215" y="1186"/>
                  <a:pt x="4215" y="1186"/>
                  <a:pt x="4215" y="1186"/>
                </a:cubicBezTo>
                <a:cubicBezTo>
                  <a:pt x="4215" y="1186"/>
                  <a:pt x="4180" y="1162"/>
                  <a:pt x="4162" y="1162"/>
                </a:cubicBezTo>
                <a:cubicBezTo>
                  <a:pt x="4109" y="1162"/>
                  <a:pt x="4109" y="1162"/>
                  <a:pt x="4109" y="1162"/>
                </a:cubicBezTo>
                <a:cubicBezTo>
                  <a:pt x="4061" y="1144"/>
                  <a:pt x="4061" y="1144"/>
                  <a:pt x="4061" y="1144"/>
                </a:cubicBezTo>
                <a:cubicBezTo>
                  <a:pt x="4061" y="1144"/>
                  <a:pt x="3996" y="1144"/>
                  <a:pt x="3984" y="1144"/>
                </a:cubicBezTo>
                <a:cubicBezTo>
                  <a:pt x="3972" y="1144"/>
                  <a:pt x="3984" y="1168"/>
                  <a:pt x="3984" y="1186"/>
                </a:cubicBezTo>
                <a:cubicBezTo>
                  <a:pt x="3984" y="1198"/>
                  <a:pt x="3949" y="1210"/>
                  <a:pt x="3949" y="1210"/>
                </a:cubicBezTo>
                <a:cubicBezTo>
                  <a:pt x="3949" y="1281"/>
                  <a:pt x="3949" y="1281"/>
                  <a:pt x="3949" y="1281"/>
                </a:cubicBezTo>
                <a:cubicBezTo>
                  <a:pt x="3949" y="1281"/>
                  <a:pt x="3961" y="1346"/>
                  <a:pt x="3961" y="1358"/>
                </a:cubicBezTo>
                <a:lnTo>
                  <a:pt x="4020" y="1346"/>
                </a:lnTo>
                <a:close/>
                <a:moveTo>
                  <a:pt x="3765" y="1435"/>
                </a:moveTo>
                <a:lnTo>
                  <a:pt x="3765" y="1435"/>
                </a:lnTo>
                <a:cubicBezTo>
                  <a:pt x="3777" y="1435"/>
                  <a:pt x="3806" y="1405"/>
                  <a:pt x="3806" y="1405"/>
                </a:cubicBezTo>
                <a:cubicBezTo>
                  <a:pt x="3872" y="1399"/>
                  <a:pt x="3872" y="1399"/>
                  <a:pt x="3872" y="1399"/>
                </a:cubicBezTo>
                <a:cubicBezTo>
                  <a:pt x="3895" y="1352"/>
                  <a:pt x="3895" y="1352"/>
                  <a:pt x="3895" y="1352"/>
                </a:cubicBezTo>
                <a:cubicBezTo>
                  <a:pt x="3878" y="1316"/>
                  <a:pt x="3878" y="1316"/>
                  <a:pt x="3878" y="1316"/>
                </a:cubicBezTo>
                <a:cubicBezTo>
                  <a:pt x="3836" y="1281"/>
                  <a:pt x="3836" y="1281"/>
                  <a:pt x="3836" y="1281"/>
                </a:cubicBezTo>
                <a:cubicBezTo>
                  <a:pt x="3801" y="1263"/>
                  <a:pt x="3801" y="1263"/>
                  <a:pt x="3801" y="1263"/>
                </a:cubicBezTo>
                <a:cubicBezTo>
                  <a:pt x="3848" y="1239"/>
                  <a:pt x="3848" y="1239"/>
                  <a:pt x="3848" y="1239"/>
                </a:cubicBezTo>
                <a:cubicBezTo>
                  <a:pt x="3848" y="1239"/>
                  <a:pt x="3860" y="1227"/>
                  <a:pt x="3848" y="1210"/>
                </a:cubicBezTo>
                <a:cubicBezTo>
                  <a:pt x="3836" y="1198"/>
                  <a:pt x="3806" y="1174"/>
                  <a:pt x="3806" y="1174"/>
                </a:cubicBezTo>
                <a:cubicBezTo>
                  <a:pt x="3789" y="1150"/>
                  <a:pt x="3789" y="1150"/>
                  <a:pt x="3789" y="1150"/>
                </a:cubicBezTo>
                <a:cubicBezTo>
                  <a:pt x="3741" y="1156"/>
                  <a:pt x="3741" y="1156"/>
                  <a:pt x="3741" y="1156"/>
                </a:cubicBezTo>
                <a:cubicBezTo>
                  <a:pt x="3735" y="1186"/>
                  <a:pt x="3735" y="1186"/>
                  <a:pt x="3735" y="1186"/>
                </a:cubicBezTo>
                <a:cubicBezTo>
                  <a:pt x="3717" y="1186"/>
                  <a:pt x="3717" y="1186"/>
                  <a:pt x="3717" y="1186"/>
                </a:cubicBezTo>
                <a:cubicBezTo>
                  <a:pt x="3676" y="1174"/>
                  <a:pt x="3676" y="1174"/>
                  <a:pt x="3676" y="1174"/>
                </a:cubicBezTo>
                <a:cubicBezTo>
                  <a:pt x="3635" y="1186"/>
                  <a:pt x="3635" y="1186"/>
                  <a:pt x="3635" y="1186"/>
                </a:cubicBezTo>
                <a:cubicBezTo>
                  <a:pt x="3640" y="1215"/>
                  <a:pt x="3640" y="1215"/>
                  <a:pt x="3640" y="1215"/>
                </a:cubicBezTo>
                <a:cubicBezTo>
                  <a:pt x="3676" y="1251"/>
                  <a:pt x="3676" y="1251"/>
                  <a:pt x="3676" y="1251"/>
                </a:cubicBezTo>
                <a:cubicBezTo>
                  <a:pt x="3664" y="1287"/>
                  <a:pt x="3664" y="1287"/>
                  <a:pt x="3664" y="1287"/>
                </a:cubicBezTo>
                <a:cubicBezTo>
                  <a:pt x="3664" y="1287"/>
                  <a:pt x="3646" y="1304"/>
                  <a:pt x="3635" y="1299"/>
                </a:cubicBezTo>
                <a:cubicBezTo>
                  <a:pt x="3623" y="1293"/>
                  <a:pt x="3593" y="1269"/>
                  <a:pt x="3593" y="1269"/>
                </a:cubicBezTo>
                <a:cubicBezTo>
                  <a:pt x="3563" y="1269"/>
                  <a:pt x="3563" y="1269"/>
                  <a:pt x="3563" y="1269"/>
                </a:cubicBezTo>
                <a:cubicBezTo>
                  <a:pt x="3557" y="1304"/>
                  <a:pt x="3557" y="1304"/>
                  <a:pt x="3557" y="1304"/>
                </a:cubicBezTo>
                <a:cubicBezTo>
                  <a:pt x="3599" y="1328"/>
                  <a:pt x="3599" y="1328"/>
                  <a:pt x="3599" y="1328"/>
                </a:cubicBezTo>
                <a:cubicBezTo>
                  <a:pt x="3629" y="1346"/>
                  <a:pt x="3629" y="1346"/>
                  <a:pt x="3629" y="1346"/>
                </a:cubicBezTo>
                <a:cubicBezTo>
                  <a:pt x="3676" y="1358"/>
                  <a:pt x="3676" y="1358"/>
                  <a:pt x="3676" y="1358"/>
                </a:cubicBezTo>
                <a:cubicBezTo>
                  <a:pt x="3676" y="1358"/>
                  <a:pt x="3700" y="1393"/>
                  <a:pt x="3700" y="1405"/>
                </a:cubicBezTo>
                <a:cubicBezTo>
                  <a:pt x="3700" y="1417"/>
                  <a:pt x="3765" y="1435"/>
                  <a:pt x="3765" y="1435"/>
                </a:cubicBezTo>
                <a:close/>
                <a:moveTo>
                  <a:pt x="3445" y="1257"/>
                </a:moveTo>
                <a:lnTo>
                  <a:pt x="3445" y="1257"/>
                </a:lnTo>
                <a:cubicBezTo>
                  <a:pt x="3457" y="1215"/>
                  <a:pt x="3457" y="1215"/>
                  <a:pt x="3457" y="1215"/>
                </a:cubicBezTo>
                <a:cubicBezTo>
                  <a:pt x="3433" y="1192"/>
                  <a:pt x="3433" y="1192"/>
                  <a:pt x="3433" y="1192"/>
                </a:cubicBezTo>
                <a:cubicBezTo>
                  <a:pt x="3344" y="1180"/>
                  <a:pt x="3344" y="1180"/>
                  <a:pt x="3344" y="1180"/>
                </a:cubicBezTo>
                <a:cubicBezTo>
                  <a:pt x="3326" y="1204"/>
                  <a:pt x="3326" y="1204"/>
                  <a:pt x="3326" y="1204"/>
                </a:cubicBezTo>
                <a:cubicBezTo>
                  <a:pt x="3326" y="1204"/>
                  <a:pt x="3362" y="1233"/>
                  <a:pt x="3374" y="1239"/>
                </a:cubicBezTo>
                <a:cubicBezTo>
                  <a:pt x="3385" y="1239"/>
                  <a:pt x="3415" y="1281"/>
                  <a:pt x="3415" y="1281"/>
                </a:cubicBezTo>
                <a:lnTo>
                  <a:pt x="3445" y="1257"/>
                </a:lnTo>
                <a:close/>
                <a:moveTo>
                  <a:pt x="3261" y="1192"/>
                </a:moveTo>
                <a:lnTo>
                  <a:pt x="3261" y="1192"/>
                </a:lnTo>
                <a:cubicBezTo>
                  <a:pt x="3237" y="1210"/>
                  <a:pt x="3237" y="1210"/>
                  <a:pt x="3237" y="1210"/>
                </a:cubicBezTo>
                <a:cubicBezTo>
                  <a:pt x="3279" y="1215"/>
                  <a:pt x="3279" y="1215"/>
                  <a:pt x="3279" y="1215"/>
                </a:cubicBezTo>
                <a:cubicBezTo>
                  <a:pt x="3291" y="1186"/>
                  <a:pt x="3291" y="1186"/>
                  <a:pt x="3291" y="1186"/>
                </a:cubicBezTo>
                <a:lnTo>
                  <a:pt x="3261" y="1192"/>
                </a:lnTo>
                <a:close/>
                <a:moveTo>
                  <a:pt x="2982" y="670"/>
                </a:moveTo>
                <a:lnTo>
                  <a:pt x="2982" y="670"/>
                </a:lnTo>
                <a:cubicBezTo>
                  <a:pt x="3030" y="670"/>
                  <a:pt x="3030" y="670"/>
                  <a:pt x="3030" y="670"/>
                </a:cubicBezTo>
                <a:cubicBezTo>
                  <a:pt x="3101" y="670"/>
                  <a:pt x="3101" y="670"/>
                  <a:pt x="3101" y="670"/>
                </a:cubicBezTo>
                <a:cubicBezTo>
                  <a:pt x="3184" y="670"/>
                  <a:pt x="3184" y="670"/>
                  <a:pt x="3184" y="670"/>
                </a:cubicBezTo>
                <a:cubicBezTo>
                  <a:pt x="3184" y="670"/>
                  <a:pt x="3190" y="646"/>
                  <a:pt x="3172" y="640"/>
                </a:cubicBezTo>
                <a:cubicBezTo>
                  <a:pt x="3160" y="640"/>
                  <a:pt x="3119" y="623"/>
                  <a:pt x="3119" y="623"/>
                </a:cubicBezTo>
                <a:cubicBezTo>
                  <a:pt x="3065" y="629"/>
                  <a:pt x="3065" y="629"/>
                  <a:pt x="3065" y="629"/>
                </a:cubicBezTo>
                <a:cubicBezTo>
                  <a:pt x="3024" y="640"/>
                  <a:pt x="3024" y="640"/>
                  <a:pt x="3024" y="640"/>
                </a:cubicBezTo>
                <a:lnTo>
                  <a:pt x="2982" y="670"/>
                </a:lnTo>
                <a:close/>
                <a:moveTo>
                  <a:pt x="3036" y="800"/>
                </a:moveTo>
                <a:lnTo>
                  <a:pt x="3036" y="800"/>
                </a:lnTo>
                <a:cubicBezTo>
                  <a:pt x="3071" y="789"/>
                  <a:pt x="3071" y="789"/>
                  <a:pt x="3071" y="789"/>
                </a:cubicBezTo>
                <a:cubicBezTo>
                  <a:pt x="3131" y="783"/>
                  <a:pt x="3131" y="783"/>
                  <a:pt x="3131" y="783"/>
                </a:cubicBezTo>
                <a:cubicBezTo>
                  <a:pt x="3148" y="759"/>
                  <a:pt x="3148" y="759"/>
                  <a:pt x="3148" y="759"/>
                </a:cubicBezTo>
                <a:cubicBezTo>
                  <a:pt x="3119" y="735"/>
                  <a:pt x="3119" y="735"/>
                  <a:pt x="3119" y="735"/>
                </a:cubicBezTo>
                <a:cubicBezTo>
                  <a:pt x="3148" y="729"/>
                  <a:pt x="3148" y="729"/>
                  <a:pt x="3148" y="729"/>
                </a:cubicBezTo>
                <a:cubicBezTo>
                  <a:pt x="3166" y="706"/>
                  <a:pt x="3166" y="706"/>
                  <a:pt x="3166" y="706"/>
                </a:cubicBezTo>
                <a:cubicBezTo>
                  <a:pt x="3131" y="706"/>
                  <a:pt x="3131" y="706"/>
                  <a:pt x="3131" y="706"/>
                </a:cubicBezTo>
                <a:cubicBezTo>
                  <a:pt x="3059" y="706"/>
                  <a:pt x="3059" y="706"/>
                  <a:pt x="3059" y="706"/>
                </a:cubicBezTo>
                <a:cubicBezTo>
                  <a:pt x="3018" y="718"/>
                  <a:pt x="3018" y="718"/>
                  <a:pt x="3018" y="718"/>
                </a:cubicBezTo>
                <a:cubicBezTo>
                  <a:pt x="2976" y="741"/>
                  <a:pt x="2976" y="741"/>
                  <a:pt x="2976" y="741"/>
                </a:cubicBezTo>
                <a:cubicBezTo>
                  <a:pt x="3012" y="795"/>
                  <a:pt x="3012" y="795"/>
                  <a:pt x="3012" y="795"/>
                </a:cubicBezTo>
                <a:lnTo>
                  <a:pt x="3036" y="800"/>
                </a:lnTo>
                <a:close/>
                <a:moveTo>
                  <a:pt x="2941" y="747"/>
                </a:moveTo>
                <a:lnTo>
                  <a:pt x="2941" y="747"/>
                </a:lnTo>
                <a:cubicBezTo>
                  <a:pt x="2935" y="711"/>
                  <a:pt x="2935" y="711"/>
                  <a:pt x="2935" y="711"/>
                </a:cubicBezTo>
                <a:cubicBezTo>
                  <a:pt x="2887" y="694"/>
                  <a:pt x="2887" y="694"/>
                  <a:pt x="2887" y="694"/>
                </a:cubicBezTo>
                <a:cubicBezTo>
                  <a:pt x="2864" y="694"/>
                  <a:pt x="2864" y="694"/>
                  <a:pt x="2864" y="694"/>
                </a:cubicBezTo>
                <a:cubicBezTo>
                  <a:pt x="2876" y="723"/>
                  <a:pt x="2876" y="723"/>
                  <a:pt x="2876" y="723"/>
                </a:cubicBezTo>
                <a:cubicBezTo>
                  <a:pt x="2893" y="741"/>
                  <a:pt x="2893" y="741"/>
                  <a:pt x="2893" y="741"/>
                </a:cubicBezTo>
                <a:lnTo>
                  <a:pt x="2941" y="747"/>
                </a:lnTo>
                <a:close/>
                <a:moveTo>
                  <a:pt x="2881" y="889"/>
                </a:moveTo>
                <a:lnTo>
                  <a:pt x="2881" y="889"/>
                </a:lnTo>
                <a:cubicBezTo>
                  <a:pt x="2828" y="907"/>
                  <a:pt x="2828" y="907"/>
                  <a:pt x="2828" y="907"/>
                </a:cubicBezTo>
                <a:cubicBezTo>
                  <a:pt x="2799" y="949"/>
                  <a:pt x="2799" y="949"/>
                  <a:pt x="2799" y="949"/>
                </a:cubicBezTo>
                <a:cubicBezTo>
                  <a:pt x="2769" y="972"/>
                  <a:pt x="2769" y="972"/>
                  <a:pt x="2769" y="972"/>
                </a:cubicBezTo>
                <a:cubicBezTo>
                  <a:pt x="2739" y="1008"/>
                  <a:pt x="2739" y="1008"/>
                  <a:pt x="2739" y="1008"/>
                </a:cubicBezTo>
                <a:cubicBezTo>
                  <a:pt x="2745" y="1038"/>
                  <a:pt x="2745" y="1038"/>
                  <a:pt x="2745" y="1038"/>
                </a:cubicBezTo>
                <a:cubicBezTo>
                  <a:pt x="2804" y="1044"/>
                  <a:pt x="2804" y="1044"/>
                  <a:pt x="2804" y="1044"/>
                </a:cubicBezTo>
                <a:cubicBezTo>
                  <a:pt x="2864" y="1055"/>
                  <a:pt x="2864" y="1055"/>
                  <a:pt x="2864" y="1055"/>
                </a:cubicBezTo>
                <a:cubicBezTo>
                  <a:pt x="2911" y="1050"/>
                  <a:pt x="2911" y="1050"/>
                  <a:pt x="2911" y="1050"/>
                </a:cubicBezTo>
                <a:cubicBezTo>
                  <a:pt x="2953" y="1032"/>
                  <a:pt x="2953" y="1032"/>
                  <a:pt x="2953" y="1032"/>
                </a:cubicBezTo>
                <a:cubicBezTo>
                  <a:pt x="3030" y="1044"/>
                  <a:pt x="3030" y="1044"/>
                  <a:pt x="3030" y="1044"/>
                </a:cubicBezTo>
                <a:cubicBezTo>
                  <a:pt x="3077" y="1044"/>
                  <a:pt x="3077" y="1044"/>
                  <a:pt x="3077" y="1044"/>
                </a:cubicBezTo>
                <a:cubicBezTo>
                  <a:pt x="3059" y="1061"/>
                  <a:pt x="3018" y="1061"/>
                  <a:pt x="3018" y="1061"/>
                </a:cubicBezTo>
                <a:cubicBezTo>
                  <a:pt x="2965" y="1061"/>
                  <a:pt x="2965" y="1061"/>
                  <a:pt x="2965" y="1061"/>
                </a:cubicBezTo>
                <a:cubicBezTo>
                  <a:pt x="2929" y="1079"/>
                  <a:pt x="2929" y="1079"/>
                  <a:pt x="2929" y="1079"/>
                </a:cubicBezTo>
                <a:cubicBezTo>
                  <a:pt x="2935" y="1109"/>
                  <a:pt x="2935" y="1109"/>
                  <a:pt x="2935" y="1109"/>
                </a:cubicBezTo>
                <a:cubicBezTo>
                  <a:pt x="2965" y="1121"/>
                  <a:pt x="2965" y="1121"/>
                  <a:pt x="2965" y="1121"/>
                </a:cubicBezTo>
                <a:cubicBezTo>
                  <a:pt x="3036" y="1121"/>
                  <a:pt x="3036" y="1121"/>
                  <a:pt x="3036" y="1121"/>
                </a:cubicBezTo>
                <a:cubicBezTo>
                  <a:pt x="3107" y="1097"/>
                  <a:pt x="3107" y="1097"/>
                  <a:pt x="3107" y="1097"/>
                </a:cubicBezTo>
                <a:cubicBezTo>
                  <a:pt x="3154" y="1061"/>
                  <a:pt x="3154" y="1061"/>
                  <a:pt x="3154" y="1061"/>
                </a:cubicBezTo>
                <a:cubicBezTo>
                  <a:pt x="3208" y="1055"/>
                  <a:pt x="3208" y="1055"/>
                  <a:pt x="3208" y="1055"/>
                </a:cubicBezTo>
                <a:cubicBezTo>
                  <a:pt x="3273" y="1055"/>
                  <a:pt x="3273" y="1055"/>
                  <a:pt x="3273" y="1055"/>
                </a:cubicBezTo>
                <a:cubicBezTo>
                  <a:pt x="3344" y="1055"/>
                  <a:pt x="3344" y="1055"/>
                  <a:pt x="3344" y="1055"/>
                </a:cubicBezTo>
                <a:cubicBezTo>
                  <a:pt x="3368" y="1026"/>
                  <a:pt x="3368" y="1026"/>
                  <a:pt x="3368" y="1026"/>
                </a:cubicBezTo>
                <a:cubicBezTo>
                  <a:pt x="3385" y="961"/>
                  <a:pt x="3385" y="961"/>
                  <a:pt x="3385" y="961"/>
                </a:cubicBezTo>
                <a:cubicBezTo>
                  <a:pt x="3362" y="943"/>
                  <a:pt x="3362" y="943"/>
                  <a:pt x="3362" y="943"/>
                </a:cubicBezTo>
                <a:cubicBezTo>
                  <a:pt x="3332" y="943"/>
                  <a:pt x="3332" y="943"/>
                  <a:pt x="3332" y="943"/>
                </a:cubicBezTo>
                <a:cubicBezTo>
                  <a:pt x="3326" y="966"/>
                  <a:pt x="3326" y="966"/>
                  <a:pt x="3326" y="966"/>
                </a:cubicBezTo>
                <a:cubicBezTo>
                  <a:pt x="3285" y="955"/>
                  <a:pt x="3285" y="955"/>
                  <a:pt x="3285" y="955"/>
                </a:cubicBezTo>
                <a:cubicBezTo>
                  <a:pt x="3237" y="913"/>
                  <a:pt x="3237" y="913"/>
                  <a:pt x="3237" y="913"/>
                </a:cubicBezTo>
                <a:cubicBezTo>
                  <a:pt x="3237" y="884"/>
                  <a:pt x="3237" y="884"/>
                  <a:pt x="3237" y="884"/>
                </a:cubicBezTo>
                <a:cubicBezTo>
                  <a:pt x="3219" y="854"/>
                  <a:pt x="3219" y="854"/>
                  <a:pt x="3219" y="854"/>
                </a:cubicBezTo>
                <a:cubicBezTo>
                  <a:pt x="3178" y="854"/>
                  <a:pt x="3178" y="854"/>
                  <a:pt x="3178" y="854"/>
                </a:cubicBezTo>
                <a:cubicBezTo>
                  <a:pt x="3160" y="872"/>
                  <a:pt x="3160" y="872"/>
                  <a:pt x="3160" y="872"/>
                </a:cubicBezTo>
                <a:cubicBezTo>
                  <a:pt x="3131" y="877"/>
                  <a:pt x="3131" y="877"/>
                  <a:pt x="3131" y="877"/>
                </a:cubicBezTo>
                <a:cubicBezTo>
                  <a:pt x="3131" y="901"/>
                  <a:pt x="3131" y="901"/>
                  <a:pt x="3131" y="901"/>
                </a:cubicBezTo>
                <a:cubicBezTo>
                  <a:pt x="3166" y="925"/>
                  <a:pt x="3166" y="925"/>
                  <a:pt x="3166" y="925"/>
                </a:cubicBezTo>
                <a:cubicBezTo>
                  <a:pt x="3166" y="949"/>
                  <a:pt x="3160" y="966"/>
                  <a:pt x="3160" y="966"/>
                </a:cubicBezTo>
                <a:cubicBezTo>
                  <a:pt x="3202" y="972"/>
                  <a:pt x="3202" y="972"/>
                  <a:pt x="3202" y="972"/>
                </a:cubicBezTo>
                <a:cubicBezTo>
                  <a:pt x="3202" y="972"/>
                  <a:pt x="3213" y="996"/>
                  <a:pt x="3202" y="996"/>
                </a:cubicBezTo>
                <a:cubicBezTo>
                  <a:pt x="3190" y="1002"/>
                  <a:pt x="3166" y="1002"/>
                  <a:pt x="3166" y="1002"/>
                </a:cubicBezTo>
                <a:cubicBezTo>
                  <a:pt x="3107" y="1002"/>
                  <a:pt x="3107" y="1002"/>
                  <a:pt x="3107" y="1002"/>
                </a:cubicBezTo>
                <a:cubicBezTo>
                  <a:pt x="3071" y="978"/>
                  <a:pt x="3071" y="978"/>
                  <a:pt x="3071" y="978"/>
                </a:cubicBezTo>
                <a:cubicBezTo>
                  <a:pt x="3036" y="931"/>
                  <a:pt x="3036" y="931"/>
                  <a:pt x="3036" y="931"/>
                </a:cubicBezTo>
                <a:cubicBezTo>
                  <a:pt x="2988" y="913"/>
                  <a:pt x="2988" y="913"/>
                  <a:pt x="2988" y="913"/>
                </a:cubicBezTo>
                <a:cubicBezTo>
                  <a:pt x="2953" y="913"/>
                  <a:pt x="2953" y="913"/>
                  <a:pt x="2953" y="913"/>
                </a:cubicBezTo>
                <a:cubicBezTo>
                  <a:pt x="2911" y="895"/>
                  <a:pt x="2911" y="895"/>
                  <a:pt x="2911" y="895"/>
                </a:cubicBezTo>
                <a:lnTo>
                  <a:pt x="2881" y="889"/>
                </a:lnTo>
                <a:close/>
                <a:moveTo>
                  <a:pt x="2899" y="836"/>
                </a:moveTo>
                <a:lnTo>
                  <a:pt x="2899" y="836"/>
                </a:lnTo>
                <a:cubicBezTo>
                  <a:pt x="2905" y="860"/>
                  <a:pt x="2905" y="860"/>
                  <a:pt x="2905" y="860"/>
                </a:cubicBezTo>
                <a:cubicBezTo>
                  <a:pt x="2965" y="866"/>
                  <a:pt x="2965" y="866"/>
                  <a:pt x="2965" y="866"/>
                </a:cubicBezTo>
                <a:cubicBezTo>
                  <a:pt x="2965" y="836"/>
                  <a:pt x="2965" y="836"/>
                  <a:pt x="2965" y="836"/>
                </a:cubicBezTo>
                <a:cubicBezTo>
                  <a:pt x="2965" y="836"/>
                  <a:pt x="2899" y="848"/>
                  <a:pt x="2899" y="836"/>
                </a:cubicBezTo>
                <a:close/>
                <a:moveTo>
                  <a:pt x="2668" y="955"/>
                </a:moveTo>
                <a:lnTo>
                  <a:pt x="2668" y="955"/>
                </a:lnTo>
                <a:cubicBezTo>
                  <a:pt x="2644" y="990"/>
                  <a:pt x="2644" y="990"/>
                  <a:pt x="2644" y="990"/>
                </a:cubicBezTo>
                <a:cubicBezTo>
                  <a:pt x="2698" y="1002"/>
                  <a:pt x="2698" y="1002"/>
                  <a:pt x="2698" y="1002"/>
                </a:cubicBezTo>
                <a:cubicBezTo>
                  <a:pt x="2721" y="943"/>
                  <a:pt x="2721" y="943"/>
                  <a:pt x="2721" y="943"/>
                </a:cubicBezTo>
                <a:lnTo>
                  <a:pt x="2668" y="955"/>
                </a:lnTo>
                <a:close/>
                <a:moveTo>
                  <a:pt x="2763" y="884"/>
                </a:moveTo>
                <a:lnTo>
                  <a:pt x="2763" y="884"/>
                </a:lnTo>
                <a:cubicBezTo>
                  <a:pt x="2810" y="872"/>
                  <a:pt x="2810" y="872"/>
                  <a:pt x="2810" y="872"/>
                </a:cubicBezTo>
                <a:cubicBezTo>
                  <a:pt x="2822" y="812"/>
                  <a:pt x="2822" y="812"/>
                  <a:pt x="2822" y="812"/>
                </a:cubicBezTo>
                <a:cubicBezTo>
                  <a:pt x="2840" y="777"/>
                  <a:pt x="2840" y="777"/>
                  <a:pt x="2840" y="777"/>
                </a:cubicBezTo>
                <a:cubicBezTo>
                  <a:pt x="2781" y="765"/>
                  <a:pt x="2781" y="765"/>
                  <a:pt x="2781" y="765"/>
                </a:cubicBezTo>
                <a:cubicBezTo>
                  <a:pt x="2745" y="795"/>
                  <a:pt x="2745" y="795"/>
                  <a:pt x="2745" y="795"/>
                </a:cubicBezTo>
                <a:cubicBezTo>
                  <a:pt x="2680" y="795"/>
                  <a:pt x="2680" y="795"/>
                  <a:pt x="2680" y="795"/>
                </a:cubicBezTo>
                <a:cubicBezTo>
                  <a:pt x="2638" y="789"/>
                  <a:pt x="2638" y="789"/>
                  <a:pt x="2638" y="789"/>
                </a:cubicBezTo>
                <a:cubicBezTo>
                  <a:pt x="2638" y="789"/>
                  <a:pt x="2609" y="836"/>
                  <a:pt x="2597" y="848"/>
                </a:cubicBezTo>
                <a:cubicBezTo>
                  <a:pt x="2591" y="860"/>
                  <a:pt x="2555" y="889"/>
                  <a:pt x="2555" y="889"/>
                </a:cubicBezTo>
                <a:cubicBezTo>
                  <a:pt x="2502" y="889"/>
                  <a:pt x="2502" y="889"/>
                  <a:pt x="2502" y="889"/>
                </a:cubicBezTo>
                <a:cubicBezTo>
                  <a:pt x="2455" y="913"/>
                  <a:pt x="2455" y="913"/>
                  <a:pt x="2455" y="913"/>
                </a:cubicBezTo>
                <a:cubicBezTo>
                  <a:pt x="2478" y="949"/>
                  <a:pt x="2478" y="949"/>
                  <a:pt x="2478" y="949"/>
                </a:cubicBezTo>
                <a:cubicBezTo>
                  <a:pt x="2532" y="966"/>
                  <a:pt x="2532" y="966"/>
                  <a:pt x="2532" y="966"/>
                </a:cubicBezTo>
                <a:cubicBezTo>
                  <a:pt x="2555" y="937"/>
                  <a:pt x="2555" y="937"/>
                  <a:pt x="2555" y="937"/>
                </a:cubicBezTo>
                <a:cubicBezTo>
                  <a:pt x="2591" y="961"/>
                  <a:pt x="2591" y="961"/>
                  <a:pt x="2591" y="961"/>
                </a:cubicBezTo>
                <a:cubicBezTo>
                  <a:pt x="2621" y="943"/>
                  <a:pt x="2621" y="943"/>
                  <a:pt x="2621" y="943"/>
                </a:cubicBezTo>
                <a:cubicBezTo>
                  <a:pt x="2626" y="919"/>
                  <a:pt x="2626" y="919"/>
                  <a:pt x="2626" y="919"/>
                </a:cubicBezTo>
                <a:cubicBezTo>
                  <a:pt x="2662" y="919"/>
                  <a:pt x="2662" y="919"/>
                  <a:pt x="2662" y="919"/>
                </a:cubicBezTo>
                <a:cubicBezTo>
                  <a:pt x="2674" y="884"/>
                  <a:pt x="2674" y="884"/>
                  <a:pt x="2674" y="884"/>
                </a:cubicBezTo>
                <a:cubicBezTo>
                  <a:pt x="2710" y="860"/>
                  <a:pt x="2710" y="860"/>
                  <a:pt x="2710" y="860"/>
                </a:cubicBezTo>
                <a:cubicBezTo>
                  <a:pt x="2733" y="895"/>
                  <a:pt x="2733" y="895"/>
                  <a:pt x="2733" y="895"/>
                </a:cubicBezTo>
                <a:lnTo>
                  <a:pt x="2763" y="884"/>
                </a:lnTo>
                <a:close/>
                <a:moveTo>
                  <a:pt x="2799" y="1631"/>
                </a:moveTo>
                <a:lnTo>
                  <a:pt x="2799" y="1631"/>
                </a:lnTo>
                <a:cubicBezTo>
                  <a:pt x="2876" y="1636"/>
                  <a:pt x="2876" y="1636"/>
                  <a:pt x="2876" y="1636"/>
                </a:cubicBezTo>
                <a:cubicBezTo>
                  <a:pt x="2935" y="1636"/>
                  <a:pt x="2935" y="1636"/>
                  <a:pt x="2935" y="1636"/>
                </a:cubicBezTo>
                <a:cubicBezTo>
                  <a:pt x="2965" y="1690"/>
                  <a:pt x="2965" y="1690"/>
                  <a:pt x="2965" y="1690"/>
                </a:cubicBezTo>
                <a:cubicBezTo>
                  <a:pt x="3006" y="1714"/>
                  <a:pt x="3006" y="1714"/>
                  <a:pt x="3006" y="1714"/>
                </a:cubicBezTo>
                <a:cubicBezTo>
                  <a:pt x="3083" y="1714"/>
                  <a:pt x="3083" y="1714"/>
                  <a:pt x="3083" y="1714"/>
                </a:cubicBezTo>
                <a:cubicBezTo>
                  <a:pt x="3154" y="1708"/>
                  <a:pt x="3154" y="1708"/>
                  <a:pt x="3154" y="1708"/>
                </a:cubicBezTo>
                <a:cubicBezTo>
                  <a:pt x="3202" y="1684"/>
                  <a:pt x="3202" y="1684"/>
                  <a:pt x="3202" y="1684"/>
                </a:cubicBezTo>
                <a:cubicBezTo>
                  <a:pt x="3255" y="1666"/>
                  <a:pt x="3255" y="1666"/>
                  <a:pt x="3255" y="1666"/>
                </a:cubicBezTo>
                <a:cubicBezTo>
                  <a:pt x="3302" y="1642"/>
                  <a:pt x="3302" y="1642"/>
                  <a:pt x="3302" y="1642"/>
                </a:cubicBezTo>
                <a:cubicBezTo>
                  <a:pt x="3332" y="1625"/>
                  <a:pt x="3332" y="1625"/>
                  <a:pt x="3332" y="1625"/>
                </a:cubicBezTo>
                <a:cubicBezTo>
                  <a:pt x="3356" y="1642"/>
                  <a:pt x="3356" y="1642"/>
                  <a:pt x="3356" y="1642"/>
                </a:cubicBezTo>
                <a:cubicBezTo>
                  <a:pt x="3385" y="1636"/>
                  <a:pt x="3385" y="1636"/>
                  <a:pt x="3385" y="1636"/>
                </a:cubicBezTo>
                <a:cubicBezTo>
                  <a:pt x="3468" y="1678"/>
                  <a:pt x="3468" y="1678"/>
                  <a:pt x="3468" y="1678"/>
                </a:cubicBezTo>
                <a:cubicBezTo>
                  <a:pt x="3522" y="1678"/>
                  <a:pt x="3522" y="1678"/>
                  <a:pt x="3522" y="1678"/>
                </a:cubicBezTo>
                <a:cubicBezTo>
                  <a:pt x="3569" y="1672"/>
                  <a:pt x="3569" y="1672"/>
                  <a:pt x="3569" y="1672"/>
                </a:cubicBezTo>
                <a:cubicBezTo>
                  <a:pt x="3587" y="1636"/>
                  <a:pt x="3587" y="1636"/>
                  <a:pt x="3587" y="1636"/>
                </a:cubicBezTo>
                <a:cubicBezTo>
                  <a:pt x="3551" y="1607"/>
                  <a:pt x="3551" y="1607"/>
                  <a:pt x="3551" y="1607"/>
                </a:cubicBezTo>
                <a:cubicBezTo>
                  <a:pt x="3581" y="1601"/>
                  <a:pt x="3581" y="1601"/>
                  <a:pt x="3581" y="1601"/>
                </a:cubicBezTo>
                <a:cubicBezTo>
                  <a:pt x="3629" y="1595"/>
                  <a:pt x="3629" y="1595"/>
                  <a:pt x="3629" y="1595"/>
                </a:cubicBezTo>
                <a:cubicBezTo>
                  <a:pt x="3640" y="1571"/>
                  <a:pt x="3640" y="1571"/>
                  <a:pt x="3640" y="1571"/>
                </a:cubicBezTo>
                <a:cubicBezTo>
                  <a:pt x="3593" y="1542"/>
                  <a:pt x="3593" y="1542"/>
                  <a:pt x="3593" y="1542"/>
                </a:cubicBezTo>
                <a:cubicBezTo>
                  <a:pt x="3498" y="1506"/>
                  <a:pt x="3498" y="1506"/>
                  <a:pt x="3498" y="1506"/>
                </a:cubicBezTo>
                <a:cubicBezTo>
                  <a:pt x="3451" y="1459"/>
                  <a:pt x="3451" y="1459"/>
                  <a:pt x="3451" y="1459"/>
                </a:cubicBezTo>
                <a:cubicBezTo>
                  <a:pt x="3462" y="1411"/>
                  <a:pt x="3462" y="1411"/>
                  <a:pt x="3462" y="1411"/>
                </a:cubicBezTo>
                <a:cubicBezTo>
                  <a:pt x="3415" y="1382"/>
                  <a:pt x="3415" y="1382"/>
                  <a:pt x="3415" y="1382"/>
                </a:cubicBezTo>
                <a:cubicBezTo>
                  <a:pt x="3409" y="1316"/>
                  <a:pt x="3409" y="1316"/>
                  <a:pt x="3409" y="1316"/>
                </a:cubicBezTo>
                <a:cubicBezTo>
                  <a:pt x="3374" y="1269"/>
                  <a:pt x="3374" y="1269"/>
                  <a:pt x="3374" y="1269"/>
                </a:cubicBezTo>
                <a:cubicBezTo>
                  <a:pt x="3314" y="1245"/>
                  <a:pt x="3314" y="1245"/>
                  <a:pt x="3314" y="1245"/>
                </a:cubicBezTo>
                <a:cubicBezTo>
                  <a:pt x="3261" y="1245"/>
                  <a:pt x="3261" y="1245"/>
                  <a:pt x="3261" y="1245"/>
                </a:cubicBezTo>
                <a:cubicBezTo>
                  <a:pt x="3261" y="1293"/>
                  <a:pt x="3261" y="1293"/>
                  <a:pt x="3261" y="1293"/>
                </a:cubicBezTo>
                <a:cubicBezTo>
                  <a:pt x="3267" y="1328"/>
                  <a:pt x="3267" y="1328"/>
                  <a:pt x="3267" y="1328"/>
                </a:cubicBezTo>
                <a:cubicBezTo>
                  <a:pt x="3297" y="1376"/>
                  <a:pt x="3297" y="1376"/>
                  <a:pt x="3297" y="1376"/>
                </a:cubicBezTo>
                <a:cubicBezTo>
                  <a:pt x="3279" y="1393"/>
                  <a:pt x="3279" y="1393"/>
                  <a:pt x="3279" y="1393"/>
                </a:cubicBezTo>
                <a:cubicBezTo>
                  <a:pt x="3255" y="1393"/>
                  <a:pt x="3255" y="1393"/>
                  <a:pt x="3255" y="1393"/>
                </a:cubicBezTo>
                <a:cubicBezTo>
                  <a:pt x="3231" y="1370"/>
                  <a:pt x="3231" y="1370"/>
                  <a:pt x="3231" y="1370"/>
                </a:cubicBezTo>
                <a:cubicBezTo>
                  <a:pt x="3225" y="1340"/>
                  <a:pt x="3225" y="1340"/>
                  <a:pt x="3225" y="1340"/>
                </a:cubicBezTo>
                <a:cubicBezTo>
                  <a:pt x="3213" y="1310"/>
                  <a:pt x="3213" y="1310"/>
                  <a:pt x="3213" y="1310"/>
                </a:cubicBezTo>
                <a:cubicBezTo>
                  <a:pt x="3172" y="1263"/>
                  <a:pt x="3172" y="1263"/>
                  <a:pt x="3172" y="1263"/>
                </a:cubicBezTo>
                <a:cubicBezTo>
                  <a:pt x="3125" y="1263"/>
                  <a:pt x="3125" y="1263"/>
                  <a:pt x="3125" y="1263"/>
                </a:cubicBezTo>
                <a:cubicBezTo>
                  <a:pt x="3136" y="1293"/>
                  <a:pt x="3136" y="1293"/>
                  <a:pt x="3136" y="1293"/>
                </a:cubicBezTo>
                <a:cubicBezTo>
                  <a:pt x="3154" y="1316"/>
                  <a:pt x="3154" y="1316"/>
                  <a:pt x="3154" y="1316"/>
                </a:cubicBezTo>
                <a:cubicBezTo>
                  <a:pt x="3107" y="1316"/>
                  <a:pt x="3107" y="1316"/>
                  <a:pt x="3107" y="1316"/>
                </a:cubicBezTo>
                <a:cubicBezTo>
                  <a:pt x="3107" y="1340"/>
                  <a:pt x="3107" y="1340"/>
                  <a:pt x="3107" y="1340"/>
                </a:cubicBezTo>
                <a:cubicBezTo>
                  <a:pt x="3065" y="1346"/>
                  <a:pt x="3065" y="1346"/>
                  <a:pt x="3065" y="1346"/>
                </a:cubicBezTo>
                <a:cubicBezTo>
                  <a:pt x="3071" y="1322"/>
                  <a:pt x="3071" y="1322"/>
                  <a:pt x="3071" y="1322"/>
                </a:cubicBezTo>
                <a:cubicBezTo>
                  <a:pt x="3083" y="1287"/>
                  <a:pt x="3083" y="1287"/>
                  <a:pt x="3083" y="1287"/>
                </a:cubicBezTo>
                <a:cubicBezTo>
                  <a:pt x="3047" y="1287"/>
                  <a:pt x="3047" y="1287"/>
                  <a:pt x="3047" y="1287"/>
                </a:cubicBezTo>
                <a:cubicBezTo>
                  <a:pt x="3006" y="1269"/>
                  <a:pt x="3006" y="1269"/>
                  <a:pt x="3006" y="1269"/>
                </a:cubicBezTo>
                <a:cubicBezTo>
                  <a:pt x="2965" y="1275"/>
                  <a:pt x="2965" y="1275"/>
                  <a:pt x="2965" y="1275"/>
                </a:cubicBezTo>
                <a:cubicBezTo>
                  <a:pt x="2958" y="1304"/>
                  <a:pt x="2958" y="1304"/>
                  <a:pt x="2958" y="1304"/>
                </a:cubicBezTo>
                <a:cubicBezTo>
                  <a:pt x="2923" y="1299"/>
                  <a:pt x="2923" y="1299"/>
                  <a:pt x="2923" y="1299"/>
                </a:cubicBezTo>
                <a:cubicBezTo>
                  <a:pt x="2935" y="1281"/>
                  <a:pt x="2935" y="1281"/>
                  <a:pt x="2935" y="1281"/>
                </a:cubicBezTo>
                <a:cubicBezTo>
                  <a:pt x="2923" y="1239"/>
                  <a:pt x="2923" y="1239"/>
                  <a:pt x="2923" y="1239"/>
                </a:cubicBezTo>
                <a:cubicBezTo>
                  <a:pt x="2899" y="1233"/>
                  <a:pt x="2899" y="1233"/>
                  <a:pt x="2899" y="1233"/>
                </a:cubicBezTo>
                <a:cubicBezTo>
                  <a:pt x="2852" y="1233"/>
                  <a:pt x="2852" y="1233"/>
                  <a:pt x="2852" y="1233"/>
                </a:cubicBezTo>
                <a:cubicBezTo>
                  <a:pt x="2816" y="1263"/>
                  <a:pt x="2816" y="1263"/>
                  <a:pt x="2816" y="1263"/>
                </a:cubicBezTo>
                <a:cubicBezTo>
                  <a:pt x="2781" y="1275"/>
                  <a:pt x="2781" y="1275"/>
                  <a:pt x="2781" y="1275"/>
                </a:cubicBezTo>
                <a:cubicBezTo>
                  <a:pt x="2733" y="1287"/>
                  <a:pt x="2733" y="1287"/>
                  <a:pt x="2733" y="1287"/>
                </a:cubicBezTo>
                <a:cubicBezTo>
                  <a:pt x="2698" y="1310"/>
                  <a:pt x="2698" y="1310"/>
                  <a:pt x="2698" y="1310"/>
                </a:cubicBezTo>
                <a:cubicBezTo>
                  <a:pt x="2704" y="1352"/>
                  <a:pt x="2704" y="1352"/>
                  <a:pt x="2704" y="1352"/>
                </a:cubicBezTo>
                <a:cubicBezTo>
                  <a:pt x="2656" y="1382"/>
                  <a:pt x="2656" y="1382"/>
                  <a:pt x="2656" y="1382"/>
                </a:cubicBezTo>
                <a:cubicBezTo>
                  <a:pt x="2656" y="1405"/>
                  <a:pt x="2656" y="1405"/>
                  <a:pt x="2656" y="1405"/>
                </a:cubicBezTo>
                <a:cubicBezTo>
                  <a:pt x="2692" y="1405"/>
                  <a:pt x="2692" y="1405"/>
                  <a:pt x="2692" y="1405"/>
                </a:cubicBezTo>
                <a:cubicBezTo>
                  <a:pt x="2715" y="1423"/>
                  <a:pt x="2715" y="1423"/>
                  <a:pt x="2715" y="1423"/>
                </a:cubicBezTo>
                <a:cubicBezTo>
                  <a:pt x="2757" y="1411"/>
                  <a:pt x="2757" y="1411"/>
                  <a:pt x="2757" y="1411"/>
                </a:cubicBezTo>
                <a:cubicBezTo>
                  <a:pt x="2810" y="1405"/>
                  <a:pt x="2810" y="1405"/>
                  <a:pt x="2810" y="1405"/>
                </a:cubicBezTo>
                <a:cubicBezTo>
                  <a:pt x="2846" y="1429"/>
                  <a:pt x="2846" y="1429"/>
                  <a:pt x="2846" y="1429"/>
                </a:cubicBezTo>
                <a:cubicBezTo>
                  <a:pt x="2792" y="1447"/>
                  <a:pt x="2792" y="1447"/>
                  <a:pt x="2792" y="1447"/>
                </a:cubicBezTo>
                <a:cubicBezTo>
                  <a:pt x="2745" y="1459"/>
                  <a:pt x="2745" y="1459"/>
                  <a:pt x="2745" y="1459"/>
                </a:cubicBezTo>
                <a:cubicBezTo>
                  <a:pt x="2721" y="1482"/>
                  <a:pt x="2721" y="1482"/>
                  <a:pt x="2721" y="1482"/>
                </a:cubicBezTo>
                <a:cubicBezTo>
                  <a:pt x="2787" y="1506"/>
                  <a:pt x="2787" y="1506"/>
                  <a:pt x="2787" y="1506"/>
                </a:cubicBezTo>
                <a:cubicBezTo>
                  <a:pt x="2846" y="1506"/>
                  <a:pt x="2846" y="1506"/>
                  <a:pt x="2846" y="1506"/>
                </a:cubicBezTo>
                <a:cubicBezTo>
                  <a:pt x="2917" y="1500"/>
                  <a:pt x="2917" y="1500"/>
                  <a:pt x="2917" y="1500"/>
                </a:cubicBezTo>
                <a:cubicBezTo>
                  <a:pt x="2976" y="1500"/>
                  <a:pt x="2976" y="1500"/>
                  <a:pt x="2976" y="1500"/>
                </a:cubicBezTo>
                <a:cubicBezTo>
                  <a:pt x="2976" y="1500"/>
                  <a:pt x="3012" y="1518"/>
                  <a:pt x="3024" y="1518"/>
                </a:cubicBezTo>
                <a:cubicBezTo>
                  <a:pt x="3036" y="1524"/>
                  <a:pt x="3018" y="1548"/>
                  <a:pt x="3018" y="1548"/>
                </a:cubicBezTo>
                <a:cubicBezTo>
                  <a:pt x="2917" y="1548"/>
                  <a:pt x="2917" y="1548"/>
                  <a:pt x="2917" y="1548"/>
                </a:cubicBezTo>
                <a:cubicBezTo>
                  <a:pt x="2828" y="1548"/>
                  <a:pt x="2828" y="1548"/>
                  <a:pt x="2828" y="1548"/>
                </a:cubicBezTo>
                <a:cubicBezTo>
                  <a:pt x="2763" y="1571"/>
                  <a:pt x="2763" y="1571"/>
                  <a:pt x="2763" y="1571"/>
                </a:cubicBezTo>
                <a:lnTo>
                  <a:pt x="2799" y="1631"/>
                </a:lnTo>
                <a:close/>
                <a:moveTo>
                  <a:pt x="3279" y="1743"/>
                </a:moveTo>
                <a:lnTo>
                  <a:pt x="3279" y="1743"/>
                </a:lnTo>
                <a:cubicBezTo>
                  <a:pt x="3326" y="1720"/>
                  <a:pt x="3326" y="1720"/>
                  <a:pt x="3326" y="1720"/>
                </a:cubicBezTo>
                <a:cubicBezTo>
                  <a:pt x="3368" y="1714"/>
                  <a:pt x="3368" y="1714"/>
                  <a:pt x="3368" y="1714"/>
                </a:cubicBezTo>
                <a:cubicBezTo>
                  <a:pt x="3374" y="1672"/>
                  <a:pt x="3374" y="1672"/>
                  <a:pt x="3374" y="1672"/>
                </a:cubicBezTo>
                <a:cubicBezTo>
                  <a:pt x="3297" y="1696"/>
                  <a:pt x="3297" y="1696"/>
                  <a:pt x="3297" y="1696"/>
                </a:cubicBezTo>
                <a:cubicBezTo>
                  <a:pt x="3219" y="1731"/>
                  <a:pt x="3219" y="1731"/>
                  <a:pt x="3219" y="1731"/>
                </a:cubicBezTo>
                <a:lnTo>
                  <a:pt x="3279" y="1743"/>
                </a:lnTo>
                <a:close/>
                <a:moveTo>
                  <a:pt x="2484" y="1435"/>
                </a:moveTo>
                <a:lnTo>
                  <a:pt x="2484" y="1435"/>
                </a:lnTo>
                <a:cubicBezTo>
                  <a:pt x="2544" y="1435"/>
                  <a:pt x="2544" y="1435"/>
                  <a:pt x="2544" y="1435"/>
                </a:cubicBezTo>
                <a:cubicBezTo>
                  <a:pt x="2579" y="1405"/>
                  <a:pt x="2579" y="1405"/>
                  <a:pt x="2579" y="1405"/>
                </a:cubicBezTo>
                <a:cubicBezTo>
                  <a:pt x="2591" y="1352"/>
                  <a:pt x="2591" y="1352"/>
                  <a:pt x="2591" y="1352"/>
                </a:cubicBezTo>
                <a:cubicBezTo>
                  <a:pt x="2591" y="1352"/>
                  <a:pt x="2644" y="1328"/>
                  <a:pt x="2644" y="1316"/>
                </a:cubicBezTo>
                <a:cubicBezTo>
                  <a:pt x="2650" y="1304"/>
                  <a:pt x="2686" y="1281"/>
                  <a:pt x="2686" y="1281"/>
                </a:cubicBezTo>
                <a:cubicBezTo>
                  <a:pt x="2787" y="1239"/>
                  <a:pt x="2787" y="1239"/>
                  <a:pt x="2787" y="1239"/>
                </a:cubicBezTo>
                <a:cubicBezTo>
                  <a:pt x="2852" y="1221"/>
                  <a:pt x="2852" y="1221"/>
                  <a:pt x="2852" y="1221"/>
                </a:cubicBezTo>
                <a:cubicBezTo>
                  <a:pt x="2846" y="1186"/>
                  <a:pt x="2846" y="1186"/>
                  <a:pt x="2846" y="1186"/>
                </a:cubicBezTo>
                <a:cubicBezTo>
                  <a:pt x="2763" y="1138"/>
                  <a:pt x="2763" y="1138"/>
                  <a:pt x="2763" y="1138"/>
                </a:cubicBezTo>
                <a:cubicBezTo>
                  <a:pt x="2721" y="1132"/>
                  <a:pt x="2721" y="1132"/>
                  <a:pt x="2721" y="1132"/>
                </a:cubicBezTo>
                <a:cubicBezTo>
                  <a:pt x="2662" y="1156"/>
                  <a:pt x="2662" y="1156"/>
                  <a:pt x="2662" y="1156"/>
                </a:cubicBezTo>
                <a:cubicBezTo>
                  <a:pt x="2603" y="1132"/>
                  <a:pt x="2603" y="1132"/>
                  <a:pt x="2603" y="1132"/>
                </a:cubicBezTo>
                <a:cubicBezTo>
                  <a:pt x="2538" y="1109"/>
                  <a:pt x="2538" y="1109"/>
                  <a:pt x="2538" y="1109"/>
                </a:cubicBezTo>
                <a:cubicBezTo>
                  <a:pt x="2460" y="1109"/>
                  <a:pt x="2460" y="1109"/>
                  <a:pt x="2460" y="1109"/>
                </a:cubicBezTo>
                <a:cubicBezTo>
                  <a:pt x="2360" y="1115"/>
                  <a:pt x="2360" y="1115"/>
                  <a:pt x="2360" y="1115"/>
                </a:cubicBezTo>
                <a:cubicBezTo>
                  <a:pt x="2360" y="1144"/>
                  <a:pt x="2360" y="1144"/>
                  <a:pt x="2360" y="1144"/>
                </a:cubicBezTo>
                <a:cubicBezTo>
                  <a:pt x="2378" y="1192"/>
                  <a:pt x="2378" y="1192"/>
                  <a:pt x="2378" y="1192"/>
                </a:cubicBezTo>
                <a:cubicBezTo>
                  <a:pt x="2360" y="1269"/>
                  <a:pt x="2360" y="1269"/>
                  <a:pt x="2360" y="1269"/>
                </a:cubicBezTo>
                <a:cubicBezTo>
                  <a:pt x="2277" y="1370"/>
                  <a:pt x="2277" y="1370"/>
                  <a:pt x="2277" y="1370"/>
                </a:cubicBezTo>
                <a:cubicBezTo>
                  <a:pt x="2378" y="1399"/>
                  <a:pt x="2378" y="1399"/>
                  <a:pt x="2378" y="1399"/>
                </a:cubicBezTo>
                <a:cubicBezTo>
                  <a:pt x="2431" y="1476"/>
                  <a:pt x="2431" y="1476"/>
                  <a:pt x="2431" y="1476"/>
                </a:cubicBezTo>
                <a:lnTo>
                  <a:pt x="2484" y="1435"/>
                </a:lnTo>
                <a:close/>
                <a:moveTo>
                  <a:pt x="107" y="2466"/>
                </a:moveTo>
                <a:lnTo>
                  <a:pt x="107" y="2466"/>
                </a:lnTo>
                <a:cubicBezTo>
                  <a:pt x="89" y="2425"/>
                  <a:pt x="89" y="2425"/>
                  <a:pt x="89" y="2425"/>
                </a:cubicBezTo>
                <a:cubicBezTo>
                  <a:pt x="41" y="2425"/>
                  <a:pt x="41" y="2425"/>
                  <a:pt x="41" y="2425"/>
                </a:cubicBezTo>
                <a:cubicBezTo>
                  <a:pt x="24" y="2443"/>
                  <a:pt x="24" y="2443"/>
                  <a:pt x="24" y="2443"/>
                </a:cubicBezTo>
                <a:cubicBezTo>
                  <a:pt x="30" y="2478"/>
                  <a:pt x="30" y="2478"/>
                  <a:pt x="30" y="2478"/>
                </a:cubicBezTo>
                <a:cubicBezTo>
                  <a:pt x="83" y="2478"/>
                  <a:pt x="83" y="2478"/>
                  <a:pt x="83" y="2478"/>
                </a:cubicBezTo>
                <a:lnTo>
                  <a:pt x="107" y="2466"/>
                </a:lnTo>
                <a:close/>
                <a:moveTo>
                  <a:pt x="1061" y="2407"/>
                </a:moveTo>
                <a:lnTo>
                  <a:pt x="1061" y="2407"/>
                </a:lnTo>
                <a:cubicBezTo>
                  <a:pt x="1061" y="2407"/>
                  <a:pt x="1049" y="2395"/>
                  <a:pt x="1049" y="2384"/>
                </a:cubicBezTo>
                <a:cubicBezTo>
                  <a:pt x="1049" y="2372"/>
                  <a:pt x="1079" y="2372"/>
                  <a:pt x="1079" y="2372"/>
                </a:cubicBezTo>
                <a:cubicBezTo>
                  <a:pt x="1150" y="2378"/>
                  <a:pt x="1150" y="2378"/>
                  <a:pt x="1150" y="2378"/>
                </a:cubicBezTo>
                <a:cubicBezTo>
                  <a:pt x="1210" y="2419"/>
                  <a:pt x="1210" y="2419"/>
                  <a:pt x="1210" y="2419"/>
                </a:cubicBezTo>
                <a:cubicBezTo>
                  <a:pt x="1275" y="2455"/>
                  <a:pt x="1275" y="2455"/>
                  <a:pt x="1275" y="2455"/>
                </a:cubicBezTo>
                <a:cubicBezTo>
                  <a:pt x="1346" y="2473"/>
                  <a:pt x="1346" y="2473"/>
                  <a:pt x="1346" y="2473"/>
                </a:cubicBezTo>
                <a:cubicBezTo>
                  <a:pt x="1405" y="2455"/>
                  <a:pt x="1405" y="2455"/>
                  <a:pt x="1405" y="2455"/>
                </a:cubicBezTo>
                <a:cubicBezTo>
                  <a:pt x="1453" y="2478"/>
                  <a:pt x="1453" y="2478"/>
                  <a:pt x="1453" y="2478"/>
                </a:cubicBezTo>
                <a:cubicBezTo>
                  <a:pt x="1494" y="2478"/>
                  <a:pt x="1494" y="2478"/>
                  <a:pt x="1494" y="2478"/>
                </a:cubicBezTo>
                <a:cubicBezTo>
                  <a:pt x="1542" y="2514"/>
                  <a:pt x="1542" y="2514"/>
                  <a:pt x="1542" y="2514"/>
                </a:cubicBezTo>
                <a:cubicBezTo>
                  <a:pt x="1613" y="2550"/>
                  <a:pt x="1613" y="2550"/>
                  <a:pt x="1613" y="2550"/>
                </a:cubicBezTo>
                <a:cubicBezTo>
                  <a:pt x="1648" y="2585"/>
                  <a:pt x="1648" y="2585"/>
                  <a:pt x="1648" y="2585"/>
                </a:cubicBezTo>
                <a:cubicBezTo>
                  <a:pt x="1648" y="2585"/>
                  <a:pt x="1696" y="2603"/>
                  <a:pt x="1708" y="2603"/>
                </a:cubicBezTo>
                <a:cubicBezTo>
                  <a:pt x="1719" y="2603"/>
                  <a:pt x="1731" y="2591"/>
                  <a:pt x="1731" y="2591"/>
                </a:cubicBezTo>
                <a:cubicBezTo>
                  <a:pt x="1779" y="2615"/>
                  <a:pt x="1779" y="2615"/>
                  <a:pt x="1779" y="2615"/>
                </a:cubicBezTo>
                <a:cubicBezTo>
                  <a:pt x="1802" y="2656"/>
                  <a:pt x="1802" y="2656"/>
                  <a:pt x="1802" y="2656"/>
                </a:cubicBezTo>
                <a:cubicBezTo>
                  <a:pt x="1874" y="2674"/>
                  <a:pt x="1874" y="2674"/>
                  <a:pt x="1874" y="2674"/>
                </a:cubicBezTo>
                <a:cubicBezTo>
                  <a:pt x="1862" y="2710"/>
                  <a:pt x="1862" y="2710"/>
                  <a:pt x="1862" y="2710"/>
                </a:cubicBezTo>
                <a:cubicBezTo>
                  <a:pt x="1921" y="2733"/>
                  <a:pt x="1921" y="2733"/>
                  <a:pt x="1921" y="2733"/>
                </a:cubicBezTo>
                <a:cubicBezTo>
                  <a:pt x="1909" y="2769"/>
                  <a:pt x="1909" y="2769"/>
                  <a:pt x="1909" y="2769"/>
                </a:cubicBezTo>
                <a:cubicBezTo>
                  <a:pt x="1951" y="2787"/>
                  <a:pt x="1951" y="2787"/>
                  <a:pt x="1951" y="2787"/>
                </a:cubicBezTo>
                <a:cubicBezTo>
                  <a:pt x="1992" y="2793"/>
                  <a:pt x="1992" y="2793"/>
                  <a:pt x="1992" y="2793"/>
                </a:cubicBezTo>
                <a:cubicBezTo>
                  <a:pt x="1992" y="2828"/>
                  <a:pt x="1992" y="2828"/>
                  <a:pt x="1992" y="2828"/>
                </a:cubicBezTo>
                <a:cubicBezTo>
                  <a:pt x="2028" y="2876"/>
                  <a:pt x="2028" y="2876"/>
                  <a:pt x="2028" y="2876"/>
                </a:cubicBezTo>
                <a:cubicBezTo>
                  <a:pt x="2034" y="2923"/>
                  <a:pt x="2034" y="2923"/>
                  <a:pt x="2034" y="2923"/>
                </a:cubicBezTo>
                <a:cubicBezTo>
                  <a:pt x="2051" y="2965"/>
                  <a:pt x="2051" y="2965"/>
                  <a:pt x="2051" y="2965"/>
                </a:cubicBezTo>
                <a:cubicBezTo>
                  <a:pt x="2105" y="2971"/>
                  <a:pt x="2105" y="2971"/>
                  <a:pt x="2105" y="2971"/>
                </a:cubicBezTo>
                <a:cubicBezTo>
                  <a:pt x="2117" y="3030"/>
                  <a:pt x="2117" y="3030"/>
                  <a:pt x="2117" y="3030"/>
                </a:cubicBezTo>
                <a:cubicBezTo>
                  <a:pt x="2170" y="3077"/>
                  <a:pt x="2170" y="3077"/>
                  <a:pt x="2170" y="3077"/>
                </a:cubicBezTo>
                <a:cubicBezTo>
                  <a:pt x="2182" y="3113"/>
                  <a:pt x="2182" y="3113"/>
                  <a:pt x="2182" y="3113"/>
                </a:cubicBezTo>
                <a:cubicBezTo>
                  <a:pt x="2241" y="3142"/>
                  <a:pt x="2241" y="3142"/>
                  <a:pt x="2241" y="3142"/>
                </a:cubicBezTo>
                <a:cubicBezTo>
                  <a:pt x="2294" y="3166"/>
                  <a:pt x="2294" y="3166"/>
                  <a:pt x="2294" y="3166"/>
                </a:cubicBezTo>
                <a:cubicBezTo>
                  <a:pt x="2336" y="3178"/>
                  <a:pt x="2336" y="3178"/>
                  <a:pt x="2336" y="3178"/>
                </a:cubicBezTo>
                <a:cubicBezTo>
                  <a:pt x="2348" y="3208"/>
                  <a:pt x="2348" y="3208"/>
                  <a:pt x="2348" y="3208"/>
                </a:cubicBezTo>
                <a:cubicBezTo>
                  <a:pt x="2407" y="3243"/>
                  <a:pt x="2407" y="3243"/>
                  <a:pt x="2407" y="3243"/>
                </a:cubicBezTo>
                <a:cubicBezTo>
                  <a:pt x="2449" y="3273"/>
                  <a:pt x="2449" y="3273"/>
                  <a:pt x="2449" y="3273"/>
                </a:cubicBezTo>
                <a:cubicBezTo>
                  <a:pt x="2472" y="3344"/>
                  <a:pt x="2472" y="3344"/>
                  <a:pt x="2472" y="3344"/>
                </a:cubicBezTo>
                <a:cubicBezTo>
                  <a:pt x="2472" y="3397"/>
                  <a:pt x="2472" y="3397"/>
                  <a:pt x="2472" y="3397"/>
                </a:cubicBezTo>
                <a:cubicBezTo>
                  <a:pt x="2437" y="3362"/>
                  <a:pt x="2437" y="3362"/>
                  <a:pt x="2437" y="3362"/>
                </a:cubicBezTo>
                <a:cubicBezTo>
                  <a:pt x="2401" y="3320"/>
                  <a:pt x="2401" y="3320"/>
                  <a:pt x="2401" y="3320"/>
                </a:cubicBezTo>
                <a:cubicBezTo>
                  <a:pt x="2395" y="3291"/>
                  <a:pt x="2395" y="3291"/>
                  <a:pt x="2395" y="3291"/>
                </a:cubicBezTo>
                <a:cubicBezTo>
                  <a:pt x="2348" y="3261"/>
                  <a:pt x="2348" y="3261"/>
                  <a:pt x="2348" y="3261"/>
                </a:cubicBezTo>
                <a:cubicBezTo>
                  <a:pt x="2318" y="3249"/>
                  <a:pt x="2318" y="3249"/>
                  <a:pt x="2318" y="3249"/>
                </a:cubicBezTo>
                <a:cubicBezTo>
                  <a:pt x="2312" y="3202"/>
                  <a:pt x="2312" y="3202"/>
                  <a:pt x="2312" y="3202"/>
                </a:cubicBezTo>
                <a:cubicBezTo>
                  <a:pt x="2271" y="3202"/>
                  <a:pt x="2271" y="3202"/>
                  <a:pt x="2271" y="3202"/>
                </a:cubicBezTo>
                <a:cubicBezTo>
                  <a:pt x="2241" y="3184"/>
                  <a:pt x="2241" y="3184"/>
                  <a:pt x="2241" y="3184"/>
                </a:cubicBezTo>
                <a:cubicBezTo>
                  <a:pt x="2212" y="3172"/>
                  <a:pt x="2212" y="3172"/>
                  <a:pt x="2212" y="3172"/>
                </a:cubicBezTo>
                <a:cubicBezTo>
                  <a:pt x="2182" y="3160"/>
                  <a:pt x="2182" y="3160"/>
                  <a:pt x="2182" y="3160"/>
                </a:cubicBezTo>
                <a:cubicBezTo>
                  <a:pt x="2152" y="3166"/>
                  <a:pt x="2152" y="3166"/>
                  <a:pt x="2152" y="3166"/>
                </a:cubicBezTo>
                <a:cubicBezTo>
                  <a:pt x="2182" y="3202"/>
                  <a:pt x="2182" y="3202"/>
                  <a:pt x="2182" y="3202"/>
                </a:cubicBezTo>
                <a:cubicBezTo>
                  <a:pt x="2217" y="3225"/>
                  <a:pt x="2217" y="3225"/>
                  <a:pt x="2217" y="3225"/>
                </a:cubicBezTo>
                <a:cubicBezTo>
                  <a:pt x="2253" y="3261"/>
                  <a:pt x="2253" y="3261"/>
                  <a:pt x="2253" y="3261"/>
                </a:cubicBezTo>
                <a:cubicBezTo>
                  <a:pt x="2330" y="3309"/>
                  <a:pt x="2330" y="3309"/>
                  <a:pt x="2330" y="3309"/>
                </a:cubicBezTo>
                <a:cubicBezTo>
                  <a:pt x="2354" y="3362"/>
                  <a:pt x="2354" y="3362"/>
                  <a:pt x="2354" y="3362"/>
                </a:cubicBezTo>
                <a:cubicBezTo>
                  <a:pt x="2383" y="3433"/>
                  <a:pt x="2383" y="3433"/>
                  <a:pt x="2383" y="3433"/>
                </a:cubicBezTo>
                <a:cubicBezTo>
                  <a:pt x="2383" y="3486"/>
                  <a:pt x="2383" y="3486"/>
                  <a:pt x="2383" y="3486"/>
                </a:cubicBezTo>
                <a:cubicBezTo>
                  <a:pt x="2378" y="3563"/>
                  <a:pt x="2378" y="3563"/>
                  <a:pt x="2378" y="3563"/>
                </a:cubicBezTo>
                <a:cubicBezTo>
                  <a:pt x="2378" y="3646"/>
                  <a:pt x="2378" y="3646"/>
                  <a:pt x="2378" y="3646"/>
                </a:cubicBezTo>
                <a:cubicBezTo>
                  <a:pt x="2348" y="3664"/>
                  <a:pt x="2348" y="3664"/>
                  <a:pt x="2348" y="3664"/>
                </a:cubicBezTo>
                <a:cubicBezTo>
                  <a:pt x="2348" y="3718"/>
                  <a:pt x="2348" y="3718"/>
                  <a:pt x="2348" y="3718"/>
                </a:cubicBezTo>
                <a:cubicBezTo>
                  <a:pt x="2383" y="3777"/>
                  <a:pt x="2383" y="3777"/>
                  <a:pt x="2383" y="3777"/>
                </a:cubicBezTo>
                <a:cubicBezTo>
                  <a:pt x="2372" y="3830"/>
                  <a:pt x="2372" y="3830"/>
                  <a:pt x="2372" y="3830"/>
                </a:cubicBezTo>
                <a:cubicBezTo>
                  <a:pt x="2378" y="3872"/>
                  <a:pt x="2378" y="3872"/>
                  <a:pt x="2378" y="3872"/>
                </a:cubicBezTo>
                <a:cubicBezTo>
                  <a:pt x="2401" y="3907"/>
                  <a:pt x="2401" y="3907"/>
                  <a:pt x="2401" y="3907"/>
                </a:cubicBezTo>
                <a:cubicBezTo>
                  <a:pt x="2401" y="3961"/>
                  <a:pt x="2401" y="3961"/>
                  <a:pt x="2401" y="3961"/>
                </a:cubicBezTo>
                <a:cubicBezTo>
                  <a:pt x="2431" y="4008"/>
                  <a:pt x="2431" y="4008"/>
                  <a:pt x="2431" y="4008"/>
                </a:cubicBezTo>
                <a:cubicBezTo>
                  <a:pt x="2472" y="4044"/>
                  <a:pt x="2472" y="4044"/>
                  <a:pt x="2472" y="4044"/>
                </a:cubicBezTo>
                <a:cubicBezTo>
                  <a:pt x="2496" y="4121"/>
                  <a:pt x="2496" y="4121"/>
                  <a:pt x="2496" y="4121"/>
                </a:cubicBezTo>
                <a:cubicBezTo>
                  <a:pt x="2538" y="4156"/>
                  <a:pt x="2538" y="4156"/>
                  <a:pt x="2538" y="4156"/>
                </a:cubicBezTo>
                <a:cubicBezTo>
                  <a:pt x="2544" y="4192"/>
                  <a:pt x="2544" y="4192"/>
                  <a:pt x="2544" y="4192"/>
                </a:cubicBezTo>
                <a:cubicBezTo>
                  <a:pt x="2579" y="4239"/>
                  <a:pt x="2579" y="4239"/>
                  <a:pt x="2579" y="4239"/>
                </a:cubicBezTo>
                <a:cubicBezTo>
                  <a:pt x="2633" y="4239"/>
                  <a:pt x="2633" y="4239"/>
                  <a:pt x="2633" y="4239"/>
                </a:cubicBezTo>
                <a:cubicBezTo>
                  <a:pt x="2668" y="4269"/>
                  <a:pt x="2668" y="4269"/>
                  <a:pt x="2668" y="4269"/>
                </a:cubicBezTo>
                <a:cubicBezTo>
                  <a:pt x="2721" y="4299"/>
                  <a:pt x="2721" y="4299"/>
                  <a:pt x="2721" y="4299"/>
                </a:cubicBezTo>
                <a:cubicBezTo>
                  <a:pt x="2763" y="4340"/>
                  <a:pt x="2763" y="4340"/>
                  <a:pt x="2763" y="4340"/>
                </a:cubicBezTo>
                <a:cubicBezTo>
                  <a:pt x="2775" y="4387"/>
                  <a:pt x="2775" y="4387"/>
                  <a:pt x="2775" y="4387"/>
                </a:cubicBezTo>
                <a:cubicBezTo>
                  <a:pt x="2799" y="4435"/>
                  <a:pt x="2799" y="4435"/>
                  <a:pt x="2799" y="4435"/>
                </a:cubicBezTo>
                <a:cubicBezTo>
                  <a:pt x="2822" y="4512"/>
                  <a:pt x="2822" y="4512"/>
                  <a:pt x="2822" y="4512"/>
                </a:cubicBezTo>
                <a:cubicBezTo>
                  <a:pt x="2858" y="4548"/>
                  <a:pt x="2858" y="4548"/>
                  <a:pt x="2858" y="4548"/>
                </a:cubicBezTo>
                <a:cubicBezTo>
                  <a:pt x="2899" y="4589"/>
                  <a:pt x="2899" y="4589"/>
                  <a:pt x="2899" y="4589"/>
                </a:cubicBezTo>
                <a:cubicBezTo>
                  <a:pt x="2911" y="4619"/>
                  <a:pt x="2911" y="4619"/>
                  <a:pt x="2911" y="4619"/>
                </a:cubicBezTo>
                <a:cubicBezTo>
                  <a:pt x="2876" y="4642"/>
                  <a:pt x="2876" y="4642"/>
                  <a:pt x="2876" y="4642"/>
                </a:cubicBezTo>
                <a:cubicBezTo>
                  <a:pt x="2899" y="4672"/>
                  <a:pt x="2899" y="4672"/>
                  <a:pt x="2899" y="4672"/>
                </a:cubicBezTo>
                <a:cubicBezTo>
                  <a:pt x="2941" y="4708"/>
                  <a:pt x="2941" y="4708"/>
                  <a:pt x="2941" y="4708"/>
                </a:cubicBezTo>
                <a:cubicBezTo>
                  <a:pt x="2994" y="4737"/>
                  <a:pt x="2994" y="4737"/>
                  <a:pt x="2994" y="4737"/>
                </a:cubicBezTo>
                <a:cubicBezTo>
                  <a:pt x="3030" y="4779"/>
                  <a:pt x="3030" y="4779"/>
                  <a:pt x="3030" y="4779"/>
                </a:cubicBezTo>
                <a:cubicBezTo>
                  <a:pt x="3024" y="4809"/>
                  <a:pt x="3024" y="4809"/>
                  <a:pt x="3024" y="4809"/>
                </a:cubicBezTo>
                <a:cubicBezTo>
                  <a:pt x="3030" y="4832"/>
                  <a:pt x="3030" y="4832"/>
                  <a:pt x="3030" y="4832"/>
                </a:cubicBezTo>
                <a:cubicBezTo>
                  <a:pt x="3077" y="4850"/>
                  <a:pt x="3077" y="4850"/>
                  <a:pt x="3077" y="4850"/>
                </a:cubicBezTo>
                <a:cubicBezTo>
                  <a:pt x="3113" y="4886"/>
                  <a:pt x="3113" y="4886"/>
                  <a:pt x="3113" y="4886"/>
                </a:cubicBezTo>
                <a:cubicBezTo>
                  <a:pt x="3142" y="4915"/>
                  <a:pt x="3142" y="4915"/>
                  <a:pt x="3142" y="4915"/>
                </a:cubicBezTo>
                <a:cubicBezTo>
                  <a:pt x="3148" y="4951"/>
                  <a:pt x="3148" y="4951"/>
                  <a:pt x="3148" y="4951"/>
                </a:cubicBezTo>
                <a:cubicBezTo>
                  <a:pt x="3172" y="4939"/>
                  <a:pt x="3172" y="4939"/>
                  <a:pt x="3172" y="4939"/>
                </a:cubicBezTo>
                <a:cubicBezTo>
                  <a:pt x="3178" y="4897"/>
                  <a:pt x="3178" y="4897"/>
                  <a:pt x="3178" y="4897"/>
                </a:cubicBezTo>
                <a:cubicBezTo>
                  <a:pt x="3160" y="4856"/>
                  <a:pt x="3160" y="4856"/>
                  <a:pt x="3160" y="4856"/>
                </a:cubicBezTo>
                <a:cubicBezTo>
                  <a:pt x="3119" y="4838"/>
                  <a:pt x="3119" y="4838"/>
                  <a:pt x="3119" y="4838"/>
                </a:cubicBezTo>
                <a:cubicBezTo>
                  <a:pt x="3113" y="4803"/>
                  <a:pt x="3113" y="4803"/>
                  <a:pt x="3113" y="4803"/>
                </a:cubicBezTo>
                <a:cubicBezTo>
                  <a:pt x="3071" y="4773"/>
                  <a:pt x="3071" y="4773"/>
                  <a:pt x="3071" y="4773"/>
                </a:cubicBezTo>
                <a:cubicBezTo>
                  <a:pt x="3053" y="4726"/>
                  <a:pt x="3053" y="4726"/>
                  <a:pt x="3053" y="4726"/>
                </a:cubicBezTo>
                <a:cubicBezTo>
                  <a:pt x="3036" y="4678"/>
                  <a:pt x="3036" y="4678"/>
                  <a:pt x="3036" y="4678"/>
                </a:cubicBezTo>
                <a:cubicBezTo>
                  <a:pt x="3000" y="4642"/>
                  <a:pt x="3000" y="4642"/>
                  <a:pt x="3000" y="4642"/>
                </a:cubicBezTo>
                <a:cubicBezTo>
                  <a:pt x="2988" y="4595"/>
                  <a:pt x="2988" y="4595"/>
                  <a:pt x="2988" y="4595"/>
                </a:cubicBezTo>
                <a:cubicBezTo>
                  <a:pt x="2953" y="4583"/>
                  <a:pt x="2953" y="4583"/>
                  <a:pt x="2953" y="4583"/>
                </a:cubicBezTo>
                <a:cubicBezTo>
                  <a:pt x="2929" y="4524"/>
                  <a:pt x="2929" y="4524"/>
                  <a:pt x="2929" y="4524"/>
                </a:cubicBezTo>
                <a:cubicBezTo>
                  <a:pt x="2887" y="4476"/>
                  <a:pt x="2887" y="4476"/>
                  <a:pt x="2887" y="4476"/>
                </a:cubicBezTo>
                <a:cubicBezTo>
                  <a:pt x="2881" y="4417"/>
                  <a:pt x="2881" y="4417"/>
                  <a:pt x="2881" y="4417"/>
                </a:cubicBezTo>
                <a:cubicBezTo>
                  <a:pt x="2917" y="4411"/>
                  <a:pt x="2917" y="4411"/>
                  <a:pt x="2917" y="4411"/>
                </a:cubicBezTo>
                <a:cubicBezTo>
                  <a:pt x="2965" y="4429"/>
                  <a:pt x="2965" y="4429"/>
                  <a:pt x="2965" y="4429"/>
                </a:cubicBezTo>
                <a:cubicBezTo>
                  <a:pt x="2994" y="4465"/>
                  <a:pt x="2994" y="4465"/>
                  <a:pt x="2994" y="4465"/>
                </a:cubicBezTo>
                <a:cubicBezTo>
                  <a:pt x="2994" y="4518"/>
                  <a:pt x="2994" y="4518"/>
                  <a:pt x="2994" y="4518"/>
                </a:cubicBezTo>
                <a:cubicBezTo>
                  <a:pt x="3047" y="4589"/>
                  <a:pt x="3047" y="4589"/>
                  <a:pt x="3047" y="4589"/>
                </a:cubicBezTo>
                <a:cubicBezTo>
                  <a:pt x="3101" y="4648"/>
                  <a:pt x="3101" y="4648"/>
                  <a:pt x="3101" y="4648"/>
                </a:cubicBezTo>
                <a:cubicBezTo>
                  <a:pt x="3148" y="4690"/>
                  <a:pt x="3148" y="4690"/>
                  <a:pt x="3148" y="4690"/>
                </a:cubicBezTo>
                <a:cubicBezTo>
                  <a:pt x="3184" y="4731"/>
                  <a:pt x="3184" y="4731"/>
                  <a:pt x="3184" y="4731"/>
                </a:cubicBezTo>
                <a:cubicBezTo>
                  <a:pt x="3190" y="4773"/>
                  <a:pt x="3190" y="4773"/>
                  <a:pt x="3190" y="4773"/>
                </a:cubicBezTo>
                <a:cubicBezTo>
                  <a:pt x="3243" y="4803"/>
                  <a:pt x="3243" y="4803"/>
                  <a:pt x="3243" y="4803"/>
                </a:cubicBezTo>
                <a:cubicBezTo>
                  <a:pt x="3279" y="4844"/>
                  <a:pt x="3279" y="4844"/>
                  <a:pt x="3279" y="4844"/>
                </a:cubicBezTo>
                <a:cubicBezTo>
                  <a:pt x="3308" y="4892"/>
                  <a:pt x="3308" y="4892"/>
                  <a:pt x="3308" y="4892"/>
                </a:cubicBezTo>
                <a:cubicBezTo>
                  <a:pt x="3368" y="4957"/>
                  <a:pt x="3368" y="4957"/>
                  <a:pt x="3368" y="4957"/>
                </a:cubicBezTo>
                <a:cubicBezTo>
                  <a:pt x="3391" y="5010"/>
                  <a:pt x="3391" y="5010"/>
                  <a:pt x="3391" y="5010"/>
                </a:cubicBezTo>
                <a:cubicBezTo>
                  <a:pt x="3421" y="5034"/>
                  <a:pt x="3421" y="5034"/>
                  <a:pt x="3421" y="5034"/>
                </a:cubicBezTo>
                <a:cubicBezTo>
                  <a:pt x="3391" y="5052"/>
                  <a:pt x="3391" y="5052"/>
                  <a:pt x="3391" y="5052"/>
                </a:cubicBezTo>
                <a:cubicBezTo>
                  <a:pt x="3385" y="5087"/>
                  <a:pt x="3385" y="5087"/>
                  <a:pt x="3385" y="5087"/>
                </a:cubicBezTo>
                <a:cubicBezTo>
                  <a:pt x="3451" y="5141"/>
                  <a:pt x="3451" y="5141"/>
                  <a:pt x="3451" y="5141"/>
                </a:cubicBezTo>
                <a:cubicBezTo>
                  <a:pt x="3504" y="5182"/>
                  <a:pt x="3504" y="5182"/>
                  <a:pt x="3504" y="5182"/>
                </a:cubicBezTo>
                <a:cubicBezTo>
                  <a:pt x="3569" y="5200"/>
                  <a:pt x="3569" y="5200"/>
                  <a:pt x="3569" y="5200"/>
                </a:cubicBezTo>
                <a:cubicBezTo>
                  <a:pt x="3640" y="5241"/>
                  <a:pt x="3640" y="5241"/>
                  <a:pt x="3640" y="5241"/>
                </a:cubicBezTo>
                <a:cubicBezTo>
                  <a:pt x="3717" y="5277"/>
                  <a:pt x="3717" y="5277"/>
                  <a:pt x="3717" y="5277"/>
                </a:cubicBezTo>
                <a:cubicBezTo>
                  <a:pt x="3806" y="5318"/>
                  <a:pt x="3806" y="5318"/>
                  <a:pt x="3806" y="5318"/>
                </a:cubicBezTo>
                <a:cubicBezTo>
                  <a:pt x="3878" y="5342"/>
                  <a:pt x="3878" y="5342"/>
                  <a:pt x="3878" y="5342"/>
                </a:cubicBezTo>
                <a:cubicBezTo>
                  <a:pt x="3925" y="5336"/>
                  <a:pt x="3925" y="5336"/>
                  <a:pt x="3925" y="5336"/>
                </a:cubicBezTo>
                <a:cubicBezTo>
                  <a:pt x="3937" y="5312"/>
                  <a:pt x="3937" y="5312"/>
                  <a:pt x="3937" y="5312"/>
                </a:cubicBezTo>
                <a:cubicBezTo>
                  <a:pt x="3990" y="5307"/>
                  <a:pt x="3990" y="5307"/>
                  <a:pt x="3990" y="5307"/>
                </a:cubicBezTo>
                <a:cubicBezTo>
                  <a:pt x="4044" y="5336"/>
                  <a:pt x="4044" y="5336"/>
                  <a:pt x="4044" y="5336"/>
                </a:cubicBezTo>
                <a:cubicBezTo>
                  <a:pt x="4109" y="5384"/>
                  <a:pt x="4109" y="5384"/>
                  <a:pt x="4109" y="5384"/>
                </a:cubicBezTo>
                <a:cubicBezTo>
                  <a:pt x="4144" y="5425"/>
                  <a:pt x="4144" y="5425"/>
                  <a:pt x="4144" y="5425"/>
                </a:cubicBezTo>
                <a:cubicBezTo>
                  <a:pt x="4192" y="5425"/>
                  <a:pt x="4192" y="5425"/>
                  <a:pt x="4192" y="5425"/>
                </a:cubicBezTo>
                <a:cubicBezTo>
                  <a:pt x="4215" y="5425"/>
                  <a:pt x="4215" y="5425"/>
                  <a:pt x="4215" y="5425"/>
                </a:cubicBezTo>
                <a:cubicBezTo>
                  <a:pt x="4245" y="5437"/>
                  <a:pt x="4245" y="5437"/>
                  <a:pt x="4245" y="5437"/>
                </a:cubicBezTo>
                <a:cubicBezTo>
                  <a:pt x="4275" y="5478"/>
                  <a:pt x="4275" y="5478"/>
                  <a:pt x="4275" y="5478"/>
                </a:cubicBezTo>
                <a:cubicBezTo>
                  <a:pt x="4340" y="5496"/>
                  <a:pt x="4340" y="5496"/>
                  <a:pt x="4340" y="5496"/>
                </a:cubicBezTo>
                <a:cubicBezTo>
                  <a:pt x="4340" y="5473"/>
                  <a:pt x="4340" y="5473"/>
                  <a:pt x="4340" y="5473"/>
                </a:cubicBezTo>
                <a:cubicBezTo>
                  <a:pt x="4376" y="5490"/>
                  <a:pt x="4376" y="5490"/>
                  <a:pt x="4376" y="5490"/>
                </a:cubicBezTo>
                <a:cubicBezTo>
                  <a:pt x="4411" y="5538"/>
                  <a:pt x="4411" y="5538"/>
                  <a:pt x="4411" y="5538"/>
                </a:cubicBezTo>
                <a:cubicBezTo>
                  <a:pt x="4411" y="5538"/>
                  <a:pt x="4459" y="5591"/>
                  <a:pt x="4470" y="5603"/>
                </a:cubicBezTo>
                <a:cubicBezTo>
                  <a:pt x="4482" y="5609"/>
                  <a:pt x="4465" y="5651"/>
                  <a:pt x="4465" y="5651"/>
                </a:cubicBezTo>
                <a:cubicBezTo>
                  <a:pt x="4488" y="5674"/>
                  <a:pt x="4488" y="5674"/>
                  <a:pt x="4488" y="5674"/>
                </a:cubicBezTo>
                <a:cubicBezTo>
                  <a:pt x="4512" y="5662"/>
                  <a:pt x="4512" y="5662"/>
                  <a:pt x="4512" y="5662"/>
                </a:cubicBezTo>
                <a:cubicBezTo>
                  <a:pt x="4547" y="5680"/>
                  <a:pt x="4547" y="5680"/>
                  <a:pt x="4547" y="5680"/>
                </a:cubicBezTo>
                <a:cubicBezTo>
                  <a:pt x="4595" y="5728"/>
                  <a:pt x="4595" y="5728"/>
                  <a:pt x="4595" y="5728"/>
                </a:cubicBezTo>
                <a:cubicBezTo>
                  <a:pt x="4595" y="5728"/>
                  <a:pt x="4631" y="5757"/>
                  <a:pt x="4648" y="5739"/>
                </a:cubicBezTo>
                <a:cubicBezTo>
                  <a:pt x="4731" y="5787"/>
                  <a:pt x="4731" y="5787"/>
                  <a:pt x="4731" y="5787"/>
                </a:cubicBezTo>
                <a:cubicBezTo>
                  <a:pt x="4779" y="5805"/>
                  <a:pt x="4779" y="5805"/>
                  <a:pt x="4779" y="5805"/>
                </a:cubicBezTo>
                <a:cubicBezTo>
                  <a:pt x="4773" y="5757"/>
                  <a:pt x="4773" y="5757"/>
                  <a:pt x="4773" y="5757"/>
                </a:cubicBezTo>
                <a:cubicBezTo>
                  <a:pt x="4797" y="5728"/>
                  <a:pt x="4797" y="5728"/>
                  <a:pt x="4797" y="5728"/>
                </a:cubicBezTo>
                <a:cubicBezTo>
                  <a:pt x="4880" y="5733"/>
                  <a:pt x="4880" y="5733"/>
                  <a:pt x="4880" y="5733"/>
                </a:cubicBezTo>
                <a:cubicBezTo>
                  <a:pt x="4886" y="5763"/>
                  <a:pt x="4886" y="5763"/>
                  <a:pt x="4886" y="5763"/>
                </a:cubicBezTo>
                <a:cubicBezTo>
                  <a:pt x="4909" y="5763"/>
                  <a:pt x="4909" y="5763"/>
                  <a:pt x="4909" y="5763"/>
                </a:cubicBezTo>
                <a:cubicBezTo>
                  <a:pt x="4927" y="5728"/>
                  <a:pt x="4927" y="5728"/>
                  <a:pt x="4927" y="5728"/>
                </a:cubicBezTo>
                <a:cubicBezTo>
                  <a:pt x="4897" y="5692"/>
                  <a:pt x="4897" y="5692"/>
                  <a:pt x="4897" y="5692"/>
                </a:cubicBezTo>
                <a:cubicBezTo>
                  <a:pt x="4814" y="5692"/>
                  <a:pt x="4814" y="5692"/>
                  <a:pt x="4814" y="5692"/>
                </a:cubicBezTo>
                <a:cubicBezTo>
                  <a:pt x="4761" y="5686"/>
                  <a:pt x="4761" y="5686"/>
                  <a:pt x="4761" y="5686"/>
                </a:cubicBezTo>
                <a:cubicBezTo>
                  <a:pt x="4678" y="5680"/>
                  <a:pt x="4678" y="5680"/>
                  <a:pt x="4678" y="5680"/>
                </a:cubicBezTo>
                <a:cubicBezTo>
                  <a:pt x="4642" y="5656"/>
                  <a:pt x="4642" y="5656"/>
                  <a:pt x="4642" y="5656"/>
                </a:cubicBezTo>
                <a:cubicBezTo>
                  <a:pt x="4589" y="5603"/>
                  <a:pt x="4589" y="5603"/>
                  <a:pt x="4589" y="5603"/>
                </a:cubicBezTo>
                <a:cubicBezTo>
                  <a:pt x="4595" y="5562"/>
                  <a:pt x="4595" y="5562"/>
                  <a:pt x="4595" y="5562"/>
                </a:cubicBezTo>
                <a:cubicBezTo>
                  <a:pt x="4595" y="5502"/>
                  <a:pt x="4595" y="5502"/>
                  <a:pt x="4595" y="5502"/>
                </a:cubicBezTo>
                <a:cubicBezTo>
                  <a:pt x="4613" y="5431"/>
                  <a:pt x="4613" y="5431"/>
                  <a:pt x="4613" y="5431"/>
                </a:cubicBezTo>
                <a:cubicBezTo>
                  <a:pt x="4613" y="5384"/>
                  <a:pt x="4613" y="5384"/>
                  <a:pt x="4613" y="5384"/>
                </a:cubicBezTo>
                <a:cubicBezTo>
                  <a:pt x="4583" y="5342"/>
                  <a:pt x="4583" y="5342"/>
                  <a:pt x="4583" y="5342"/>
                </a:cubicBezTo>
                <a:cubicBezTo>
                  <a:pt x="4536" y="5318"/>
                  <a:pt x="4536" y="5318"/>
                  <a:pt x="4536" y="5318"/>
                </a:cubicBezTo>
                <a:cubicBezTo>
                  <a:pt x="4459" y="5324"/>
                  <a:pt x="4459" y="5324"/>
                  <a:pt x="4459" y="5324"/>
                </a:cubicBezTo>
                <a:cubicBezTo>
                  <a:pt x="4405" y="5312"/>
                  <a:pt x="4405" y="5312"/>
                  <a:pt x="4405" y="5312"/>
                </a:cubicBezTo>
                <a:cubicBezTo>
                  <a:pt x="4340" y="5336"/>
                  <a:pt x="4340" y="5336"/>
                  <a:pt x="4340" y="5336"/>
                </a:cubicBezTo>
                <a:cubicBezTo>
                  <a:pt x="4304" y="5312"/>
                  <a:pt x="4304" y="5312"/>
                  <a:pt x="4304" y="5312"/>
                </a:cubicBezTo>
                <a:cubicBezTo>
                  <a:pt x="4340" y="5283"/>
                  <a:pt x="4340" y="5283"/>
                  <a:pt x="4340" y="5283"/>
                </a:cubicBezTo>
                <a:cubicBezTo>
                  <a:pt x="4340" y="5230"/>
                  <a:pt x="4340" y="5230"/>
                  <a:pt x="4340" y="5230"/>
                </a:cubicBezTo>
                <a:cubicBezTo>
                  <a:pt x="4352" y="5200"/>
                  <a:pt x="4352" y="5200"/>
                  <a:pt x="4352" y="5200"/>
                </a:cubicBezTo>
                <a:cubicBezTo>
                  <a:pt x="4376" y="5146"/>
                  <a:pt x="4376" y="5146"/>
                  <a:pt x="4376" y="5146"/>
                </a:cubicBezTo>
                <a:cubicBezTo>
                  <a:pt x="4376" y="5093"/>
                  <a:pt x="4376" y="5093"/>
                  <a:pt x="4376" y="5093"/>
                </a:cubicBezTo>
                <a:cubicBezTo>
                  <a:pt x="4411" y="5069"/>
                  <a:pt x="4411" y="5069"/>
                  <a:pt x="4411" y="5069"/>
                </a:cubicBezTo>
                <a:cubicBezTo>
                  <a:pt x="4417" y="5028"/>
                  <a:pt x="4417" y="5028"/>
                  <a:pt x="4417" y="5028"/>
                </a:cubicBezTo>
                <a:cubicBezTo>
                  <a:pt x="4388" y="5010"/>
                  <a:pt x="4388" y="5010"/>
                  <a:pt x="4388" y="5010"/>
                </a:cubicBezTo>
                <a:cubicBezTo>
                  <a:pt x="4304" y="5016"/>
                  <a:pt x="4304" y="5016"/>
                  <a:pt x="4304" y="5016"/>
                </a:cubicBezTo>
                <a:cubicBezTo>
                  <a:pt x="4251" y="5022"/>
                  <a:pt x="4251" y="5022"/>
                  <a:pt x="4251" y="5022"/>
                </a:cubicBezTo>
                <a:cubicBezTo>
                  <a:pt x="4227" y="5063"/>
                  <a:pt x="4227" y="5063"/>
                  <a:pt x="4227" y="5063"/>
                </a:cubicBezTo>
                <a:cubicBezTo>
                  <a:pt x="4204" y="5123"/>
                  <a:pt x="4204" y="5123"/>
                  <a:pt x="4204" y="5123"/>
                </a:cubicBezTo>
                <a:cubicBezTo>
                  <a:pt x="4180" y="5176"/>
                  <a:pt x="4180" y="5176"/>
                  <a:pt x="4180" y="5176"/>
                </a:cubicBezTo>
                <a:cubicBezTo>
                  <a:pt x="4133" y="5182"/>
                  <a:pt x="4133" y="5182"/>
                  <a:pt x="4133" y="5182"/>
                </a:cubicBezTo>
                <a:cubicBezTo>
                  <a:pt x="4067" y="5200"/>
                  <a:pt x="4067" y="5200"/>
                  <a:pt x="4067" y="5200"/>
                </a:cubicBezTo>
                <a:cubicBezTo>
                  <a:pt x="3996" y="5206"/>
                  <a:pt x="3996" y="5206"/>
                  <a:pt x="3996" y="5206"/>
                </a:cubicBezTo>
                <a:cubicBezTo>
                  <a:pt x="3967" y="5170"/>
                  <a:pt x="3967" y="5170"/>
                  <a:pt x="3967" y="5170"/>
                </a:cubicBezTo>
                <a:cubicBezTo>
                  <a:pt x="3907" y="5141"/>
                  <a:pt x="3907" y="5141"/>
                  <a:pt x="3907" y="5141"/>
                </a:cubicBezTo>
                <a:cubicBezTo>
                  <a:pt x="3890" y="5093"/>
                  <a:pt x="3890" y="5093"/>
                  <a:pt x="3890" y="5093"/>
                </a:cubicBezTo>
                <a:cubicBezTo>
                  <a:pt x="3848" y="5034"/>
                  <a:pt x="3848" y="5034"/>
                  <a:pt x="3848" y="5034"/>
                </a:cubicBezTo>
                <a:cubicBezTo>
                  <a:pt x="3824" y="4933"/>
                  <a:pt x="3824" y="4933"/>
                  <a:pt x="3824" y="4933"/>
                </a:cubicBezTo>
                <a:cubicBezTo>
                  <a:pt x="3818" y="4856"/>
                  <a:pt x="3818" y="4856"/>
                  <a:pt x="3818" y="4856"/>
                </a:cubicBezTo>
                <a:cubicBezTo>
                  <a:pt x="3848" y="4803"/>
                  <a:pt x="3848" y="4803"/>
                  <a:pt x="3848" y="4803"/>
                </a:cubicBezTo>
                <a:cubicBezTo>
                  <a:pt x="3860" y="4731"/>
                  <a:pt x="3860" y="4731"/>
                  <a:pt x="3860" y="4731"/>
                </a:cubicBezTo>
                <a:cubicBezTo>
                  <a:pt x="3830" y="4666"/>
                  <a:pt x="3830" y="4666"/>
                  <a:pt x="3830" y="4666"/>
                </a:cubicBezTo>
                <a:cubicBezTo>
                  <a:pt x="3883" y="4601"/>
                  <a:pt x="3883" y="4601"/>
                  <a:pt x="3883" y="4601"/>
                </a:cubicBezTo>
                <a:cubicBezTo>
                  <a:pt x="3925" y="4595"/>
                  <a:pt x="3925" y="4595"/>
                  <a:pt x="3925" y="4595"/>
                </a:cubicBezTo>
                <a:cubicBezTo>
                  <a:pt x="3967" y="4565"/>
                  <a:pt x="3967" y="4565"/>
                  <a:pt x="3967" y="4565"/>
                </a:cubicBezTo>
                <a:cubicBezTo>
                  <a:pt x="4014" y="4524"/>
                  <a:pt x="4014" y="4524"/>
                  <a:pt x="4014" y="4524"/>
                </a:cubicBezTo>
                <a:cubicBezTo>
                  <a:pt x="4073" y="4530"/>
                  <a:pt x="4073" y="4530"/>
                  <a:pt x="4073" y="4530"/>
                </a:cubicBezTo>
                <a:cubicBezTo>
                  <a:pt x="4115" y="4548"/>
                  <a:pt x="4115" y="4548"/>
                  <a:pt x="4115" y="4548"/>
                </a:cubicBezTo>
                <a:cubicBezTo>
                  <a:pt x="4150" y="4530"/>
                  <a:pt x="4150" y="4530"/>
                  <a:pt x="4150" y="4530"/>
                </a:cubicBezTo>
                <a:cubicBezTo>
                  <a:pt x="4180" y="4571"/>
                  <a:pt x="4180" y="4571"/>
                  <a:pt x="4180" y="4571"/>
                </a:cubicBezTo>
                <a:cubicBezTo>
                  <a:pt x="4227" y="4571"/>
                  <a:pt x="4227" y="4571"/>
                  <a:pt x="4227" y="4571"/>
                </a:cubicBezTo>
                <a:cubicBezTo>
                  <a:pt x="4269" y="4565"/>
                  <a:pt x="4269" y="4565"/>
                  <a:pt x="4269" y="4565"/>
                </a:cubicBezTo>
                <a:cubicBezTo>
                  <a:pt x="4263" y="4536"/>
                  <a:pt x="4263" y="4536"/>
                  <a:pt x="4263" y="4536"/>
                </a:cubicBezTo>
                <a:cubicBezTo>
                  <a:pt x="4275" y="4494"/>
                  <a:pt x="4275" y="4494"/>
                  <a:pt x="4275" y="4494"/>
                </a:cubicBezTo>
                <a:cubicBezTo>
                  <a:pt x="4340" y="4488"/>
                  <a:pt x="4340" y="4488"/>
                  <a:pt x="4340" y="4488"/>
                </a:cubicBezTo>
                <a:cubicBezTo>
                  <a:pt x="4381" y="4482"/>
                  <a:pt x="4381" y="4482"/>
                  <a:pt x="4381" y="4482"/>
                </a:cubicBezTo>
                <a:cubicBezTo>
                  <a:pt x="4459" y="4494"/>
                  <a:pt x="4459" y="4494"/>
                  <a:pt x="4459" y="4494"/>
                </a:cubicBezTo>
                <a:cubicBezTo>
                  <a:pt x="4494" y="4530"/>
                  <a:pt x="4494" y="4530"/>
                  <a:pt x="4494" y="4530"/>
                </a:cubicBezTo>
                <a:cubicBezTo>
                  <a:pt x="4518" y="4530"/>
                  <a:pt x="4518" y="4530"/>
                  <a:pt x="4518" y="4530"/>
                </a:cubicBezTo>
                <a:cubicBezTo>
                  <a:pt x="4536" y="4506"/>
                  <a:pt x="4536" y="4506"/>
                  <a:pt x="4536" y="4506"/>
                </a:cubicBezTo>
                <a:cubicBezTo>
                  <a:pt x="4559" y="4500"/>
                  <a:pt x="4559" y="4500"/>
                  <a:pt x="4559" y="4500"/>
                </a:cubicBezTo>
                <a:cubicBezTo>
                  <a:pt x="4595" y="4536"/>
                  <a:pt x="4595" y="4536"/>
                  <a:pt x="4595" y="4536"/>
                </a:cubicBezTo>
                <a:cubicBezTo>
                  <a:pt x="4631" y="4577"/>
                  <a:pt x="4631" y="4577"/>
                  <a:pt x="4631" y="4577"/>
                </a:cubicBezTo>
                <a:cubicBezTo>
                  <a:pt x="4631" y="4631"/>
                  <a:pt x="4631" y="4631"/>
                  <a:pt x="4631" y="4631"/>
                </a:cubicBezTo>
                <a:cubicBezTo>
                  <a:pt x="4648" y="4654"/>
                  <a:pt x="4648" y="4654"/>
                  <a:pt x="4648" y="4654"/>
                </a:cubicBezTo>
                <a:cubicBezTo>
                  <a:pt x="4654" y="4690"/>
                  <a:pt x="4654" y="4690"/>
                  <a:pt x="4654" y="4690"/>
                </a:cubicBezTo>
                <a:cubicBezTo>
                  <a:pt x="4684" y="4714"/>
                  <a:pt x="4684" y="4714"/>
                  <a:pt x="4684" y="4714"/>
                </a:cubicBezTo>
                <a:cubicBezTo>
                  <a:pt x="4696" y="4743"/>
                  <a:pt x="4696" y="4743"/>
                  <a:pt x="4696" y="4743"/>
                </a:cubicBezTo>
                <a:cubicBezTo>
                  <a:pt x="4725" y="4761"/>
                  <a:pt x="4725" y="4761"/>
                  <a:pt x="4725" y="4761"/>
                </a:cubicBezTo>
                <a:cubicBezTo>
                  <a:pt x="4731" y="4803"/>
                  <a:pt x="4731" y="4803"/>
                  <a:pt x="4731" y="4803"/>
                </a:cubicBezTo>
                <a:cubicBezTo>
                  <a:pt x="4761" y="4809"/>
                  <a:pt x="4761" y="4809"/>
                  <a:pt x="4761" y="4809"/>
                </a:cubicBezTo>
                <a:cubicBezTo>
                  <a:pt x="4779" y="4785"/>
                  <a:pt x="4779" y="4785"/>
                  <a:pt x="4779" y="4785"/>
                </a:cubicBezTo>
                <a:cubicBezTo>
                  <a:pt x="4791" y="4743"/>
                  <a:pt x="4791" y="4743"/>
                  <a:pt x="4791" y="4743"/>
                </a:cubicBezTo>
                <a:cubicBezTo>
                  <a:pt x="4773" y="4696"/>
                  <a:pt x="4773" y="4696"/>
                  <a:pt x="4773" y="4696"/>
                </a:cubicBezTo>
                <a:cubicBezTo>
                  <a:pt x="4755" y="4619"/>
                  <a:pt x="4755" y="4619"/>
                  <a:pt x="4755" y="4619"/>
                </a:cubicBezTo>
                <a:cubicBezTo>
                  <a:pt x="4720" y="4554"/>
                  <a:pt x="4720" y="4554"/>
                  <a:pt x="4720" y="4554"/>
                </a:cubicBezTo>
                <a:cubicBezTo>
                  <a:pt x="4720" y="4471"/>
                  <a:pt x="4720" y="4471"/>
                  <a:pt x="4720" y="4471"/>
                </a:cubicBezTo>
                <a:cubicBezTo>
                  <a:pt x="4720" y="4459"/>
                  <a:pt x="4737" y="4411"/>
                  <a:pt x="4737" y="4411"/>
                </a:cubicBezTo>
                <a:cubicBezTo>
                  <a:pt x="4773" y="4346"/>
                  <a:pt x="4773" y="4346"/>
                  <a:pt x="4773" y="4346"/>
                </a:cubicBezTo>
                <a:cubicBezTo>
                  <a:pt x="4820" y="4328"/>
                  <a:pt x="4820" y="4328"/>
                  <a:pt x="4820" y="4328"/>
                </a:cubicBezTo>
                <a:cubicBezTo>
                  <a:pt x="4880" y="4275"/>
                  <a:pt x="4880" y="4275"/>
                  <a:pt x="4880" y="4275"/>
                </a:cubicBezTo>
                <a:cubicBezTo>
                  <a:pt x="4933" y="4239"/>
                  <a:pt x="4933" y="4239"/>
                  <a:pt x="4933" y="4239"/>
                </a:cubicBezTo>
                <a:cubicBezTo>
                  <a:pt x="4980" y="4221"/>
                  <a:pt x="4980" y="4221"/>
                  <a:pt x="4980" y="4221"/>
                </a:cubicBezTo>
                <a:cubicBezTo>
                  <a:pt x="4992" y="4186"/>
                  <a:pt x="4992" y="4186"/>
                  <a:pt x="4992" y="4186"/>
                </a:cubicBezTo>
                <a:cubicBezTo>
                  <a:pt x="5034" y="4162"/>
                  <a:pt x="5034" y="4162"/>
                  <a:pt x="5034" y="4162"/>
                </a:cubicBezTo>
                <a:cubicBezTo>
                  <a:pt x="4998" y="4097"/>
                  <a:pt x="4998" y="4097"/>
                  <a:pt x="4998" y="4097"/>
                </a:cubicBezTo>
                <a:cubicBezTo>
                  <a:pt x="4969" y="4067"/>
                  <a:pt x="4969" y="4067"/>
                  <a:pt x="4969" y="4067"/>
                </a:cubicBezTo>
                <a:cubicBezTo>
                  <a:pt x="4980" y="4038"/>
                  <a:pt x="4980" y="4038"/>
                  <a:pt x="4980" y="4038"/>
                </a:cubicBezTo>
                <a:cubicBezTo>
                  <a:pt x="4957" y="4002"/>
                  <a:pt x="4957" y="4002"/>
                  <a:pt x="4957" y="4002"/>
                </a:cubicBezTo>
                <a:cubicBezTo>
                  <a:pt x="4998" y="3984"/>
                  <a:pt x="4998" y="3984"/>
                  <a:pt x="4998" y="3984"/>
                </a:cubicBezTo>
                <a:cubicBezTo>
                  <a:pt x="5034" y="4032"/>
                  <a:pt x="5034" y="4032"/>
                  <a:pt x="5034" y="4032"/>
                </a:cubicBezTo>
                <a:cubicBezTo>
                  <a:pt x="5052" y="3984"/>
                  <a:pt x="5052" y="3984"/>
                  <a:pt x="5052" y="3984"/>
                </a:cubicBezTo>
                <a:cubicBezTo>
                  <a:pt x="5075" y="3943"/>
                  <a:pt x="5075" y="3943"/>
                  <a:pt x="5075" y="3943"/>
                </a:cubicBezTo>
                <a:cubicBezTo>
                  <a:pt x="5105" y="3919"/>
                  <a:pt x="5105" y="3919"/>
                  <a:pt x="5105" y="3919"/>
                </a:cubicBezTo>
                <a:cubicBezTo>
                  <a:pt x="5129" y="3830"/>
                  <a:pt x="5129" y="3830"/>
                  <a:pt x="5129" y="3830"/>
                </a:cubicBezTo>
                <a:cubicBezTo>
                  <a:pt x="5206" y="3830"/>
                  <a:pt x="5206" y="3830"/>
                  <a:pt x="5206" y="3830"/>
                </a:cubicBezTo>
                <a:cubicBezTo>
                  <a:pt x="5253" y="3807"/>
                  <a:pt x="5253" y="3807"/>
                  <a:pt x="5253" y="3807"/>
                </a:cubicBezTo>
                <a:cubicBezTo>
                  <a:pt x="5312" y="3801"/>
                  <a:pt x="5312" y="3801"/>
                  <a:pt x="5312" y="3801"/>
                </a:cubicBezTo>
                <a:cubicBezTo>
                  <a:pt x="5295" y="3765"/>
                  <a:pt x="5295" y="3765"/>
                  <a:pt x="5295" y="3765"/>
                </a:cubicBezTo>
                <a:cubicBezTo>
                  <a:pt x="5295" y="3694"/>
                  <a:pt x="5295" y="3694"/>
                  <a:pt x="5295" y="3694"/>
                </a:cubicBezTo>
                <a:cubicBezTo>
                  <a:pt x="5336" y="3641"/>
                  <a:pt x="5336" y="3641"/>
                  <a:pt x="5336" y="3641"/>
                </a:cubicBezTo>
                <a:cubicBezTo>
                  <a:pt x="5378" y="3641"/>
                  <a:pt x="5378" y="3641"/>
                  <a:pt x="5378" y="3641"/>
                </a:cubicBezTo>
                <a:cubicBezTo>
                  <a:pt x="5395" y="3605"/>
                  <a:pt x="5395" y="3605"/>
                  <a:pt x="5395" y="3605"/>
                </a:cubicBezTo>
                <a:cubicBezTo>
                  <a:pt x="5455" y="3611"/>
                  <a:pt x="5455" y="3611"/>
                  <a:pt x="5455" y="3611"/>
                </a:cubicBezTo>
                <a:cubicBezTo>
                  <a:pt x="5508" y="3575"/>
                  <a:pt x="5508" y="3575"/>
                  <a:pt x="5508" y="3575"/>
                </a:cubicBezTo>
                <a:cubicBezTo>
                  <a:pt x="5544" y="3534"/>
                  <a:pt x="5544" y="3534"/>
                  <a:pt x="5544" y="3534"/>
                </a:cubicBezTo>
                <a:cubicBezTo>
                  <a:pt x="5609" y="3528"/>
                  <a:pt x="5609" y="3528"/>
                  <a:pt x="5609" y="3528"/>
                </a:cubicBezTo>
                <a:cubicBezTo>
                  <a:pt x="5609" y="3528"/>
                  <a:pt x="5668" y="3540"/>
                  <a:pt x="5680" y="3546"/>
                </a:cubicBezTo>
                <a:cubicBezTo>
                  <a:pt x="5692" y="3546"/>
                  <a:pt x="5662" y="3569"/>
                  <a:pt x="5662" y="3569"/>
                </a:cubicBezTo>
                <a:cubicBezTo>
                  <a:pt x="5585" y="3569"/>
                  <a:pt x="5585" y="3569"/>
                  <a:pt x="5585" y="3569"/>
                </a:cubicBezTo>
                <a:cubicBezTo>
                  <a:pt x="5585" y="3569"/>
                  <a:pt x="5561" y="3587"/>
                  <a:pt x="5550" y="3593"/>
                </a:cubicBezTo>
                <a:cubicBezTo>
                  <a:pt x="5538" y="3599"/>
                  <a:pt x="5550" y="3646"/>
                  <a:pt x="5550" y="3646"/>
                </a:cubicBezTo>
                <a:cubicBezTo>
                  <a:pt x="5579" y="3658"/>
                  <a:pt x="5579" y="3658"/>
                  <a:pt x="5579" y="3658"/>
                </a:cubicBezTo>
                <a:cubicBezTo>
                  <a:pt x="5615" y="3629"/>
                  <a:pt x="5615" y="3629"/>
                  <a:pt x="5615" y="3629"/>
                </a:cubicBezTo>
                <a:cubicBezTo>
                  <a:pt x="5638" y="3611"/>
                  <a:pt x="5638" y="3611"/>
                  <a:pt x="5638" y="3611"/>
                </a:cubicBezTo>
                <a:cubicBezTo>
                  <a:pt x="5686" y="3599"/>
                  <a:pt x="5686" y="3599"/>
                  <a:pt x="5686" y="3599"/>
                </a:cubicBezTo>
                <a:cubicBezTo>
                  <a:pt x="5739" y="3575"/>
                  <a:pt x="5739" y="3575"/>
                  <a:pt x="5739" y="3575"/>
                </a:cubicBezTo>
                <a:cubicBezTo>
                  <a:pt x="5793" y="3563"/>
                  <a:pt x="5793" y="3563"/>
                  <a:pt x="5793" y="3563"/>
                </a:cubicBezTo>
                <a:cubicBezTo>
                  <a:pt x="5828" y="3510"/>
                  <a:pt x="5828" y="3510"/>
                  <a:pt x="5828" y="3510"/>
                </a:cubicBezTo>
                <a:cubicBezTo>
                  <a:pt x="5870" y="3480"/>
                  <a:pt x="5870" y="3480"/>
                  <a:pt x="5870" y="3480"/>
                </a:cubicBezTo>
                <a:cubicBezTo>
                  <a:pt x="5876" y="3439"/>
                  <a:pt x="5876" y="3439"/>
                  <a:pt x="5876" y="3439"/>
                </a:cubicBezTo>
                <a:cubicBezTo>
                  <a:pt x="5822" y="3451"/>
                  <a:pt x="5822" y="3451"/>
                  <a:pt x="5822" y="3451"/>
                </a:cubicBezTo>
                <a:cubicBezTo>
                  <a:pt x="5787" y="3510"/>
                  <a:pt x="5787" y="3510"/>
                  <a:pt x="5787" y="3510"/>
                </a:cubicBezTo>
                <a:cubicBezTo>
                  <a:pt x="5722" y="3516"/>
                  <a:pt x="5722" y="3516"/>
                  <a:pt x="5722" y="3516"/>
                </a:cubicBezTo>
                <a:cubicBezTo>
                  <a:pt x="5668" y="3492"/>
                  <a:pt x="5668" y="3492"/>
                  <a:pt x="5668" y="3492"/>
                </a:cubicBezTo>
                <a:cubicBezTo>
                  <a:pt x="5615" y="3445"/>
                  <a:pt x="5615" y="3445"/>
                  <a:pt x="5615" y="3445"/>
                </a:cubicBezTo>
                <a:cubicBezTo>
                  <a:pt x="5585" y="3374"/>
                  <a:pt x="5585" y="3374"/>
                  <a:pt x="5585" y="3374"/>
                </a:cubicBezTo>
                <a:cubicBezTo>
                  <a:pt x="5638" y="3338"/>
                  <a:pt x="5638" y="3338"/>
                  <a:pt x="5638" y="3338"/>
                </a:cubicBezTo>
                <a:cubicBezTo>
                  <a:pt x="5633" y="3273"/>
                  <a:pt x="5633" y="3273"/>
                  <a:pt x="5633" y="3273"/>
                </a:cubicBezTo>
                <a:cubicBezTo>
                  <a:pt x="5561" y="3267"/>
                  <a:pt x="5561" y="3267"/>
                  <a:pt x="5561" y="3267"/>
                </a:cubicBezTo>
                <a:cubicBezTo>
                  <a:pt x="5484" y="3291"/>
                  <a:pt x="5484" y="3291"/>
                  <a:pt x="5484" y="3291"/>
                </a:cubicBezTo>
                <a:cubicBezTo>
                  <a:pt x="5401" y="3344"/>
                  <a:pt x="5401" y="3344"/>
                  <a:pt x="5401" y="3344"/>
                </a:cubicBezTo>
                <a:cubicBezTo>
                  <a:pt x="5318" y="3421"/>
                  <a:pt x="5318" y="3421"/>
                  <a:pt x="5318" y="3421"/>
                </a:cubicBezTo>
                <a:cubicBezTo>
                  <a:pt x="5253" y="3468"/>
                  <a:pt x="5253" y="3468"/>
                  <a:pt x="5253" y="3468"/>
                </a:cubicBezTo>
                <a:cubicBezTo>
                  <a:pt x="5277" y="3421"/>
                  <a:pt x="5277" y="3421"/>
                  <a:pt x="5277" y="3421"/>
                </a:cubicBezTo>
                <a:cubicBezTo>
                  <a:pt x="5318" y="3380"/>
                  <a:pt x="5318" y="3380"/>
                  <a:pt x="5318" y="3380"/>
                </a:cubicBezTo>
                <a:cubicBezTo>
                  <a:pt x="5342" y="3356"/>
                  <a:pt x="5342" y="3356"/>
                  <a:pt x="5342" y="3356"/>
                </a:cubicBezTo>
                <a:cubicBezTo>
                  <a:pt x="5277" y="3338"/>
                  <a:pt x="5277" y="3338"/>
                  <a:pt x="5277" y="3338"/>
                </a:cubicBezTo>
                <a:cubicBezTo>
                  <a:pt x="5360" y="3338"/>
                  <a:pt x="5360" y="3338"/>
                  <a:pt x="5360" y="3338"/>
                </a:cubicBezTo>
                <a:cubicBezTo>
                  <a:pt x="5378" y="3297"/>
                  <a:pt x="5378" y="3297"/>
                  <a:pt x="5378" y="3297"/>
                </a:cubicBezTo>
                <a:cubicBezTo>
                  <a:pt x="5425" y="3261"/>
                  <a:pt x="5425" y="3261"/>
                  <a:pt x="5425" y="3261"/>
                </a:cubicBezTo>
                <a:cubicBezTo>
                  <a:pt x="5479" y="3261"/>
                  <a:pt x="5479" y="3261"/>
                  <a:pt x="5479" y="3261"/>
                </a:cubicBezTo>
                <a:cubicBezTo>
                  <a:pt x="5502" y="3214"/>
                  <a:pt x="5502" y="3214"/>
                  <a:pt x="5502" y="3214"/>
                </a:cubicBezTo>
                <a:cubicBezTo>
                  <a:pt x="5550" y="3196"/>
                  <a:pt x="5550" y="3196"/>
                  <a:pt x="5550" y="3196"/>
                </a:cubicBezTo>
                <a:cubicBezTo>
                  <a:pt x="5621" y="3196"/>
                  <a:pt x="5621" y="3196"/>
                  <a:pt x="5621" y="3196"/>
                </a:cubicBezTo>
                <a:cubicBezTo>
                  <a:pt x="5745" y="3190"/>
                  <a:pt x="5745" y="3190"/>
                  <a:pt x="5745" y="3190"/>
                </a:cubicBezTo>
                <a:cubicBezTo>
                  <a:pt x="5811" y="3202"/>
                  <a:pt x="5811" y="3202"/>
                  <a:pt x="5811" y="3202"/>
                </a:cubicBezTo>
                <a:cubicBezTo>
                  <a:pt x="5864" y="3202"/>
                  <a:pt x="5864" y="3202"/>
                  <a:pt x="5864" y="3202"/>
                </a:cubicBezTo>
                <a:cubicBezTo>
                  <a:pt x="5917" y="3166"/>
                  <a:pt x="5917" y="3166"/>
                  <a:pt x="5917" y="3166"/>
                </a:cubicBezTo>
                <a:cubicBezTo>
                  <a:pt x="5959" y="3113"/>
                  <a:pt x="5959" y="3113"/>
                  <a:pt x="5959" y="3113"/>
                </a:cubicBezTo>
                <a:cubicBezTo>
                  <a:pt x="6042" y="3107"/>
                  <a:pt x="6042" y="3107"/>
                  <a:pt x="6042" y="3107"/>
                </a:cubicBezTo>
                <a:cubicBezTo>
                  <a:pt x="6089" y="3089"/>
                  <a:pt x="6089" y="3089"/>
                  <a:pt x="6089" y="3089"/>
                </a:cubicBezTo>
                <a:cubicBezTo>
                  <a:pt x="6113" y="3065"/>
                  <a:pt x="6113" y="3065"/>
                  <a:pt x="6113" y="3065"/>
                </a:cubicBezTo>
                <a:cubicBezTo>
                  <a:pt x="6083" y="3042"/>
                  <a:pt x="6083" y="3042"/>
                  <a:pt x="6083" y="3042"/>
                </a:cubicBezTo>
                <a:cubicBezTo>
                  <a:pt x="6101" y="3018"/>
                  <a:pt x="6101" y="3018"/>
                  <a:pt x="6101" y="3018"/>
                </a:cubicBezTo>
                <a:cubicBezTo>
                  <a:pt x="6107" y="2971"/>
                  <a:pt x="6107" y="2971"/>
                  <a:pt x="6107" y="2971"/>
                </a:cubicBezTo>
                <a:cubicBezTo>
                  <a:pt x="6042" y="2959"/>
                  <a:pt x="6042" y="2959"/>
                  <a:pt x="6042" y="2959"/>
                </a:cubicBezTo>
                <a:cubicBezTo>
                  <a:pt x="6036" y="2935"/>
                  <a:pt x="6036" y="2935"/>
                  <a:pt x="6036" y="2935"/>
                </a:cubicBezTo>
                <a:cubicBezTo>
                  <a:pt x="5965" y="2935"/>
                  <a:pt x="5965" y="2935"/>
                  <a:pt x="5965" y="2935"/>
                </a:cubicBezTo>
                <a:cubicBezTo>
                  <a:pt x="5917" y="2959"/>
                  <a:pt x="5917" y="2959"/>
                  <a:pt x="5917" y="2959"/>
                </a:cubicBezTo>
                <a:cubicBezTo>
                  <a:pt x="5882" y="2982"/>
                  <a:pt x="5882" y="2982"/>
                  <a:pt x="5882" y="2982"/>
                </a:cubicBezTo>
                <a:cubicBezTo>
                  <a:pt x="5852" y="2971"/>
                  <a:pt x="5852" y="2971"/>
                  <a:pt x="5852" y="2971"/>
                </a:cubicBezTo>
                <a:cubicBezTo>
                  <a:pt x="5864" y="2941"/>
                  <a:pt x="5864" y="2941"/>
                  <a:pt x="5864" y="2941"/>
                </a:cubicBezTo>
                <a:cubicBezTo>
                  <a:pt x="5923" y="2917"/>
                  <a:pt x="5923" y="2917"/>
                  <a:pt x="5923" y="2917"/>
                </a:cubicBezTo>
                <a:cubicBezTo>
                  <a:pt x="5994" y="2899"/>
                  <a:pt x="5994" y="2899"/>
                  <a:pt x="5994" y="2899"/>
                </a:cubicBezTo>
                <a:cubicBezTo>
                  <a:pt x="6030" y="2876"/>
                  <a:pt x="6030" y="2876"/>
                  <a:pt x="6030" y="2876"/>
                </a:cubicBezTo>
                <a:cubicBezTo>
                  <a:pt x="5982" y="2870"/>
                  <a:pt x="5982" y="2870"/>
                  <a:pt x="5982" y="2870"/>
                </a:cubicBezTo>
                <a:cubicBezTo>
                  <a:pt x="5935" y="2846"/>
                  <a:pt x="5935" y="2846"/>
                  <a:pt x="5935" y="2846"/>
                </a:cubicBezTo>
                <a:cubicBezTo>
                  <a:pt x="5876" y="2828"/>
                  <a:pt x="5876" y="2828"/>
                  <a:pt x="5876" y="2828"/>
                </a:cubicBezTo>
                <a:cubicBezTo>
                  <a:pt x="5840" y="2799"/>
                  <a:pt x="5840" y="2799"/>
                  <a:pt x="5840" y="2799"/>
                </a:cubicBezTo>
                <a:cubicBezTo>
                  <a:pt x="5799" y="2763"/>
                  <a:pt x="5799" y="2763"/>
                  <a:pt x="5799" y="2763"/>
                </a:cubicBezTo>
                <a:cubicBezTo>
                  <a:pt x="5781" y="2727"/>
                  <a:pt x="5781" y="2727"/>
                  <a:pt x="5781" y="2727"/>
                </a:cubicBezTo>
                <a:cubicBezTo>
                  <a:pt x="5804" y="2727"/>
                  <a:pt x="5804" y="2727"/>
                  <a:pt x="5804" y="2727"/>
                </a:cubicBezTo>
                <a:cubicBezTo>
                  <a:pt x="5811" y="2704"/>
                  <a:pt x="5811" y="2704"/>
                  <a:pt x="5811" y="2704"/>
                </a:cubicBezTo>
                <a:cubicBezTo>
                  <a:pt x="5775" y="2650"/>
                  <a:pt x="5775" y="2650"/>
                  <a:pt x="5775" y="2650"/>
                </a:cubicBezTo>
                <a:cubicBezTo>
                  <a:pt x="5727" y="2585"/>
                  <a:pt x="5727" y="2585"/>
                  <a:pt x="5727" y="2585"/>
                </a:cubicBezTo>
                <a:cubicBezTo>
                  <a:pt x="5656" y="2484"/>
                  <a:pt x="5656" y="2484"/>
                  <a:pt x="5656" y="2484"/>
                </a:cubicBezTo>
                <a:cubicBezTo>
                  <a:pt x="5633" y="2431"/>
                  <a:pt x="5633" y="2431"/>
                  <a:pt x="5633" y="2431"/>
                </a:cubicBezTo>
                <a:cubicBezTo>
                  <a:pt x="5579" y="2496"/>
                  <a:pt x="5579" y="2496"/>
                  <a:pt x="5579" y="2496"/>
                </a:cubicBezTo>
                <a:cubicBezTo>
                  <a:pt x="5579" y="2550"/>
                  <a:pt x="5579" y="2550"/>
                  <a:pt x="5579" y="2550"/>
                </a:cubicBezTo>
                <a:cubicBezTo>
                  <a:pt x="5526" y="2573"/>
                  <a:pt x="5526" y="2573"/>
                  <a:pt x="5526" y="2573"/>
                </a:cubicBezTo>
                <a:cubicBezTo>
                  <a:pt x="5496" y="2609"/>
                  <a:pt x="5496" y="2609"/>
                  <a:pt x="5496" y="2609"/>
                </a:cubicBezTo>
                <a:cubicBezTo>
                  <a:pt x="5443" y="2603"/>
                  <a:pt x="5443" y="2603"/>
                  <a:pt x="5443" y="2603"/>
                </a:cubicBezTo>
                <a:cubicBezTo>
                  <a:pt x="5431" y="2573"/>
                  <a:pt x="5431" y="2573"/>
                  <a:pt x="5431" y="2573"/>
                </a:cubicBezTo>
                <a:cubicBezTo>
                  <a:pt x="5395" y="2544"/>
                  <a:pt x="5395" y="2544"/>
                  <a:pt x="5395" y="2544"/>
                </a:cubicBezTo>
                <a:cubicBezTo>
                  <a:pt x="5342" y="2555"/>
                  <a:pt x="5342" y="2555"/>
                  <a:pt x="5342" y="2555"/>
                </a:cubicBezTo>
                <a:cubicBezTo>
                  <a:pt x="5360" y="2496"/>
                  <a:pt x="5360" y="2496"/>
                  <a:pt x="5360" y="2496"/>
                </a:cubicBezTo>
                <a:cubicBezTo>
                  <a:pt x="5360" y="2419"/>
                  <a:pt x="5360" y="2419"/>
                  <a:pt x="5360" y="2419"/>
                </a:cubicBezTo>
                <a:cubicBezTo>
                  <a:pt x="5354" y="2372"/>
                  <a:pt x="5354" y="2372"/>
                  <a:pt x="5354" y="2372"/>
                </a:cubicBezTo>
                <a:cubicBezTo>
                  <a:pt x="5295" y="2372"/>
                  <a:pt x="5295" y="2372"/>
                  <a:pt x="5295" y="2372"/>
                </a:cubicBezTo>
                <a:cubicBezTo>
                  <a:pt x="5247" y="2342"/>
                  <a:pt x="5247" y="2342"/>
                  <a:pt x="5247" y="2342"/>
                </a:cubicBezTo>
                <a:cubicBezTo>
                  <a:pt x="5200" y="2295"/>
                  <a:pt x="5200" y="2295"/>
                  <a:pt x="5200" y="2295"/>
                </a:cubicBezTo>
                <a:cubicBezTo>
                  <a:pt x="5117" y="2247"/>
                  <a:pt x="5117" y="2247"/>
                  <a:pt x="5117" y="2247"/>
                </a:cubicBezTo>
                <a:cubicBezTo>
                  <a:pt x="5093" y="2265"/>
                  <a:pt x="5093" y="2265"/>
                  <a:pt x="5093" y="2265"/>
                </a:cubicBezTo>
                <a:cubicBezTo>
                  <a:pt x="5022" y="2265"/>
                  <a:pt x="5022" y="2265"/>
                  <a:pt x="5022" y="2265"/>
                </a:cubicBezTo>
                <a:cubicBezTo>
                  <a:pt x="4992" y="2247"/>
                  <a:pt x="4992" y="2247"/>
                  <a:pt x="4992" y="2247"/>
                </a:cubicBezTo>
                <a:cubicBezTo>
                  <a:pt x="4915" y="2247"/>
                  <a:pt x="4915" y="2247"/>
                  <a:pt x="4915" y="2247"/>
                </a:cubicBezTo>
                <a:cubicBezTo>
                  <a:pt x="4886" y="2277"/>
                  <a:pt x="4886" y="2277"/>
                  <a:pt x="4886" y="2277"/>
                </a:cubicBezTo>
                <a:cubicBezTo>
                  <a:pt x="4915" y="2324"/>
                  <a:pt x="4915" y="2324"/>
                  <a:pt x="4915" y="2324"/>
                </a:cubicBezTo>
                <a:cubicBezTo>
                  <a:pt x="4903" y="2384"/>
                  <a:pt x="4903" y="2384"/>
                  <a:pt x="4903" y="2384"/>
                </a:cubicBezTo>
                <a:cubicBezTo>
                  <a:pt x="4909" y="2425"/>
                  <a:pt x="4909" y="2425"/>
                  <a:pt x="4909" y="2425"/>
                </a:cubicBezTo>
                <a:cubicBezTo>
                  <a:pt x="4939" y="2478"/>
                  <a:pt x="4939" y="2478"/>
                  <a:pt x="4939" y="2478"/>
                </a:cubicBezTo>
                <a:cubicBezTo>
                  <a:pt x="4897" y="2478"/>
                  <a:pt x="4897" y="2478"/>
                  <a:pt x="4897" y="2478"/>
                </a:cubicBezTo>
                <a:cubicBezTo>
                  <a:pt x="4897" y="2532"/>
                  <a:pt x="4897" y="2532"/>
                  <a:pt x="4897" y="2532"/>
                </a:cubicBezTo>
                <a:cubicBezTo>
                  <a:pt x="4874" y="2561"/>
                  <a:pt x="4874" y="2561"/>
                  <a:pt x="4874" y="2561"/>
                </a:cubicBezTo>
                <a:cubicBezTo>
                  <a:pt x="4909" y="2579"/>
                  <a:pt x="4909" y="2579"/>
                  <a:pt x="4909" y="2579"/>
                </a:cubicBezTo>
                <a:cubicBezTo>
                  <a:pt x="4957" y="2621"/>
                  <a:pt x="4957" y="2621"/>
                  <a:pt x="4957" y="2621"/>
                </a:cubicBezTo>
                <a:cubicBezTo>
                  <a:pt x="4974" y="2686"/>
                  <a:pt x="4974" y="2686"/>
                  <a:pt x="4974" y="2686"/>
                </a:cubicBezTo>
                <a:cubicBezTo>
                  <a:pt x="4974" y="2757"/>
                  <a:pt x="4974" y="2757"/>
                  <a:pt x="4974" y="2757"/>
                </a:cubicBezTo>
                <a:cubicBezTo>
                  <a:pt x="4939" y="2810"/>
                  <a:pt x="4939" y="2810"/>
                  <a:pt x="4939" y="2810"/>
                </a:cubicBezTo>
                <a:cubicBezTo>
                  <a:pt x="4886" y="2852"/>
                  <a:pt x="4886" y="2852"/>
                  <a:pt x="4886" y="2852"/>
                </a:cubicBezTo>
                <a:cubicBezTo>
                  <a:pt x="4814" y="2858"/>
                  <a:pt x="4814" y="2858"/>
                  <a:pt x="4814" y="2858"/>
                </a:cubicBezTo>
                <a:cubicBezTo>
                  <a:pt x="4856" y="2923"/>
                  <a:pt x="4856" y="2923"/>
                  <a:pt x="4856" y="2923"/>
                </a:cubicBezTo>
                <a:cubicBezTo>
                  <a:pt x="4856" y="3000"/>
                  <a:pt x="4856" y="3000"/>
                  <a:pt x="4856" y="3000"/>
                </a:cubicBezTo>
                <a:cubicBezTo>
                  <a:pt x="4874" y="3048"/>
                  <a:pt x="4874" y="3048"/>
                  <a:pt x="4874" y="3048"/>
                </a:cubicBezTo>
                <a:cubicBezTo>
                  <a:pt x="4862" y="3083"/>
                  <a:pt x="4862" y="3083"/>
                  <a:pt x="4862" y="3083"/>
                </a:cubicBezTo>
                <a:cubicBezTo>
                  <a:pt x="4832" y="3131"/>
                  <a:pt x="4832" y="3131"/>
                  <a:pt x="4832" y="3131"/>
                </a:cubicBezTo>
                <a:cubicBezTo>
                  <a:pt x="4761" y="3137"/>
                  <a:pt x="4761" y="3137"/>
                  <a:pt x="4761" y="3137"/>
                </a:cubicBezTo>
                <a:cubicBezTo>
                  <a:pt x="4725" y="3071"/>
                  <a:pt x="4725" y="3071"/>
                  <a:pt x="4725" y="3071"/>
                </a:cubicBezTo>
                <a:cubicBezTo>
                  <a:pt x="4672" y="3018"/>
                  <a:pt x="4672" y="3018"/>
                  <a:pt x="4672" y="3018"/>
                </a:cubicBezTo>
                <a:cubicBezTo>
                  <a:pt x="4672" y="2965"/>
                  <a:pt x="4672" y="2965"/>
                  <a:pt x="4672" y="2965"/>
                </a:cubicBezTo>
                <a:cubicBezTo>
                  <a:pt x="4660" y="2899"/>
                  <a:pt x="4660" y="2899"/>
                  <a:pt x="4660" y="2899"/>
                </a:cubicBezTo>
                <a:cubicBezTo>
                  <a:pt x="4666" y="2840"/>
                  <a:pt x="4666" y="2840"/>
                  <a:pt x="4666" y="2840"/>
                </a:cubicBezTo>
                <a:cubicBezTo>
                  <a:pt x="4577" y="2828"/>
                  <a:pt x="4577" y="2828"/>
                  <a:pt x="4577" y="2828"/>
                </a:cubicBezTo>
                <a:cubicBezTo>
                  <a:pt x="4512" y="2828"/>
                  <a:pt x="4512" y="2828"/>
                  <a:pt x="4512" y="2828"/>
                </a:cubicBezTo>
                <a:cubicBezTo>
                  <a:pt x="4482" y="2805"/>
                  <a:pt x="4482" y="2805"/>
                  <a:pt x="4482" y="2805"/>
                </a:cubicBezTo>
                <a:cubicBezTo>
                  <a:pt x="4399" y="2787"/>
                  <a:pt x="4399" y="2787"/>
                  <a:pt x="4399" y="2787"/>
                </a:cubicBezTo>
                <a:cubicBezTo>
                  <a:pt x="4364" y="2751"/>
                  <a:pt x="4364" y="2751"/>
                  <a:pt x="4364" y="2751"/>
                </a:cubicBezTo>
                <a:cubicBezTo>
                  <a:pt x="4293" y="2716"/>
                  <a:pt x="4293" y="2716"/>
                  <a:pt x="4293" y="2716"/>
                </a:cubicBezTo>
                <a:cubicBezTo>
                  <a:pt x="4222" y="2674"/>
                  <a:pt x="4222" y="2674"/>
                  <a:pt x="4222" y="2674"/>
                </a:cubicBezTo>
                <a:cubicBezTo>
                  <a:pt x="4121" y="2698"/>
                  <a:pt x="4121" y="2698"/>
                  <a:pt x="4121" y="2698"/>
                </a:cubicBezTo>
                <a:cubicBezTo>
                  <a:pt x="4103" y="2662"/>
                  <a:pt x="4103" y="2662"/>
                  <a:pt x="4103" y="2662"/>
                </a:cubicBezTo>
                <a:cubicBezTo>
                  <a:pt x="4061" y="2573"/>
                  <a:pt x="4061" y="2573"/>
                  <a:pt x="4061" y="2573"/>
                </a:cubicBezTo>
                <a:cubicBezTo>
                  <a:pt x="4014" y="2555"/>
                  <a:pt x="4014" y="2555"/>
                  <a:pt x="4014" y="2555"/>
                </a:cubicBezTo>
                <a:cubicBezTo>
                  <a:pt x="3978" y="2520"/>
                  <a:pt x="3978" y="2520"/>
                  <a:pt x="3978" y="2520"/>
                </a:cubicBezTo>
                <a:cubicBezTo>
                  <a:pt x="3990" y="2413"/>
                  <a:pt x="3990" y="2413"/>
                  <a:pt x="3990" y="2413"/>
                </a:cubicBezTo>
                <a:cubicBezTo>
                  <a:pt x="4038" y="2336"/>
                  <a:pt x="4038" y="2336"/>
                  <a:pt x="4038" y="2336"/>
                </a:cubicBezTo>
                <a:cubicBezTo>
                  <a:pt x="4091" y="2265"/>
                  <a:pt x="4091" y="2265"/>
                  <a:pt x="4091" y="2265"/>
                </a:cubicBezTo>
                <a:cubicBezTo>
                  <a:pt x="4150" y="2235"/>
                  <a:pt x="4150" y="2235"/>
                  <a:pt x="4150" y="2235"/>
                </a:cubicBezTo>
                <a:cubicBezTo>
                  <a:pt x="4198" y="2200"/>
                  <a:pt x="4198" y="2200"/>
                  <a:pt x="4198" y="2200"/>
                </a:cubicBezTo>
                <a:cubicBezTo>
                  <a:pt x="4180" y="2158"/>
                  <a:pt x="4180" y="2158"/>
                  <a:pt x="4180" y="2158"/>
                </a:cubicBezTo>
                <a:cubicBezTo>
                  <a:pt x="4103" y="2141"/>
                  <a:pt x="4103" y="2141"/>
                  <a:pt x="4103" y="2141"/>
                </a:cubicBezTo>
                <a:cubicBezTo>
                  <a:pt x="4014" y="2111"/>
                  <a:pt x="4014" y="2111"/>
                  <a:pt x="4014" y="2111"/>
                </a:cubicBezTo>
                <a:cubicBezTo>
                  <a:pt x="4115" y="2129"/>
                  <a:pt x="4115" y="2129"/>
                  <a:pt x="4115" y="2129"/>
                </a:cubicBezTo>
                <a:cubicBezTo>
                  <a:pt x="4198" y="2146"/>
                  <a:pt x="4198" y="2146"/>
                  <a:pt x="4198" y="2146"/>
                </a:cubicBezTo>
                <a:cubicBezTo>
                  <a:pt x="4239" y="2141"/>
                  <a:pt x="4239" y="2141"/>
                  <a:pt x="4239" y="2141"/>
                </a:cubicBezTo>
                <a:cubicBezTo>
                  <a:pt x="4245" y="2099"/>
                  <a:pt x="4245" y="2099"/>
                  <a:pt x="4245" y="2099"/>
                </a:cubicBezTo>
                <a:cubicBezTo>
                  <a:pt x="4316" y="2117"/>
                  <a:pt x="4316" y="2117"/>
                  <a:pt x="4316" y="2117"/>
                </a:cubicBezTo>
                <a:cubicBezTo>
                  <a:pt x="4352" y="2111"/>
                  <a:pt x="4352" y="2111"/>
                  <a:pt x="4352" y="2111"/>
                </a:cubicBezTo>
                <a:cubicBezTo>
                  <a:pt x="4358" y="2075"/>
                  <a:pt x="4358" y="2075"/>
                  <a:pt x="4358" y="2075"/>
                </a:cubicBezTo>
                <a:cubicBezTo>
                  <a:pt x="4381" y="2063"/>
                  <a:pt x="4381" y="2063"/>
                  <a:pt x="4381" y="2063"/>
                </a:cubicBezTo>
                <a:cubicBezTo>
                  <a:pt x="4399" y="2016"/>
                  <a:pt x="4399" y="2016"/>
                  <a:pt x="4399" y="2016"/>
                </a:cubicBezTo>
                <a:cubicBezTo>
                  <a:pt x="4346" y="2010"/>
                  <a:pt x="4346" y="2010"/>
                  <a:pt x="4346" y="2010"/>
                </a:cubicBezTo>
                <a:cubicBezTo>
                  <a:pt x="4287" y="2004"/>
                  <a:pt x="4287" y="2004"/>
                  <a:pt x="4287" y="2004"/>
                </a:cubicBezTo>
                <a:cubicBezTo>
                  <a:pt x="4263" y="1980"/>
                  <a:pt x="4263" y="1980"/>
                  <a:pt x="4263" y="1980"/>
                </a:cubicBezTo>
                <a:cubicBezTo>
                  <a:pt x="4192" y="1951"/>
                  <a:pt x="4192" y="1951"/>
                  <a:pt x="4192" y="1951"/>
                </a:cubicBezTo>
                <a:cubicBezTo>
                  <a:pt x="4239" y="1957"/>
                  <a:pt x="4239" y="1957"/>
                  <a:pt x="4239" y="1957"/>
                </a:cubicBezTo>
                <a:cubicBezTo>
                  <a:pt x="4316" y="1975"/>
                  <a:pt x="4316" y="1975"/>
                  <a:pt x="4316" y="1975"/>
                </a:cubicBezTo>
                <a:cubicBezTo>
                  <a:pt x="4370" y="1992"/>
                  <a:pt x="4370" y="1992"/>
                  <a:pt x="4370" y="1992"/>
                </a:cubicBezTo>
                <a:cubicBezTo>
                  <a:pt x="4417" y="1975"/>
                  <a:pt x="4417" y="1975"/>
                  <a:pt x="4417" y="1975"/>
                </a:cubicBezTo>
                <a:cubicBezTo>
                  <a:pt x="4453" y="1933"/>
                  <a:pt x="4453" y="1933"/>
                  <a:pt x="4453" y="1933"/>
                </a:cubicBezTo>
                <a:cubicBezTo>
                  <a:pt x="4417" y="1897"/>
                  <a:pt x="4417" y="1897"/>
                  <a:pt x="4417" y="1897"/>
                </a:cubicBezTo>
                <a:cubicBezTo>
                  <a:pt x="4470" y="1897"/>
                  <a:pt x="4470" y="1897"/>
                  <a:pt x="4470" y="1897"/>
                </a:cubicBezTo>
                <a:cubicBezTo>
                  <a:pt x="4500" y="1927"/>
                  <a:pt x="4500" y="1927"/>
                  <a:pt x="4500" y="1927"/>
                </a:cubicBezTo>
                <a:cubicBezTo>
                  <a:pt x="4476" y="1963"/>
                  <a:pt x="4476" y="1963"/>
                  <a:pt x="4476" y="1963"/>
                </a:cubicBezTo>
                <a:cubicBezTo>
                  <a:pt x="4453" y="2028"/>
                  <a:pt x="4453" y="2028"/>
                  <a:pt x="4453" y="2028"/>
                </a:cubicBezTo>
                <a:cubicBezTo>
                  <a:pt x="4453" y="2105"/>
                  <a:pt x="4453" y="2105"/>
                  <a:pt x="4453" y="2105"/>
                </a:cubicBezTo>
                <a:cubicBezTo>
                  <a:pt x="4399" y="2117"/>
                  <a:pt x="4399" y="2117"/>
                  <a:pt x="4399" y="2117"/>
                </a:cubicBezTo>
                <a:cubicBezTo>
                  <a:pt x="4417" y="2152"/>
                  <a:pt x="4417" y="2152"/>
                  <a:pt x="4417" y="2152"/>
                </a:cubicBezTo>
                <a:cubicBezTo>
                  <a:pt x="4470" y="2158"/>
                  <a:pt x="4470" y="2158"/>
                  <a:pt x="4470" y="2158"/>
                </a:cubicBezTo>
                <a:cubicBezTo>
                  <a:pt x="4470" y="2188"/>
                  <a:pt x="4470" y="2188"/>
                  <a:pt x="4470" y="2188"/>
                </a:cubicBezTo>
                <a:cubicBezTo>
                  <a:pt x="4470" y="2188"/>
                  <a:pt x="4524" y="2200"/>
                  <a:pt x="4542" y="2182"/>
                </a:cubicBezTo>
                <a:cubicBezTo>
                  <a:pt x="4559" y="2141"/>
                  <a:pt x="4559" y="2141"/>
                  <a:pt x="4559" y="2141"/>
                </a:cubicBezTo>
                <a:cubicBezTo>
                  <a:pt x="4631" y="2146"/>
                  <a:pt x="4631" y="2146"/>
                  <a:pt x="4631" y="2146"/>
                </a:cubicBezTo>
                <a:cubicBezTo>
                  <a:pt x="4666" y="2152"/>
                  <a:pt x="4666" y="2152"/>
                  <a:pt x="4666" y="2152"/>
                </a:cubicBezTo>
                <a:cubicBezTo>
                  <a:pt x="4702" y="2170"/>
                  <a:pt x="4702" y="2170"/>
                  <a:pt x="4702" y="2170"/>
                </a:cubicBezTo>
                <a:cubicBezTo>
                  <a:pt x="4755" y="2170"/>
                  <a:pt x="4755" y="2170"/>
                  <a:pt x="4755" y="2170"/>
                </a:cubicBezTo>
                <a:cubicBezTo>
                  <a:pt x="4761" y="2123"/>
                  <a:pt x="4761" y="2123"/>
                  <a:pt x="4761" y="2123"/>
                </a:cubicBezTo>
                <a:cubicBezTo>
                  <a:pt x="4708" y="2111"/>
                  <a:pt x="4708" y="2111"/>
                  <a:pt x="4708" y="2111"/>
                </a:cubicBezTo>
                <a:cubicBezTo>
                  <a:pt x="4684" y="2057"/>
                  <a:pt x="4684" y="2057"/>
                  <a:pt x="4684" y="2057"/>
                </a:cubicBezTo>
                <a:cubicBezTo>
                  <a:pt x="4619" y="2052"/>
                  <a:pt x="4619" y="2052"/>
                  <a:pt x="4619" y="2052"/>
                </a:cubicBezTo>
                <a:cubicBezTo>
                  <a:pt x="4565" y="2010"/>
                  <a:pt x="4565" y="2010"/>
                  <a:pt x="4565" y="2010"/>
                </a:cubicBezTo>
                <a:cubicBezTo>
                  <a:pt x="4518" y="1998"/>
                  <a:pt x="4518" y="1998"/>
                  <a:pt x="4518" y="1998"/>
                </a:cubicBezTo>
                <a:cubicBezTo>
                  <a:pt x="4518" y="1968"/>
                  <a:pt x="4518" y="1968"/>
                  <a:pt x="4518" y="1968"/>
                </a:cubicBezTo>
                <a:cubicBezTo>
                  <a:pt x="4565" y="1975"/>
                  <a:pt x="4565" y="1975"/>
                  <a:pt x="4565" y="1975"/>
                </a:cubicBezTo>
                <a:cubicBezTo>
                  <a:pt x="4583" y="1957"/>
                  <a:pt x="4583" y="1957"/>
                  <a:pt x="4583" y="1957"/>
                </a:cubicBezTo>
                <a:cubicBezTo>
                  <a:pt x="4577" y="1927"/>
                  <a:pt x="4577" y="1927"/>
                  <a:pt x="4577" y="1927"/>
                </a:cubicBezTo>
                <a:cubicBezTo>
                  <a:pt x="4631" y="1927"/>
                  <a:pt x="4631" y="1927"/>
                  <a:pt x="4631" y="1927"/>
                </a:cubicBezTo>
                <a:cubicBezTo>
                  <a:pt x="4648" y="1891"/>
                  <a:pt x="4648" y="1891"/>
                  <a:pt x="4648" y="1891"/>
                </a:cubicBezTo>
                <a:cubicBezTo>
                  <a:pt x="4702" y="1856"/>
                  <a:pt x="4702" y="1856"/>
                  <a:pt x="4702" y="1856"/>
                </a:cubicBezTo>
                <a:cubicBezTo>
                  <a:pt x="4720" y="1820"/>
                  <a:pt x="4720" y="1820"/>
                  <a:pt x="4720" y="1820"/>
                </a:cubicBezTo>
                <a:cubicBezTo>
                  <a:pt x="4690" y="1791"/>
                  <a:pt x="4690" y="1791"/>
                  <a:pt x="4690" y="1791"/>
                </a:cubicBezTo>
                <a:cubicBezTo>
                  <a:pt x="4666" y="1731"/>
                  <a:pt x="4666" y="1731"/>
                  <a:pt x="4666" y="1731"/>
                </a:cubicBezTo>
                <a:cubicBezTo>
                  <a:pt x="4714" y="1725"/>
                  <a:pt x="4714" y="1725"/>
                  <a:pt x="4714" y="1725"/>
                </a:cubicBezTo>
                <a:cubicBezTo>
                  <a:pt x="4725" y="1678"/>
                  <a:pt x="4725" y="1678"/>
                  <a:pt x="4725" y="1678"/>
                </a:cubicBezTo>
                <a:cubicBezTo>
                  <a:pt x="4690" y="1636"/>
                  <a:pt x="4690" y="1636"/>
                  <a:pt x="4690" y="1636"/>
                </a:cubicBezTo>
                <a:cubicBezTo>
                  <a:pt x="4642" y="1613"/>
                  <a:pt x="4642" y="1613"/>
                  <a:pt x="4642" y="1613"/>
                </a:cubicBezTo>
                <a:cubicBezTo>
                  <a:pt x="4571" y="1577"/>
                  <a:pt x="4571" y="1577"/>
                  <a:pt x="4571" y="1577"/>
                </a:cubicBezTo>
                <a:cubicBezTo>
                  <a:pt x="4648" y="1577"/>
                  <a:pt x="4648" y="1577"/>
                  <a:pt x="4648" y="1577"/>
                </a:cubicBezTo>
                <a:cubicBezTo>
                  <a:pt x="4654" y="1559"/>
                  <a:pt x="4654" y="1559"/>
                  <a:pt x="4654" y="1559"/>
                </a:cubicBezTo>
                <a:cubicBezTo>
                  <a:pt x="4714" y="1565"/>
                  <a:pt x="4714" y="1565"/>
                  <a:pt x="4714" y="1565"/>
                </a:cubicBezTo>
                <a:cubicBezTo>
                  <a:pt x="4755" y="1589"/>
                  <a:pt x="4755" y="1589"/>
                  <a:pt x="4755" y="1589"/>
                </a:cubicBezTo>
                <a:cubicBezTo>
                  <a:pt x="4814" y="1583"/>
                  <a:pt x="4814" y="1583"/>
                  <a:pt x="4814" y="1583"/>
                </a:cubicBezTo>
                <a:cubicBezTo>
                  <a:pt x="4868" y="1571"/>
                  <a:pt x="4868" y="1571"/>
                  <a:pt x="4868" y="1571"/>
                </a:cubicBezTo>
                <a:cubicBezTo>
                  <a:pt x="4820" y="1530"/>
                  <a:pt x="4820" y="1530"/>
                  <a:pt x="4820" y="1530"/>
                </a:cubicBezTo>
                <a:cubicBezTo>
                  <a:pt x="4856" y="1524"/>
                  <a:pt x="4856" y="1524"/>
                  <a:pt x="4856" y="1524"/>
                </a:cubicBezTo>
                <a:cubicBezTo>
                  <a:pt x="4903" y="1571"/>
                  <a:pt x="4903" y="1571"/>
                  <a:pt x="4903" y="1571"/>
                </a:cubicBezTo>
                <a:cubicBezTo>
                  <a:pt x="4957" y="1577"/>
                  <a:pt x="4957" y="1577"/>
                  <a:pt x="4957" y="1577"/>
                </a:cubicBezTo>
                <a:cubicBezTo>
                  <a:pt x="4980" y="1625"/>
                  <a:pt x="4980" y="1625"/>
                  <a:pt x="4980" y="1625"/>
                </a:cubicBezTo>
                <a:cubicBezTo>
                  <a:pt x="5022" y="1631"/>
                  <a:pt x="5022" y="1631"/>
                  <a:pt x="5022" y="1631"/>
                </a:cubicBezTo>
                <a:cubicBezTo>
                  <a:pt x="5040" y="1666"/>
                  <a:pt x="5040" y="1666"/>
                  <a:pt x="5040" y="1666"/>
                </a:cubicBezTo>
                <a:cubicBezTo>
                  <a:pt x="5087" y="1684"/>
                  <a:pt x="5087" y="1684"/>
                  <a:pt x="5087" y="1684"/>
                </a:cubicBezTo>
                <a:cubicBezTo>
                  <a:pt x="5111" y="1725"/>
                  <a:pt x="5111" y="1725"/>
                  <a:pt x="5111" y="1725"/>
                </a:cubicBezTo>
                <a:cubicBezTo>
                  <a:pt x="5158" y="1743"/>
                  <a:pt x="5158" y="1743"/>
                  <a:pt x="5158" y="1743"/>
                </a:cubicBezTo>
                <a:cubicBezTo>
                  <a:pt x="5194" y="1785"/>
                  <a:pt x="5194" y="1785"/>
                  <a:pt x="5194" y="1785"/>
                </a:cubicBezTo>
                <a:cubicBezTo>
                  <a:pt x="5206" y="1838"/>
                  <a:pt x="5206" y="1838"/>
                  <a:pt x="5206" y="1838"/>
                </a:cubicBezTo>
                <a:cubicBezTo>
                  <a:pt x="5146" y="1891"/>
                  <a:pt x="5146" y="1891"/>
                  <a:pt x="5146" y="1891"/>
                </a:cubicBezTo>
                <a:cubicBezTo>
                  <a:pt x="5099" y="1945"/>
                  <a:pt x="5099" y="1945"/>
                  <a:pt x="5099" y="1945"/>
                </a:cubicBezTo>
                <a:cubicBezTo>
                  <a:pt x="5123" y="1998"/>
                  <a:pt x="5123" y="1998"/>
                  <a:pt x="5123" y="1998"/>
                </a:cubicBezTo>
                <a:cubicBezTo>
                  <a:pt x="5040" y="2010"/>
                  <a:pt x="5040" y="2010"/>
                  <a:pt x="5040" y="2010"/>
                </a:cubicBezTo>
                <a:cubicBezTo>
                  <a:pt x="4992" y="1998"/>
                  <a:pt x="4992" y="1998"/>
                  <a:pt x="4992" y="1998"/>
                </a:cubicBezTo>
                <a:cubicBezTo>
                  <a:pt x="4945" y="1998"/>
                  <a:pt x="4945" y="1998"/>
                  <a:pt x="4945" y="1998"/>
                </a:cubicBezTo>
                <a:cubicBezTo>
                  <a:pt x="4886" y="2040"/>
                  <a:pt x="4886" y="2040"/>
                  <a:pt x="4886" y="2040"/>
                </a:cubicBezTo>
                <a:cubicBezTo>
                  <a:pt x="4886" y="2087"/>
                  <a:pt x="4886" y="2087"/>
                  <a:pt x="4886" y="2087"/>
                </a:cubicBezTo>
                <a:cubicBezTo>
                  <a:pt x="4957" y="2099"/>
                  <a:pt x="4957" y="2099"/>
                  <a:pt x="4957" y="2099"/>
                </a:cubicBezTo>
                <a:cubicBezTo>
                  <a:pt x="5016" y="2093"/>
                  <a:pt x="5016" y="2093"/>
                  <a:pt x="5016" y="2093"/>
                </a:cubicBezTo>
                <a:cubicBezTo>
                  <a:pt x="5028" y="2069"/>
                  <a:pt x="5028" y="2069"/>
                  <a:pt x="5028" y="2069"/>
                </a:cubicBezTo>
                <a:cubicBezTo>
                  <a:pt x="5052" y="2052"/>
                  <a:pt x="5052" y="2052"/>
                  <a:pt x="5052" y="2052"/>
                </a:cubicBezTo>
                <a:cubicBezTo>
                  <a:pt x="5093" y="2063"/>
                  <a:pt x="5093" y="2063"/>
                  <a:pt x="5093" y="2063"/>
                </a:cubicBezTo>
                <a:cubicBezTo>
                  <a:pt x="5158" y="2081"/>
                  <a:pt x="5158" y="2081"/>
                  <a:pt x="5158" y="2081"/>
                </a:cubicBezTo>
                <a:cubicBezTo>
                  <a:pt x="5224" y="2146"/>
                  <a:pt x="5224" y="2146"/>
                  <a:pt x="5224" y="2146"/>
                </a:cubicBezTo>
                <a:cubicBezTo>
                  <a:pt x="5241" y="2182"/>
                  <a:pt x="5241" y="2182"/>
                  <a:pt x="5241" y="2182"/>
                </a:cubicBezTo>
                <a:cubicBezTo>
                  <a:pt x="5277" y="2223"/>
                  <a:pt x="5277" y="2223"/>
                  <a:pt x="5277" y="2223"/>
                </a:cubicBezTo>
                <a:cubicBezTo>
                  <a:pt x="5336" y="2223"/>
                  <a:pt x="5336" y="2223"/>
                  <a:pt x="5336" y="2223"/>
                </a:cubicBezTo>
                <a:cubicBezTo>
                  <a:pt x="5395" y="2277"/>
                  <a:pt x="5395" y="2277"/>
                  <a:pt x="5395" y="2277"/>
                </a:cubicBezTo>
                <a:cubicBezTo>
                  <a:pt x="5484" y="2283"/>
                  <a:pt x="5484" y="2283"/>
                  <a:pt x="5484" y="2283"/>
                </a:cubicBezTo>
                <a:cubicBezTo>
                  <a:pt x="5544" y="2307"/>
                  <a:pt x="5544" y="2307"/>
                  <a:pt x="5544" y="2307"/>
                </a:cubicBezTo>
                <a:cubicBezTo>
                  <a:pt x="5550" y="2271"/>
                  <a:pt x="5550" y="2271"/>
                  <a:pt x="5550" y="2271"/>
                </a:cubicBezTo>
                <a:cubicBezTo>
                  <a:pt x="5455" y="2200"/>
                  <a:pt x="5455" y="2200"/>
                  <a:pt x="5455" y="2200"/>
                </a:cubicBezTo>
                <a:cubicBezTo>
                  <a:pt x="5413" y="2170"/>
                  <a:pt x="5413" y="2170"/>
                  <a:pt x="5413" y="2170"/>
                </a:cubicBezTo>
                <a:cubicBezTo>
                  <a:pt x="5395" y="2134"/>
                  <a:pt x="5395" y="2134"/>
                  <a:pt x="5395" y="2134"/>
                </a:cubicBezTo>
                <a:cubicBezTo>
                  <a:pt x="5455" y="2170"/>
                  <a:pt x="5455" y="2170"/>
                  <a:pt x="5455" y="2170"/>
                </a:cubicBezTo>
                <a:cubicBezTo>
                  <a:pt x="5561" y="2223"/>
                  <a:pt x="5561" y="2223"/>
                  <a:pt x="5561" y="2223"/>
                </a:cubicBezTo>
                <a:cubicBezTo>
                  <a:pt x="5615" y="2253"/>
                  <a:pt x="5615" y="2253"/>
                  <a:pt x="5615" y="2253"/>
                </a:cubicBezTo>
                <a:cubicBezTo>
                  <a:pt x="5615" y="2200"/>
                  <a:pt x="5615" y="2200"/>
                  <a:pt x="5615" y="2200"/>
                </a:cubicBezTo>
                <a:cubicBezTo>
                  <a:pt x="5650" y="2158"/>
                  <a:pt x="5650" y="2158"/>
                  <a:pt x="5650" y="2158"/>
                </a:cubicBezTo>
                <a:cubicBezTo>
                  <a:pt x="5597" y="2129"/>
                  <a:pt x="5597" y="2129"/>
                  <a:pt x="5597" y="2129"/>
                </a:cubicBezTo>
                <a:cubicBezTo>
                  <a:pt x="5585" y="2057"/>
                  <a:pt x="5585" y="2057"/>
                  <a:pt x="5585" y="2057"/>
                </a:cubicBezTo>
                <a:cubicBezTo>
                  <a:pt x="5514" y="2034"/>
                  <a:pt x="5514" y="2034"/>
                  <a:pt x="5514" y="2034"/>
                </a:cubicBezTo>
                <a:cubicBezTo>
                  <a:pt x="5425" y="1939"/>
                  <a:pt x="5425" y="1939"/>
                  <a:pt x="5425" y="1939"/>
                </a:cubicBezTo>
                <a:cubicBezTo>
                  <a:pt x="5455" y="1915"/>
                  <a:pt x="5455" y="1915"/>
                  <a:pt x="5455" y="1915"/>
                </a:cubicBezTo>
                <a:cubicBezTo>
                  <a:pt x="5484" y="1891"/>
                  <a:pt x="5484" y="1891"/>
                  <a:pt x="5484" y="1891"/>
                </a:cubicBezTo>
                <a:cubicBezTo>
                  <a:pt x="5597" y="1975"/>
                  <a:pt x="5597" y="1975"/>
                  <a:pt x="5597" y="1975"/>
                </a:cubicBezTo>
                <a:cubicBezTo>
                  <a:pt x="5638" y="2034"/>
                  <a:pt x="5638" y="2034"/>
                  <a:pt x="5638" y="2034"/>
                </a:cubicBezTo>
                <a:cubicBezTo>
                  <a:pt x="5686" y="2040"/>
                  <a:pt x="5686" y="2040"/>
                  <a:pt x="5686" y="2040"/>
                </a:cubicBezTo>
                <a:cubicBezTo>
                  <a:pt x="5704" y="1975"/>
                  <a:pt x="5704" y="1975"/>
                  <a:pt x="5704" y="1975"/>
                </a:cubicBezTo>
                <a:cubicBezTo>
                  <a:pt x="5763" y="1957"/>
                  <a:pt x="5763" y="1957"/>
                  <a:pt x="5763" y="1957"/>
                </a:cubicBezTo>
                <a:cubicBezTo>
                  <a:pt x="5769" y="1927"/>
                  <a:pt x="5769" y="1927"/>
                  <a:pt x="5769" y="1927"/>
                </a:cubicBezTo>
                <a:cubicBezTo>
                  <a:pt x="5811" y="1927"/>
                  <a:pt x="5811" y="1927"/>
                  <a:pt x="5811" y="1927"/>
                </a:cubicBezTo>
                <a:cubicBezTo>
                  <a:pt x="5828" y="1897"/>
                  <a:pt x="5828" y="1897"/>
                  <a:pt x="5828" y="1897"/>
                </a:cubicBezTo>
                <a:cubicBezTo>
                  <a:pt x="5822" y="1856"/>
                  <a:pt x="5822" y="1856"/>
                  <a:pt x="5822" y="1856"/>
                </a:cubicBezTo>
                <a:cubicBezTo>
                  <a:pt x="5745" y="1856"/>
                  <a:pt x="5745" y="1856"/>
                  <a:pt x="5745" y="1856"/>
                </a:cubicBezTo>
                <a:cubicBezTo>
                  <a:pt x="5745" y="1832"/>
                  <a:pt x="5745" y="1832"/>
                  <a:pt x="5745" y="1832"/>
                </a:cubicBezTo>
                <a:cubicBezTo>
                  <a:pt x="5698" y="1797"/>
                  <a:pt x="5698" y="1797"/>
                  <a:pt x="5698" y="1797"/>
                </a:cubicBezTo>
                <a:cubicBezTo>
                  <a:pt x="5662" y="1791"/>
                  <a:pt x="5662" y="1791"/>
                  <a:pt x="5662" y="1791"/>
                </a:cubicBezTo>
                <a:cubicBezTo>
                  <a:pt x="5609" y="1767"/>
                  <a:pt x="5609" y="1767"/>
                  <a:pt x="5609" y="1767"/>
                </a:cubicBezTo>
                <a:cubicBezTo>
                  <a:pt x="5573" y="1767"/>
                  <a:pt x="5573" y="1767"/>
                  <a:pt x="5573" y="1767"/>
                </a:cubicBezTo>
                <a:cubicBezTo>
                  <a:pt x="5561" y="1737"/>
                  <a:pt x="5561" y="1737"/>
                  <a:pt x="5561" y="1737"/>
                </a:cubicBezTo>
                <a:cubicBezTo>
                  <a:pt x="5544" y="1708"/>
                  <a:pt x="5544" y="1708"/>
                  <a:pt x="5544" y="1708"/>
                </a:cubicBezTo>
                <a:cubicBezTo>
                  <a:pt x="5479" y="1708"/>
                  <a:pt x="5479" y="1708"/>
                  <a:pt x="5479" y="1708"/>
                </a:cubicBezTo>
                <a:cubicBezTo>
                  <a:pt x="5449" y="1708"/>
                  <a:pt x="5449" y="1708"/>
                  <a:pt x="5449" y="1708"/>
                </a:cubicBezTo>
                <a:cubicBezTo>
                  <a:pt x="5449" y="1654"/>
                  <a:pt x="5449" y="1654"/>
                  <a:pt x="5449" y="1654"/>
                </a:cubicBezTo>
                <a:cubicBezTo>
                  <a:pt x="5496" y="1654"/>
                  <a:pt x="5496" y="1654"/>
                  <a:pt x="5496" y="1654"/>
                </a:cubicBezTo>
                <a:cubicBezTo>
                  <a:pt x="5520" y="1636"/>
                  <a:pt x="5520" y="1636"/>
                  <a:pt x="5520" y="1636"/>
                </a:cubicBezTo>
                <a:cubicBezTo>
                  <a:pt x="5455" y="1619"/>
                  <a:pt x="5455" y="1619"/>
                  <a:pt x="5455" y="1619"/>
                </a:cubicBezTo>
                <a:cubicBezTo>
                  <a:pt x="5467" y="1595"/>
                  <a:pt x="5467" y="1595"/>
                  <a:pt x="5467" y="1595"/>
                </a:cubicBezTo>
                <a:cubicBezTo>
                  <a:pt x="5496" y="1589"/>
                  <a:pt x="5496" y="1589"/>
                  <a:pt x="5496" y="1589"/>
                </a:cubicBezTo>
                <a:cubicBezTo>
                  <a:pt x="5461" y="1559"/>
                  <a:pt x="5461" y="1559"/>
                  <a:pt x="5461" y="1559"/>
                </a:cubicBezTo>
                <a:cubicBezTo>
                  <a:pt x="5407" y="1542"/>
                  <a:pt x="5407" y="1542"/>
                  <a:pt x="5407" y="1542"/>
                </a:cubicBezTo>
                <a:cubicBezTo>
                  <a:pt x="5425" y="1512"/>
                  <a:pt x="5425" y="1512"/>
                  <a:pt x="5425" y="1512"/>
                </a:cubicBezTo>
                <a:cubicBezTo>
                  <a:pt x="5372" y="1488"/>
                  <a:pt x="5372" y="1488"/>
                  <a:pt x="5372" y="1488"/>
                </a:cubicBezTo>
                <a:cubicBezTo>
                  <a:pt x="5312" y="1494"/>
                  <a:pt x="5312" y="1494"/>
                  <a:pt x="5312" y="1494"/>
                </a:cubicBezTo>
                <a:cubicBezTo>
                  <a:pt x="5306" y="1465"/>
                  <a:pt x="5306" y="1465"/>
                  <a:pt x="5306" y="1465"/>
                </a:cubicBezTo>
                <a:cubicBezTo>
                  <a:pt x="5259" y="1465"/>
                  <a:pt x="5259" y="1465"/>
                  <a:pt x="5259" y="1465"/>
                </a:cubicBezTo>
                <a:cubicBezTo>
                  <a:pt x="5235" y="1459"/>
                  <a:pt x="5235" y="1459"/>
                  <a:pt x="5235" y="1459"/>
                </a:cubicBezTo>
                <a:cubicBezTo>
                  <a:pt x="5277" y="1429"/>
                  <a:pt x="5277" y="1429"/>
                  <a:pt x="5277" y="1429"/>
                </a:cubicBezTo>
                <a:cubicBezTo>
                  <a:pt x="5224" y="1417"/>
                  <a:pt x="5224" y="1417"/>
                  <a:pt x="5224" y="1417"/>
                </a:cubicBezTo>
                <a:cubicBezTo>
                  <a:pt x="5152" y="1429"/>
                  <a:pt x="5152" y="1429"/>
                  <a:pt x="5152" y="1429"/>
                </a:cubicBezTo>
                <a:cubicBezTo>
                  <a:pt x="5111" y="1387"/>
                  <a:pt x="5111" y="1387"/>
                  <a:pt x="5111" y="1387"/>
                </a:cubicBezTo>
                <a:cubicBezTo>
                  <a:pt x="5105" y="1358"/>
                  <a:pt x="5105" y="1358"/>
                  <a:pt x="5105" y="1358"/>
                </a:cubicBezTo>
                <a:cubicBezTo>
                  <a:pt x="5057" y="1358"/>
                  <a:pt x="5057" y="1358"/>
                  <a:pt x="5057" y="1358"/>
                </a:cubicBezTo>
                <a:cubicBezTo>
                  <a:pt x="5057" y="1328"/>
                  <a:pt x="5057" y="1328"/>
                  <a:pt x="5057" y="1328"/>
                </a:cubicBezTo>
                <a:cubicBezTo>
                  <a:pt x="4986" y="1304"/>
                  <a:pt x="4986" y="1304"/>
                  <a:pt x="4986" y="1304"/>
                </a:cubicBezTo>
                <a:cubicBezTo>
                  <a:pt x="4897" y="1304"/>
                  <a:pt x="4897" y="1304"/>
                  <a:pt x="4897" y="1304"/>
                </a:cubicBezTo>
                <a:cubicBezTo>
                  <a:pt x="4886" y="1328"/>
                  <a:pt x="4886" y="1328"/>
                  <a:pt x="4886" y="1328"/>
                </a:cubicBezTo>
                <a:cubicBezTo>
                  <a:pt x="4844" y="1334"/>
                  <a:pt x="4844" y="1334"/>
                  <a:pt x="4844" y="1334"/>
                </a:cubicBezTo>
                <a:cubicBezTo>
                  <a:pt x="4802" y="1328"/>
                  <a:pt x="4802" y="1328"/>
                  <a:pt x="4802" y="1328"/>
                </a:cubicBezTo>
                <a:cubicBezTo>
                  <a:pt x="4785" y="1358"/>
                  <a:pt x="4785" y="1358"/>
                  <a:pt x="4785" y="1358"/>
                </a:cubicBezTo>
                <a:cubicBezTo>
                  <a:pt x="4743" y="1358"/>
                  <a:pt x="4743" y="1358"/>
                  <a:pt x="4743" y="1358"/>
                </a:cubicBezTo>
                <a:cubicBezTo>
                  <a:pt x="4737" y="1322"/>
                  <a:pt x="4737" y="1322"/>
                  <a:pt x="4737" y="1322"/>
                </a:cubicBezTo>
                <a:cubicBezTo>
                  <a:pt x="4767" y="1281"/>
                  <a:pt x="4767" y="1281"/>
                  <a:pt x="4767" y="1281"/>
                </a:cubicBezTo>
                <a:cubicBezTo>
                  <a:pt x="4725" y="1233"/>
                  <a:pt x="4725" y="1233"/>
                  <a:pt x="4725" y="1233"/>
                </a:cubicBezTo>
                <a:cubicBezTo>
                  <a:pt x="4702" y="1186"/>
                  <a:pt x="4702" y="1186"/>
                  <a:pt x="4702" y="1186"/>
                </a:cubicBezTo>
                <a:cubicBezTo>
                  <a:pt x="4625" y="1186"/>
                  <a:pt x="4625" y="1186"/>
                  <a:pt x="4625" y="1186"/>
                </a:cubicBezTo>
                <a:cubicBezTo>
                  <a:pt x="4583" y="1221"/>
                  <a:pt x="4583" y="1221"/>
                  <a:pt x="4583" y="1221"/>
                </a:cubicBezTo>
                <a:cubicBezTo>
                  <a:pt x="4530" y="1221"/>
                  <a:pt x="4530" y="1221"/>
                  <a:pt x="4530" y="1221"/>
                </a:cubicBezTo>
                <a:cubicBezTo>
                  <a:pt x="4494" y="1245"/>
                  <a:pt x="4494" y="1245"/>
                  <a:pt x="4494" y="1245"/>
                </a:cubicBezTo>
                <a:cubicBezTo>
                  <a:pt x="4488" y="1293"/>
                  <a:pt x="4488" y="1293"/>
                  <a:pt x="4488" y="1293"/>
                </a:cubicBezTo>
                <a:cubicBezTo>
                  <a:pt x="4518" y="1340"/>
                  <a:pt x="4518" y="1340"/>
                  <a:pt x="4518" y="1340"/>
                </a:cubicBezTo>
                <a:cubicBezTo>
                  <a:pt x="4494" y="1370"/>
                  <a:pt x="4494" y="1370"/>
                  <a:pt x="4494" y="1370"/>
                </a:cubicBezTo>
                <a:cubicBezTo>
                  <a:pt x="4542" y="1429"/>
                  <a:pt x="4542" y="1429"/>
                  <a:pt x="4542" y="1429"/>
                </a:cubicBezTo>
                <a:cubicBezTo>
                  <a:pt x="4506" y="1435"/>
                  <a:pt x="4506" y="1435"/>
                  <a:pt x="4506" y="1435"/>
                </a:cubicBezTo>
                <a:cubicBezTo>
                  <a:pt x="4453" y="1387"/>
                  <a:pt x="4453" y="1387"/>
                  <a:pt x="4453" y="1387"/>
                </a:cubicBezTo>
                <a:cubicBezTo>
                  <a:pt x="4435" y="1316"/>
                  <a:pt x="4435" y="1316"/>
                  <a:pt x="4435" y="1316"/>
                </a:cubicBezTo>
                <a:cubicBezTo>
                  <a:pt x="4429" y="1269"/>
                  <a:pt x="4429" y="1269"/>
                  <a:pt x="4429" y="1269"/>
                </a:cubicBezTo>
                <a:cubicBezTo>
                  <a:pt x="4470" y="1221"/>
                  <a:pt x="4470" y="1221"/>
                  <a:pt x="4470" y="1221"/>
                </a:cubicBezTo>
                <a:cubicBezTo>
                  <a:pt x="4524" y="1186"/>
                  <a:pt x="4524" y="1186"/>
                  <a:pt x="4524" y="1186"/>
                </a:cubicBezTo>
                <a:cubicBezTo>
                  <a:pt x="4447" y="1186"/>
                  <a:pt x="4447" y="1186"/>
                  <a:pt x="4447" y="1186"/>
                </a:cubicBezTo>
                <a:cubicBezTo>
                  <a:pt x="4370" y="1192"/>
                  <a:pt x="4370" y="1192"/>
                  <a:pt x="4370" y="1192"/>
                </a:cubicBezTo>
                <a:cubicBezTo>
                  <a:pt x="4299" y="1251"/>
                  <a:pt x="4299" y="1251"/>
                  <a:pt x="4299" y="1251"/>
                </a:cubicBezTo>
                <a:cubicBezTo>
                  <a:pt x="4257" y="1328"/>
                  <a:pt x="4257" y="1328"/>
                  <a:pt x="4257" y="1328"/>
                </a:cubicBezTo>
                <a:cubicBezTo>
                  <a:pt x="4251" y="1429"/>
                  <a:pt x="4251" y="1429"/>
                  <a:pt x="4251" y="1429"/>
                </a:cubicBezTo>
                <a:cubicBezTo>
                  <a:pt x="4316" y="1441"/>
                  <a:pt x="4316" y="1441"/>
                  <a:pt x="4316" y="1441"/>
                </a:cubicBezTo>
                <a:cubicBezTo>
                  <a:pt x="4364" y="1441"/>
                  <a:pt x="4364" y="1441"/>
                  <a:pt x="4364" y="1441"/>
                </a:cubicBezTo>
                <a:cubicBezTo>
                  <a:pt x="4381" y="1482"/>
                  <a:pt x="4381" y="1482"/>
                  <a:pt x="4381" y="1482"/>
                </a:cubicBezTo>
                <a:cubicBezTo>
                  <a:pt x="4334" y="1470"/>
                  <a:pt x="4334" y="1470"/>
                  <a:pt x="4334" y="1470"/>
                </a:cubicBezTo>
                <a:cubicBezTo>
                  <a:pt x="4275" y="1488"/>
                  <a:pt x="4275" y="1488"/>
                  <a:pt x="4275" y="1488"/>
                </a:cubicBezTo>
                <a:cubicBezTo>
                  <a:pt x="4322" y="1530"/>
                  <a:pt x="4322" y="1530"/>
                  <a:pt x="4322" y="1530"/>
                </a:cubicBezTo>
                <a:cubicBezTo>
                  <a:pt x="4388" y="1530"/>
                  <a:pt x="4388" y="1530"/>
                  <a:pt x="4388" y="1530"/>
                </a:cubicBezTo>
                <a:cubicBezTo>
                  <a:pt x="4417" y="1518"/>
                  <a:pt x="4417" y="1518"/>
                  <a:pt x="4417" y="1518"/>
                </a:cubicBezTo>
                <a:cubicBezTo>
                  <a:pt x="4459" y="1548"/>
                  <a:pt x="4459" y="1548"/>
                  <a:pt x="4459" y="1548"/>
                </a:cubicBezTo>
                <a:cubicBezTo>
                  <a:pt x="4542" y="1571"/>
                  <a:pt x="4542" y="1571"/>
                  <a:pt x="4542" y="1571"/>
                </a:cubicBezTo>
                <a:cubicBezTo>
                  <a:pt x="4494" y="1589"/>
                  <a:pt x="4494" y="1589"/>
                  <a:pt x="4494" y="1589"/>
                </a:cubicBezTo>
                <a:cubicBezTo>
                  <a:pt x="4488" y="1631"/>
                  <a:pt x="4488" y="1631"/>
                  <a:pt x="4488" y="1631"/>
                </a:cubicBezTo>
                <a:cubicBezTo>
                  <a:pt x="4524" y="1654"/>
                  <a:pt x="4524" y="1654"/>
                  <a:pt x="4524" y="1654"/>
                </a:cubicBezTo>
                <a:cubicBezTo>
                  <a:pt x="4470" y="1731"/>
                  <a:pt x="4470" y="1731"/>
                  <a:pt x="4470" y="1731"/>
                </a:cubicBezTo>
                <a:cubicBezTo>
                  <a:pt x="4441" y="1791"/>
                  <a:pt x="4441" y="1791"/>
                  <a:pt x="4441" y="1791"/>
                </a:cubicBezTo>
                <a:cubicBezTo>
                  <a:pt x="4405" y="1832"/>
                  <a:pt x="4405" y="1832"/>
                  <a:pt x="4405" y="1832"/>
                </a:cubicBezTo>
                <a:cubicBezTo>
                  <a:pt x="4364" y="1814"/>
                  <a:pt x="4364" y="1814"/>
                  <a:pt x="4364" y="1814"/>
                </a:cubicBezTo>
                <a:cubicBezTo>
                  <a:pt x="4340" y="1749"/>
                  <a:pt x="4340" y="1749"/>
                  <a:pt x="4340" y="1749"/>
                </a:cubicBezTo>
                <a:cubicBezTo>
                  <a:pt x="4364" y="1708"/>
                  <a:pt x="4364" y="1708"/>
                  <a:pt x="4364" y="1708"/>
                </a:cubicBezTo>
                <a:cubicBezTo>
                  <a:pt x="4293" y="1648"/>
                  <a:pt x="4293" y="1648"/>
                  <a:pt x="4293" y="1648"/>
                </a:cubicBezTo>
                <a:cubicBezTo>
                  <a:pt x="4239" y="1696"/>
                  <a:pt x="4239" y="1696"/>
                  <a:pt x="4239" y="1696"/>
                </a:cubicBezTo>
                <a:cubicBezTo>
                  <a:pt x="4156" y="1607"/>
                  <a:pt x="4156" y="1607"/>
                  <a:pt x="4156" y="1607"/>
                </a:cubicBezTo>
                <a:cubicBezTo>
                  <a:pt x="4127" y="1595"/>
                  <a:pt x="4127" y="1595"/>
                  <a:pt x="4127" y="1595"/>
                </a:cubicBezTo>
                <a:cubicBezTo>
                  <a:pt x="4133" y="1548"/>
                  <a:pt x="4133" y="1548"/>
                  <a:pt x="4133" y="1548"/>
                </a:cubicBezTo>
                <a:cubicBezTo>
                  <a:pt x="4121" y="1494"/>
                  <a:pt x="4121" y="1494"/>
                  <a:pt x="4121" y="1494"/>
                </a:cubicBezTo>
                <a:cubicBezTo>
                  <a:pt x="4085" y="1494"/>
                  <a:pt x="4085" y="1494"/>
                  <a:pt x="4085" y="1494"/>
                </a:cubicBezTo>
                <a:cubicBezTo>
                  <a:pt x="4085" y="1447"/>
                  <a:pt x="4085" y="1447"/>
                  <a:pt x="4085" y="1447"/>
                </a:cubicBezTo>
                <a:cubicBezTo>
                  <a:pt x="4026" y="1399"/>
                  <a:pt x="4026" y="1399"/>
                  <a:pt x="4026" y="1399"/>
                </a:cubicBezTo>
                <a:cubicBezTo>
                  <a:pt x="3955" y="1399"/>
                  <a:pt x="3955" y="1399"/>
                  <a:pt x="3955" y="1399"/>
                </a:cubicBezTo>
                <a:cubicBezTo>
                  <a:pt x="3943" y="1423"/>
                  <a:pt x="3943" y="1423"/>
                  <a:pt x="3943" y="1423"/>
                </a:cubicBezTo>
                <a:cubicBezTo>
                  <a:pt x="3907" y="1429"/>
                  <a:pt x="3907" y="1429"/>
                  <a:pt x="3907" y="1429"/>
                </a:cubicBezTo>
                <a:cubicBezTo>
                  <a:pt x="3878" y="1476"/>
                  <a:pt x="3878" y="1476"/>
                  <a:pt x="3878" y="1476"/>
                </a:cubicBezTo>
                <a:cubicBezTo>
                  <a:pt x="3895" y="1512"/>
                  <a:pt x="3895" y="1512"/>
                  <a:pt x="3895" y="1512"/>
                </a:cubicBezTo>
                <a:cubicBezTo>
                  <a:pt x="3883" y="1542"/>
                  <a:pt x="3883" y="1542"/>
                  <a:pt x="3883" y="1542"/>
                </a:cubicBezTo>
                <a:cubicBezTo>
                  <a:pt x="3943" y="1589"/>
                  <a:pt x="3943" y="1589"/>
                  <a:pt x="3943" y="1589"/>
                </a:cubicBezTo>
                <a:cubicBezTo>
                  <a:pt x="3996" y="1619"/>
                  <a:pt x="3996" y="1619"/>
                  <a:pt x="3996" y="1619"/>
                </a:cubicBezTo>
                <a:cubicBezTo>
                  <a:pt x="3978" y="1660"/>
                  <a:pt x="3978" y="1660"/>
                  <a:pt x="3978" y="1660"/>
                </a:cubicBezTo>
                <a:cubicBezTo>
                  <a:pt x="3919" y="1648"/>
                  <a:pt x="3919" y="1648"/>
                  <a:pt x="3919" y="1648"/>
                </a:cubicBezTo>
                <a:cubicBezTo>
                  <a:pt x="3937" y="1702"/>
                  <a:pt x="3937" y="1702"/>
                  <a:pt x="3937" y="1702"/>
                </a:cubicBezTo>
                <a:cubicBezTo>
                  <a:pt x="3990" y="1696"/>
                  <a:pt x="3990" y="1696"/>
                  <a:pt x="3990" y="1696"/>
                </a:cubicBezTo>
                <a:cubicBezTo>
                  <a:pt x="4044" y="1660"/>
                  <a:pt x="4044" y="1660"/>
                  <a:pt x="4044" y="1660"/>
                </a:cubicBezTo>
                <a:cubicBezTo>
                  <a:pt x="4044" y="1714"/>
                  <a:pt x="4044" y="1714"/>
                  <a:pt x="4044" y="1714"/>
                </a:cubicBezTo>
                <a:cubicBezTo>
                  <a:pt x="3949" y="1767"/>
                  <a:pt x="3949" y="1767"/>
                  <a:pt x="3949" y="1767"/>
                </a:cubicBezTo>
                <a:cubicBezTo>
                  <a:pt x="3955" y="1838"/>
                  <a:pt x="3955" y="1838"/>
                  <a:pt x="3955" y="1838"/>
                </a:cubicBezTo>
                <a:cubicBezTo>
                  <a:pt x="3890" y="1802"/>
                  <a:pt x="3890" y="1802"/>
                  <a:pt x="3890" y="1802"/>
                </a:cubicBezTo>
                <a:cubicBezTo>
                  <a:pt x="3907" y="1749"/>
                  <a:pt x="3907" y="1749"/>
                  <a:pt x="3907" y="1749"/>
                </a:cubicBezTo>
                <a:cubicBezTo>
                  <a:pt x="3872" y="1749"/>
                  <a:pt x="3872" y="1749"/>
                  <a:pt x="3872" y="1749"/>
                </a:cubicBezTo>
                <a:cubicBezTo>
                  <a:pt x="3866" y="1702"/>
                  <a:pt x="3866" y="1702"/>
                  <a:pt x="3866" y="1702"/>
                </a:cubicBezTo>
                <a:cubicBezTo>
                  <a:pt x="3901" y="1702"/>
                  <a:pt x="3901" y="1702"/>
                  <a:pt x="3901" y="1702"/>
                </a:cubicBezTo>
                <a:cubicBezTo>
                  <a:pt x="3890" y="1631"/>
                  <a:pt x="3890" y="1631"/>
                  <a:pt x="3890" y="1631"/>
                </a:cubicBezTo>
                <a:cubicBezTo>
                  <a:pt x="3801" y="1583"/>
                  <a:pt x="3801" y="1583"/>
                  <a:pt x="3801" y="1583"/>
                </a:cubicBezTo>
                <a:cubicBezTo>
                  <a:pt x="3783" y="1636"/>
                  <a:pt x="3783" y="1636"/>
                  <a:pt x="3783" y="1636"/>
                </a:cubicBezTo>
                <a:cubicBezTo>
                  <a:pt x="3729" y="1660"/>
                  <a:pt x="3729" y="1660"/>
                  <a:pt x="3729" y="1660"/>
                </a:cubicBezTo>
                <a:cubicBezTo>
                  <a:pt x="3812" y="1714"/>
                  <a:pt x="3812" y="1714"/>
                  <a:pt x="3812" y="1714"/>
                </a:cubicBezTo>
                <a:cubicBezTo>
                  <a:pt x="3777" y="1743"/>
                  <a:pt x="3777" y="1743"/>
                  <a:pt x="3777" y="1743"/>
                </a:cubicBezTo>
                <a:cubicBezTo>
                  <a:pt x="3759" y="1785"/>
                  <a:pt x="3759" y="1785"/>
                  <a:pt x="3759" y="1785"/>
                </a:cubicBezTo>
                <a:cubicBezTo>
                  <a:pt x="3605" y="1791"/>
                  <a:pt x="3605" y="1791"/>
                  <a:pt x="3605" y="1791"/>
                </a:cubicBezTo>
                <a:cubicBezTo>
                  <a:pt x="3528" y="1761"/>
                  <a:pt x="3528" y="1761"/>
                  <a:pt x="3528" y="1761"/>
                </a:cubicBezTo>
                <a:cubicBezTo>
                  <a:pt x="3474" y="1749"/>
                  <a:pt x="3474" y="1749"/>
                  <a:pt x="3474" y="1749"/>
                </a:cubicBezTo>
                <a:cubicBezTo>
                  <a:pt x="3397" y="1708"/>
                  <a:pt x="3397" y="1708"/>
                  <a:pt x="3397" y="1708"/>
                </a:cubicBezTo>
                <a:cubicBezTo>
                  <a:pt x="3344" y="1737"/>
                  <a:pt x="3344" y="1737"/>
                  <a:pt x="3344" y="1737"/>
                </a:cubicBezTo>
                <a:cubicBezTo>
                  <a:pt x="3267" y="1773"/>
                  <a:pt x="3267" y="1773"/>
                  <a:pt x="3267" y="1773"/>
                </a:cubicBezTo>
                <a:cubicBezTo>
                  <a:pt x="3285" y="1820"/>
                  <a:pt x="3285" y="1820"/>
                  <a:pt x="3285" y="1820"/>
                </a:cubicBezTo>
                <a:cubicBezTo>
                  <a:pt x="3273" y="1897"/>
                  <a:pt x="3273" y="1897"/>
                  <a:pt x="3273" y="1897"/>
                </a:cubicBezTo>
                <a:cubicBezTo>
                  <a:pt x="3225" y="1809"/>
                  <a:pt x="3225" y="1809"/>
                  <a:pt x="3225" y="1809"/>
                </a:cubicBezTo>
                <a:cubicBezTo>
                  <a:pt x="3148" y="1773"/>
                  <a:pt x="3148" y="1773"/>
                  <a:pt x="3148" y="1773"/>
                </a:cubicBezTo>
                <a:cubicBezTo>
                  <a:pt x="3065" y="1791"/>
                  <a:pt x="3065" y="1791"/>
                  <a:pt x="3065" y="1791"/>
                </a:cubicBezTo>
                <a:cubicBezTo>
                  <a:pt x="2876" y="1773"/>
                  <a:pt x="2876" y="1773"/>
                  <a:pt x="2876" y="1773"/>
                </a:cubicBezTo>
                <a:cubicBezTo>
                  <a:pt x="2876" y="1749"/>
                  <a:pt x="2876" y="1749"/>
                  <a:pt x="2876" y="1749"/>
                </a:cubicBezTo>
                <a:cubicBezTo>
                  <a:pt x="2941" y="1725"/>
                  <a:pt x="2941" y="1725"/>
                  <a:pt x="2941" y="1725"/>
                </a:cubicBezTo>
                <a:cubicBezTo>
                  <a:pt x="2846" y="1678"/>
                  <a:pt x="2846" y="1678"/>
                  <a:pt x="2846" y="1678"/>
                </a:cubicBezTo>
                <a:cubicBezTo>
                  <a:pt x="2787" y="1678"/>
                  <a:pt x="2787" y="1678"/>
                  <a:pt x="2787" y="1678"/>
                </a:cubicBezTo>
                <a:cubicBezTo>
                  <a:pt x="2615" y="1631"/>
                  <a:pt x="2615" y="1631"/>
                  <a:pt x="2615" y="1631"/>
                </a:cubicBezTo>
                <a:cubicBezTo>
                  <a:pt x="2573" y="1595"/>
                  <a:pt x="2573" y="1595"/>
                  <a:pt x="2573" y="1595"/>
                </a:cubicBezTo>
                <a:cubicBezTo>
                  <a:pt x="2496" y="1583"/>
                  <a:pt x="2496" y="1583"/>
                  <a:pt x="2496" y="1583"/>
                </a:cubicBezTo>
                <a:cubicBezTo>
                  <a:pt x="2449" y="1589"/>
                  <a:pt x="2449" y="1589"/>
                  <a:pt x="2449" y="1589"/>
                </a:cubicBezTo>
                <a:cubicBezTo>
                  <a:pt x="2431" y="1619"/>
                  <a:pt x="2431" y="1619"/>
                  <a:pt x="2431" y="1619"/>
                </a:cubicBezTo>
                <a:cubicBezTo>
                  <a:pt x="2389" y="1631"/>
                  <a:pt x="2389" y="1631"/>
                  <a:pt x="2389" y="1631"/>
                </a:cubicBezTo>
                <a:cubicBezTo>
                  <a:pt x="2342" y="1559"/>
                  <a:pt x="2342" y="1559"/>
                  <a:pt x="2342" y="1559"/>
                </a:cubicBezTo>
                <a:cubicBezTo>
                  <a:pt x="2318" y="1619"/>
                  <a:pt x="2318" y="1619"/>
                  <a:pt x="2318" y="1619"/>
                </a:cubicBezTo>
                <a:cubicBezTo>
                  <a:pt x="2265" y="1613"/>
                  <a:pt x="2265" y="1613"/>
                  <a:pt x="2265" y="1613"/>
                </a:cubicBezTo>
                <a:cubicBezTo>
                  <a:pt x="2217" y="1530"/>
                  <a:pt x="2217" y="1530"/>
                  <a:pt x="2217" y="1530"/>
                </a:cubicBezTo>
                <a:cubicBezTo>
                  <a:pt x="2158" y="1512"/>
                  <a:pt x="2158" y="1512"/>
                  <a:pt x="2158" y="1512"/>
                </a:cubicBezTo>
                <a:cubicBezTo>
                  <a:pt x="2140" y="1571"/>
                  <a:pt x="2140" y="1571"/>
                  <a:pt x="2140" y="1571"/>
                </a:cubicBezTo>
                <a:cubicBezTo>
                  <a:pt x="2105" y="1601"/>
                  <a:pt x="2105" y="1601"/>
                  <a:pt x="2105" y="1601"/>
                </a:cubicBezTo>
                <a:cubicBezTo>
                  <a:pt x="2045" y="1613"/>
                  <a:pt x="2045" y="1613"/>
                  <a:pt x="2045" y="1613"/>
                </a:cubicBezTo>
                <a:cubicBezTo>
                  <a:pt x="1974" y="1636"/>
                  <a:pt x="1974" y="1636"/>
                  <a:pt x="1974" y="1636"/>
                </a:cubicBezTo>
                <a:cubicBezTo>
                  <a:pt x="1897" y="1672"/>
                  <a:pt x="1897" y="1672"/>
                  <a:pt x="1897" y="1672"/>
                </a:cubicBezTo>
                <a:cubicBezTo>
                  <a:pt x="1957" y="1619"/>
                  <a:pt x="1957" y="1619"/>
                  <a:pt x="1957" y="1619"/>
                </a:cubicBezTo>
                <a:cubicBezTo>
                  <a:pt x="2022" y="1601"/>
                  <a:pt x="2022" y="1601"/>
                  <a:pt x="2022" y="1601"/>
                </a:cubicBezTo>
                <a:cubicBezTo>
                  <a:pt x="2069" y="1583"/>
                  <a:pt x="2069" y="1583"/>
                  <a:pt x="2069" y="1583"/>
                </a:cubicBezTo>
                <a:cubicBezTo>
                  <a:pt x="2087" y="1554"/>
                  <a:pt x="2087" y="1554"/>
                  <a:pt x="2087" y="1554"/>
                </a:cubicBezTo>
                <a:cubicBezTo>
                  <a:pt x="2063" y="1548"/>
                  <a:pt x="2063" y="1548"/>
                  <a:pt x="2063" y="1548"/>
                </a:cubicBezTo>
                <a:cubicBezTo>
                  <a:pt x="1986" y="1571"/>
                  <a:pt x="1986" y="1571"/>
                  <a:pt x="1986" y="1571"/>
                </a:cubicBezTo>
                <a:cubicBezTo>
                  <a:pt x="1897" y="1613"/>
                  <a:pt x="1897" y="1613"/>
                  <a:pt x="1897" y="1613"/>
                </a:cubicBezTo>
                <a:cubicBezTo>
                  <a:pt x="1850" y="1613"/>
                  <a:pt x="1850" y="1613"/>
                  <a:pt x="1850" y="1613"/>
                </a:cubicBezTo>
                <a:cubicBezTo>
                  <a:pt x="1802" y="1613"/>
                  <a:pt x="1802" y="1613"/>
                  <a:pt x="1802" y="1613"/>
                </a:cubicBezTo>
                <a:cubicBezTo>
                  <a:pt x="1713" y="1666"/>
                  <a:pt x="1713" y="1666"/>
                  <a:pt x="1713" y="1666"/>
                </a:cubicBezTo>
                <a:cubicBezTo>
                  <a:pt x="1624" y="1654"/>
                  <a:pt x="1624" y="1654"/>
                  <a:pt x="1624" y="1654"/>
                </a:cubicBezTo>
                <a:cubicBezTo>
                  <a:pt x="1553" y="1601"/>
                  <a:pt x="1553" y="1601"/>
                  <a:pt x="1553" y="1601"/>
                </a:cubicBezTo>
                <a:cubicBezTo>
                  <a:pt x="1423" y="1595"/>
                  <a:pt x="1423" y="1595"/>
                  <a:pt x="1423" y="1595"/>
                </a:cubicBezTo>
                <a:cubicBezTo>
                  <a:pt x="1376" y="1571"/>
                  <a:pt x="1376" y="1571"/>
                  <a:pt x="1376" y="1571"/>
                </a:cubicBezTo>
                <a:cubicBezTo>
                  <a:pt x="1310" y="1559"/>
                  <a:pt x="1310" y="1559"/>
                  <a:pt x="1310" y="1559"/>
                </a:cubicBezTo>
                <a:cubicBezTo>
                  <a:pt x="1233" y="1571"/>
                  <a:pt x="1233" y="1571"/>
                  <a:pt x="1233" y="1571"/>
                </a:cubicBezTo>
                <a:cubicBezTo>
                  <a:pt x="1180" y="1548"/>
                  <a:pt x="1180" y="1548"/>
                  <a:pt x="1180" y="1548"/>
                </a:cubicBezTo>
                <a:cubicBezTo>
                  <a:pt x="1097" y="1548"/>
                  <a:pt x="1097" y="1548"/>
                  <a:pt x="1097" y="1548"/>
                </a:cubicBezTo>
                <a:cubicBezTo>
                  <a:pt x="1008" y="1524"/>
                  <a:pt x="1008" y="1524"/>
                  <a:pt x="1008" y="1524"/>
                </a:cubicBezTo>
                <a:cubicBezTo>
                  <a:pt x="931" y="1524"/>
                  <a:pt x="931" y="1524"/>
                  <a:pt x="931" y="1524"/>
                </a:cubicBezTo>
                <a:cubicBezTo>
                  <a:pt x="866" y="1524"/>
                  <a:pt x="866" y="1524"/>
                  <a:pt x="866" y="1524"/>
                </a:cubicBezTo>
                <a:cubicBezTo>
                  <a:pt x="848" y="1482"/>
                  <a:pt x="848" y="1482"/>
                  <a:pt x="848" y="1482"/>
                </a:cubicBezTo>
                <a:cubicBezTo>
                  <a:pt x="723" y="1476"/>
                  <a:pt x="723" y="1476"/>
                  <a:pt x="723" y="1476"/>
                </a:cubicBezTo>
                <a:cubicBezTo>
                  <a:pt x="670" y="1482"/>
                  <a:pt x="670" y="1482"/>
                  <a:pt x="670" y="1482"/>
                </a:cubicBezTo>
                <a:cubicBezTo>
                  <a:pt x="688" y="1453"/>
                  <a:pt x="688" y="1453"/>
                  <a:pt x="688" y="1453"/>
                </a:cubicBezTo>
                <a:cubicBezTo>
                  <a:pt x="611" y="1447"/>
                  <a:pt x="611" y="1447"/>
                  <a:pt x="611" y="1447"/>
                </a:cubicBezTo>
                <a:cubicBezTo>
                  <a:pt x="545" y="1488"/>
                  <a:pt x="545" y="1488"/>
                  <a:pt x="545" y="1488"/>
                </a:cubicBezTo>
                <a:cubicBezTo>
                  <a:pt x="445" y="1488"/>
                  <a:pt x="445" y="1488"/>
                  <a:pt x="445" y="1488"/>
                </a:cubicBezTo>
                <a:cubicBezTo>
                  <a:pt x="368" y="1542"/>
                  <a:pt x="368" y="1542"/>
                  <a:pt x="368" y="1542"/>
                </a:cubicBezTo>
                <a:cubicBezTo>
                  <a:pt x="308" y="1542"/>
                  <a:pt x="308" y="1542"/>
                  <a:pt x="308" y="1542"/>
                </a:cubicBezTo>
                <a:cubicBezTo>
                  <a:pt x="255" y="1583"/>
                  <a:pt x="255" y="1583"/>
                  <a:pt x="255" y="1583"/>
                </a:cubicBezTo>
                <a:cubicBezTo>
                  <a:pt x="249" y="1636"/>
                  <a:pt x="249" y="1636"/>
                  <a:pt x="249" y="1636"/>
                </a:cubicBezTo>
                <a:cubicBezTo>
                  <a:pt x="184" y="1678"/>
                  <a:pt x="184" y="1678"/>
                  <a:pt x="184" y="1678"/>
                </a:cubicBezTo>
                <a:cubicBezTo>
                  <a:pt x="83" y="1678"/>
                  <a:pt x="83" y="1678"/>
                  <a:pt x="83" y="1678"/>
                </a:cubicBezTo>
                <a:cubicBezTo>
                  <a:pt x="65" y="1737"/>
                  <a:pt x="65" y="1737"/>
                  <a:pt x="65" y="1737"/>
                </a:cubicBezTo>
                <a:cubicBezTo>
                  <a:pt x="184" y="1791"/>
                  <a:pt x="184" y="1791"/>
                  <a:pt x="184" y="1791"/>
                </a:cubicBezTo>
                <a:cubicBezTo>
                  <a:pt x="219" y="1844"/>
                  <a:pt x="219" y="1844"/>
                  <a:pt x="219" y="1844"/>
                </a:cubicBezTo>
                <a:cubicBezTo>
                  <a:pt x="285" y="1868"/>
                  <a:pt x="285" y="1868"/>
                  <a:pt x="285" y="1868"/>
                </a:cubicBezTo>
                <a:cubicBezTo>
                  <a:pt x="332" y="1933"/>
                  <a:pt x="332" y="1933"/>
                  <a:pt x="332" y="1933"/>
                </a:cubicBezTo>
                <a:cubicBezTo>
                  <a:pt x="267" y="1945"/>
                  <a:pt x="267" y="1945"/>
                  <a:pt x="267" y="1945"/>
                </a:cubicBezTo>
                <a:cubicBezTo>
                  <a:pt x="207" y="1933"/>
                  <a:pt x="207" y="1933"/>
                  <a:pt x="207" y="1933"/>
                </a:cubicBezTo>
                <a:cubicBezTo>
                  <a:pt x="201" y="1880"/>
                  <a:pt x="201" y="1880"/>
                  <a:pt x="201" y="1880"/>
                </a:cubicBezTo>
                <a:cubicBezTo>
                  <a:pt x="130" y="1921"/>
                  <a:pt x="130" y="1921"/>
                  <a:pt x="130" y="1921"/>
                </a:cubicBezTo>
                <a:cubicBezTo>
                  <a:pt x="71" y="1927"/>
                  <a:pt x="71" y="1927"/>
                  <a:pt x="71" y="1927"/>
                </a:cubicBezTo>
                <a:cubicBezTo>
                  <a:pt x="0" y="1980"/>
                  <a:pt x="0" y="1980"/>
                  <a:pt x="0" y="1980"/>
                </a:cubicBezTo>
                <a:cubicBezTo>
                  <a:pt x="30" y="2004"/>
                  <a:pt x="30" y="2004"/>
                  <a:pt x="30" y="2004"/>
                </a:cubicBezTo>
                <a:cubicBezTo>
                  <a:pt x="71" y="2034"/>
                  <a:pt x="71" y="2034"/>
                  <a:pt x="71" y="2034"/>
                </a:cubicBezTo>
                <a:cubicBezTo>
                  <a:pt x="95" y="2093"/>
                  <a:pt x="95" y="2093"/>
                  <a:pt x="95" y="2093"/>
                </a:cubicBezTo>
                <a:cubicBezTo>
                  <a:pt x="279" y="2075"/>
                  <a:pt x="279" y="2075"/>
                  <a:pt x="279" y="2075"/>
                </a:cubicBezTo>
                <a:cubicBezTo>
                  <a:pt x="326" y="2046"/>
                  <a:pt x="326" y="2046"/>
                  <a:pt x="326" y="2046"/>
                </a:cubicBezTo>
                <a:cubicBezTo>
                  <a:pt x="373" y="2052"/>
                  <a:pt x="373" y="2052"/>
                  <a:pt x="373" y="2052"/>
                </a:cubicBezTo>
                <a:cubicBezTo>
                  <a:pt x="362" y="2105"/>
                  <a:pt x="362" y="2105"/>
                  <a:pt x="362" y="2105"/>
                </a:cubicBezTo>
                <a:cubicBezTo>
                  <a:pt x="362" y="2170"/>
                  <a:pt x="362" y="2170"/>
                  <a:pt x="362" y="2170"/>
                </a:cubicBezTo>
                <a:cubicBezTo>
                  <a:pt x="296" y="2170"/>
                  <a:pt x="296" y="2170"/>
                  <a:pt x="296" y="2170"/>
                </a:cubicBezTo>
                <a:cubicBezTo>
                  <a:pt x="231" y="2194"/>
                  <a:pt x="231" y="2194"/>
                  <a:pt x="231" y="2194"/>
                </a:cubicBezTo>
                <a:cubicBezTo>
                  <a:pt x="172" y="2188"/>
                  <a:pt x="172" y="2188"/>
                  <a:pt x="172" y="2188"/>
                </a:cubicBezTo>
                <a:cubicBezTo>
                  <a:pt x="154" y="2253"/>
                  <a:pt x="154" y="2253"/>
                  <a:pt x="154" y="2253"/>
                </a:cubicBezTo>
                <a:cubicBezTo>
                  <a:pt x="89" y="2312"/>
                  <a:pt x="89" y="2312"/>
                  <a:pt x="89" y="2312"/>
                </a:cubicBezTo>
                <a:cubicBezTo>
                  <a:pt x="101" y="2354"/>
                  <a:pt x="101" y="2354"/>
                  <a:pt x="101" y="2354"/>
                </a:cubicBezTo>
                <a:cubicBezTo>
                  <a:pt x="130" y="2360"/>
                  <a:pt x="130" y="2360"/>
                  <a:pt x="130" y="2360"/>
                </a:cubicBezTo>
                <a:cubicBezTo>
                  <a:pt x="142" y="2395"/>
                  <a:pt x="142" y="2395"/>
                  <a:pt x="142" y="2395"/>
                </a:cubicBezTo>
                <a:cubicBezTo>
                  <a:pt x="172" y="2449"/>
                  <a:pt x="172" y="2449"/>
                  <a:pt x="172" y="2449"/>
                </a:cubicBezTo>
                <a:cubicBezTo>
                  <a:pt x="249" y="2478"/>
                  <a:pt x="249" y="2478"/>
                  <a:pt x="249" y="2478"/>
                </a:cubicBezTo>
                <a:cubicBezTo>
                  <a:pt x="285" y="2431"/>
                  <a:pt x="285" y="2431"/>
                  <a:pt x="285" y="2431"/>
                </a:cubicBezTo>
                <a:cubicBezTo>
                  <a:pt x="326" y="2490"/>
                  <a:pt x="326" y="2490"/>
                  <a:pt x="326" y="2490"/>
                </a:cubicBezTo>
                <a:cubicBezTo>
                  <a:pt x="320" y="2573"/>
                  <a:pt x="320" y="2573"/>
                  <a:pt x="320" y="2573"/>
                </a:cubicBezTo>
                <a:cubicBezTo>
                  <a:pt x="356" y="2573"/>
                  <a:pt x="356" y="2573"/>
                  <a:pt x="356" y="2573"/>
                </a:cubicBezTo>
                <a:cubicBezTo>
                  <a:pt x="385" y="2555"/>
                  <a:pt x="385" y="2555"/>
                  <a:pt x="385" y="2555"/>
                </a:cubicBezTo>
                <a:cubicBezTo>
                  <a:pt x="445" y="2555"/>
                  <a:pt x="445" y="2555"/>
                  <a:pt x="445" y="2555"/>
                </a:cubicBezTo>
                <a:cubicBezTo>
                  <a:pt x="486" y="2573"/>
                  <a:pt x="486" y="2573"/>
                  <a:pt x="486" y="2573"/>
                </a:cubicBezTo>
                <a:cubicBezTo>
                  <a:pt x="504" y="2538"/>
                  <a:pt x="504" y="2538"/>
                  <a:pt x="504" y="2538"/>
                </a:cubicBezTo>
                <a:cubicBezTo>
                  <a:pt x="545" y="2567"/>
                  <a:pt x="545" y="2567"/>
                  <a:pt x="545" y="2567"/>
                </a:cubicBezTo>
                <a:cubicBezTo>
                  <a:pt x="587" y="2544"/>
                  <a:pt x="587" y="2544"/>
                  <a:pt x="587" y="2544"/>
                </a:cubicBezTo>
                <a:cubicBezTo>
                  <a:pt x="587" y="2544"/>
                  <a:pt x="563" y="2597"/>
                  <a:pt x="563" y="2615"/>
                </a:cubicBezTo>
                <a:cubicBezTo>
                  <a:pt x="563" y="2632"/>
                  <a:pt x="528" y="2656"/>
                  <a:pt x="510" y="2662"/>
                </a:cubicBezTo>
                <a:cubicBezTo>
                  <a:pt x="492" y="2674"/>
                  <a:pt x="421" y="2733"/>
                  <a:pt x="421" y="2733"/>
                </a:cubicBezTo>
                <a:cubicBezTo>
                  <a:pt x="391" y="2775"/>
                  <a:pt x="391" y="2775"/>
                  <a:pt x="391" y="2775"/>
                </a:cubicBezTo>
                <a:cubicBezTo>
                  <a:pt x="332" y="2775"/>
                  <a:pt x="332" y="2775"/>
                  <a:pt x="332" y="2775"/>
                </a:cubicBezTo>
                <a:cubicBezTo>
                  <a:pt x="279" y="2816"/>
                  <a:pt x="279" y="2816"/>
                  <a:pt x="279" y="2816"/>
                </a:cubicBezTo>
                <a:cubicBezTo>
                  <a:pt x="201" y="2834"/>
                  <a:pt x="201" y="2834"/>
                  <a:pt x="201" y="2834"/>
                </a:cubicBezTo>
                <a:cubicBezTo>
                  <a:pt x="136" y="2887"/>
                  <a:pt x="136" y="2887"/>
                  <a:pt x="136" y="2887"/>
                </a:cubicBezTo>
                <a:cubicBezTo>
                  <a:pt x="172" y="2905"/>
                  <a:pt x="172" y="2905"/>
                  <a:pt x="172" y="2905"/>
                </a:cubicBezTo>
                <a:cubicBezTo>
                  <a:pt x="237" y="2858"/>
                  <a:pt x="237" y="2858"/>
                  <a:pt x="237" y="2858"/>
                </a:cubicBezTo>
                <a:cubicBezTo>
                  <a:pt x="279" y="2852"/>
                  <a:pt x="279" y="2852"/>
                  <a:pt x="279" y="2852"/>
                </a:cubicBezTo>
                <a:cubicBezTo>
                  <a:pt x="350" y="2816"/>
                  <a:pt x="350" y="2816"/>
                  <a:pt x="350" y="2816"/>
                </a:cubicBezTo>
                <a:cubicBezTo>
                  <a:pt x="433" y="2781"/>
                  <a:pt x="433" y="2781"/>
                  <a:pt x="433" y="2781"/>
                </a:cubicBezTo>
                <a:cubicBezTo>
                  <a:pt x="593" y="2704"/>
                  <a:pt x="593" y="2704"/>
                  <a:pt x="593" y="2704"/>
                </a:cubicBezTo>
                <a:cubicBezTo>
                  <a:pt x="616" y="2656"/>
                  <a:pt x="616" y="2656"/>
                  <a:pt x="616" y="2656"/>
                </a:cubicBezTo>
                <a:cubicBezTo>
                  <a:pt x="789" y="2561"/>
                  <a:pt x="789" y="2561"/>
                  <a:pt x="789" y="2561"/>
                </a:cubicBezTo>
                <a:cubicBezTo>
                  <a:pt x="741" y="2496"/>
                  <a:pt x="741" y="2496"/>
                  <a:pt x="741" y="2496"/>
                </a:cubicBezTo>
                <a:cubicBezTo>
                  <a:pt x="830" y="2449"/>
                  <a:pt x="830" y="2449"/>
                  <a:pt x="830" y="2449"/>
                </a:cubicBezTo>
                <a:cubicBezTo>
                  <a:pt x="871" y="2372"/>
                  <a:pt x="871" y="2372"/>
                  <a:pt x="871" y="2372"/>
                </a:cubicBezTo>
                <a:cubicBezTo>
                  <a:pt x="949" y="2354"/>
                  <a:pt x="949" y="2354"/>
                  <a:pt x="949" y="2354"/>
                </a:cubicBezTo>
                <a:cubicBezTo>
                  <a:pt x="990" y="2378"/>
                  <a:pt x="990" y="2378"/>
                  <a:pt x="990" y="2378"/>
                </a:cubicBezTo>
                <a:cubicBezTo>
                  <a:pt x="901" y="2413"/>
                  <a:pt x="901" y="2413"/>
                  <a:pt x="901" y="2413"/>
                </a:cubicBezTo>
                <a:cubicBezTo>
                  <a:pt x="877" y="2461"/>
                  <a:pt x="877" y="2461"/>
                  <a:pt x="877" y="2461"/>
                </a:cubicBezTo>
                <a:cubicBezTo>
                  <a:pt x="889" y="2508"/>
                  <a:pt x="889" y="2508"/>
                  <a:pt x="889" y="2508"/>
                </a:cubicBezTo>
                <a:cubicBezTo>
                  <a:pt x="1002" y="2455"/>
                  <a:pt x="1002" y="2455"/>
                  <a:pt x="1002" y="2455"/>
                </a:cubicBezTo>
                <a:cubicBezTo>
                  <a:pt x="1079" y="2443"/>
                  <a:pt x="1079" y="2443"/>
                  <a:pt x="1079" y="2443"/>
                </a:cubicBezTo>
                <a:lnTo>
                  <a:pt x="1061" y="2407"/>
                </a:lnTo>
                <a:close/>
                <a:moveTo>
                  <a:pt x="830" y="2639"/>
                </a:moveTo>
                <a:lnTo>
                  <a:pt x="830" y="2639"/>
                </a:lnTo>
                <a:cubicBezTo>
                  <a:pt x="830" y="2585"/>
                  <a:pt x="830" y="2585"/>
                  <a:pt x="830" y="2585"/>
                </a:cubicBezTo>
                <a:cubicBezTo>
                  <a:pt x="789" y="2615"/>
                  <a:pt x="789" y="2615"/>
                  <a:pt x="789" y="2615"/>
                </a:cubicBezTo>
                <a:cubicBezTo>
                  <a:pt x="711" y="2662"/>
                  <a:pt x="711" y="2662"/>
                  <a:pt x="711" y="2662"/>
                </a:cubicBezTo>
                <a:cubicBezTo>
                  <a:pt x="735" y="2716"/>
                  <a:pt x="735" y="2716"/>
                  <a:pt x="735" y="2716"/>
                </a:cubicBezTo>
                <a:cubicBezTo>
                  <a:pt x="789" y="2686"/>
                  <a:pt x="789" y="2686"/>
                  <a:pt x="789" y="2686"/>
                </a:cubicBezTo>
                <a:lnTo>
                  <a:pt x="830" y="2639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19050"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Roboto Regular" charset="0"/>
            </a:endParaRPr>
          </a:p>
        </p:txBody>
      </p:sp>
      <p:sp>
        <p:nvSpPr>
          <p:cNvPr id="14" name="Freeform 510"/>
          <p:cNvSpPr>
            <a:spLocks noChangeArrowheads="1"/>
          </p:cNvSpPr>
          <p:nvPr/>
        </p:nvSpPr>
        <p:spPr bwMode="auto">
          <a:xfrm>
            <a:off x="6093790" y="2335973"/>
            <a:ext cx="383364" cy="479981"/>
          </a:xfrm>
          <a:custGeom>
            <a:avLst/>
            <a:gdLst>
              <a:gd name="T0" fmla="*/ 569 w 1139"/>
              <a:gd name="T1" fmla="*/ 0 h 1424"/>
              <a:gd name="T2" fmla="*/ 569 w 1139"/>
              <a:gd name="T3" fmla="*/ 0 h 1424"/>
              <a:gd name="T4" fmla="*/ 0 w 1139"/>
              <a:gd name="T5" fmla="*/ 569 h 1424"/>
              <a:gd name="T6" fmla="*/ 569 w 1139"/>
              <a:gd name="T7" fmla="*/ 1423 h 1424"/>
              <a:gd name="T8" fmla="*/ 1138 w 1139"/>
              <a:gd name="T9" fmla="*/ 569 h 1424"/>
              <a:gd name="T10" fmla="*/ 569 w 1139"/>
              <a:gd name="T11" fmla="*/ 0 h 1424"/>
              <a:gd name="T12" fmla="*/ 569 w 1139"/>
              <a:gd name="T13" fmla="*/ 925 h 1424"/>
              <a:gd name="T14" fmla="*/ 569 w 1139"/>
              <a:gd name="T15" fmla="*/ 925 h 1424"/>
              <a:gd name="T16" fmla="*/ 213 w 1139"/>
              <a:gd name="T17" fmla="*/ 569 h 1424"/>
              <a:gd name="T18" fmla="*/ 569 w 1139"/>
              <a:gd name="T19" fmla="*/ 219 h 1424"/>
              <a:gd name="T20" fmla="*/ 925 w 1139"/>
              <a:gd name="T21" fmla="*/ 569 h 1424"/>
              <a:gd name="T22" fmla="*/ 569 w 1139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24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69"/>
                </a:cubicBezTo>
                <a:cubicBezTo>
                  <a:pt x="0" y="889"/>
                  <a:pt x="374" y="1423"/>
                  <a:pt x="569" y="1423"/>
                </a:cubicBezTo>
                <a:cubicBezTo>
                  <a:pt x="765" y="1423"/>
                  <a:pt x="1138" y="889"/>
                  <a:pt x="1138" y="569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4" y="925"/>
                  <a:pt x="213" y="765"/>
                  <a:pt x="213" y="569"/>
                </a:cubicBezTo>
                <a:cubicBezTo>
                  <a:pt x="213" y="373"/>
                  <a:pt x="374" y="219"/>
                  <a:pt x="569" y="219"/>
                </a:cubicBezTo>
                <a:cubicBezTo>
                  <a:pt x="765" y="219"/>
                  <a:pt x="925" y="373"/>
                  <a:pt x="925" y="569"/>
                </a:cubicBezTo>
                <a:cubicBezTo>
                  <a:pt x="925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Freeform 511"/>
          <p:cNvSpPr>
            <a:spLocks noChangeArrowheads="1"/>
          </p:cNvSpPr>
          <p:nvPr/>
        </p:nvSpPr>
        <p:spPr bwMode="auto">
          <a:xfrm>
            <a:off x="2116538" y="2366293"/>
            <a:ext cx="386337" cy="479979"/>
          </a:xfrm>
          <a:custGeom>
            <a:avLst/>
            <a:gdLst>
              <a:gd name="T0" fmla="*/ 569 w 1145"/>
              <a:gd name="T1" fmla="*/ 0 h 1424"/>
              <a:gd name="T2" fmla="*/ 569 w 1145"/>
              <a:gd name="T3" fmla="*/ 0 h 1424"/>
              <a:gd name="T4" fmla="*/ 0 w 1145"/>
              <a:gd name="T5" fmla="*/ 569 h 1424"/>
              <a:gd name="T6" fmla="*/ 569 w 1145"/>
              <a:gd name="T7" fmla="*/ 1423 h 1424"/>
              <a:gd name="T8" fmla="*/ 1144 w 1145"/>
              <a:gd name="T9" fmla="*/ 569 h 1424"/>
              <a:gd name="T10" fmla="*/ 569 w 1145"/>
              <a:gd name="T11" fmla="*/ 0 h 1424"/>
              <a:gd name="T12" fmla="*/ 569 w 1145"/>
              <a:gd name="T13" fmla="*/ 925 h 1424"/>
              <a:gd name="T14" fmla="*/ 569 w 1145"/>
              <a:gd name="T15" fmla="*/ 925 h 1424"/>
              <a:gd name="T16" fmla="*/ 219 w 1145"/>
              <a:gd name="T17" fmla="*/ 569 h 1424"/>
              <a:gd name="T18" fmla="*/ 569 w 1145"/>
              <a:gd name="T19" fmla="*/ 219 h 1424"/>
              <a:gd name="T20" fmla="*/ 925 w 1145"/>
              <a:gd name="T21" fmla="*/ 569 h 1424"/>
              <a:gd name="T22" fmla="*/ 569 w 1145"/>
              <a:gd name="T23" fmla="*/ 92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5" h="1424">
                <a:moveTo>
                  <a:pt x="569" y="0"/>
                </a:moveTo>
                <a:lnTo>
                  <a:pt x="569" y="0"/>
                </a:lnTo>
                <a:cubicBezTo>
                  <a:pt x="254" y="0"/>
                  <a:pt x="0" y="254"/>
                  <a:pt x="0" y="569"/>
                </a:cubicBezTo>
                <a:cubicBezTo>
                  <a:pt x="0" y="889"/>
                  <a:pt x="373" y="1423"/>
                  <a:pt x="569" y="1423"/>
                </a:cubicBezTo>
                <a:cubicBezTo>
                  <a:pt x="770" y="1423"/>
                  <a:pt x="1144" y="889"/>
                  <a:pt x="1144" y="569"/>
                </a:cubicBezTo>
                <a:cubicBezTo>
                  <a:pt x="1144" y="254"/>
                  <a:pt x="889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9" y="925"/>
                  <a:pt x="219" y="764"/>
                  <a:pt x="219" y="569"/>
                </a:cubicBezTo>
                <a:cubicBezTo>
                  <a:pt x="219" y="379"/>
                  <a:pt x="379" y="219"/>
                  <a:pt x="569" y="219"/>
                </a:cubicBezTo>
                <a:cubicBezTo>
                  <a:pt x="764" y="219"/>
                  <a:pt x="925" y="379"/>
                  <a:pt x="925" y="569"/>
                </a:cubicBezTo>
                <a:cubicBezTo>
                  <a:pt x="925" y="764"/>
                  <a:pt x="764" y="925"/>
                  <a:pt x="569" y="9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6" name="Freeform 513"/>
          <p:cNvSpPr>
            <a:spLocks noChangeArrowheads="1"/>
          </p:cNvSpPr>
          <p:nvPr/>
        </p:nvSpPr>
        <p:spPr bwMode="auto">
          <a:xfrm>
            <a:off x="3458600" y="4238736"/>
            <a:ext cx="383364" cy="481467"/>
          </a:xfrm>
          <a:custGeom>
            <a:avLst/>
            <a:gdLst>
              <a:gd name="T0" fmla="*/ 569 w 1139"/>
              <a:gd name="T1" fmla="*/ 0 h 1430"/>
              <a:gd name="T2" fmla="*/ 569 w 1139"/>
              <a:gd name="T3" fmla="*/ 0 h 1430"/>
              <a:gd name="T4" fmla="*/ 0 w 1139"/>
              <a:gd name="T5" fmla="*/ 576 h 1430"/>
              <a:gd name="T6" fmla="*/ 569 w 1139"/>
              <a:gd name="T7" fmla="*/ 1429 h 1430"/>
              <a:gd name="T8" fmla="*/ 1138 w 1139"/>
              <a:gd name="T9" fmla="*/ 576 h 1430"/>
              <a:gd name="T10" fmla="*/ 569 w 1139"/>
              <a:gd name="T11" fmla="*/ 0 h 1430"/>
              <a:gd name="T12" fmla="*/ 569 w 1139"/>
              <a:gd name="T13" fmla="*/ 925 h 1430"/>
              <a:gd name="T14" fmla="*/ 569 w 1139"/>
              <a:gd name="T15" fmla="*/ 925 h 1430"/>
              <a:gd name="T16" fmla="*/ 213 w 1139"/>
              <a:gd name="T17" fmla="*/ 576 h 1430"/>
              <a:gd name="T18" fmla="*/ 569 w 1139"/>
              <a:gd name="T19" fmla="*/ 220 h 1430"/>
              <a:gd name="T20" fmla="*/ 919 w 1139"/>
              <a:gd name="T21" fmla="*/ 576 h 1430"/>
              <a:gd name="T22" fmla="*/ 569 w 1139"/>
              <a:gd name="T23" fmla="*/ 925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9" h="1430">
                <a:moveTo>
                  <a:pt x="569" y="0"/>
                </a:moveTo>
                <a:lnTo>
                  <a:pt x="569" y="0"/>
                </a:lnTo>
                <a:cubicBezTo>
                  <a:pt x="255" y="0"/>
                  <a:pt x="0" y="255"/>
                  <a:pt x="0" y="576"/>
                </a:cubicBezTo>
                <a:cubicBezTo>
                  <a:pt x="0" y="890"/>
                  <a:pt x="367" y="1429"/>
                  <a:pt x="569" y="1429"/>
                </a:cubicBezTo>
                <a:cubicBezTo>
                  <a:pt x="765" y="1429"/>
                  <a:pt x="1138" y="890"/>
                  <a:pt x="1138" y="576"/>
                </a:cubicBezTo>
                <a:cubicBezTo>
                  <a:pt x="1138" y="255"/>
                  <a:pt x="883" y="0"/>
                  <a:pt x="569" y="0"/>
                </a:cubicBezTo>
                <a:close/>
                <a:moveTo>
                  <a:pt x="569" y="925"/>
                </a:moveTo>
                <a:lnTo>
                  <a:pt x="569" y="925"/>
                </a:lnTo>
                <a:cubicBezTo>
                  <a:pt x="373" y="925"/>
                  <a:pt x="213" y="765"/>
                  <a:pt x="213" y="576"/>
                </a:cubicBezTo>
                <a:cubicBezTo>
                  <a:pt x="213" y="380"/>
                  <a:pt x="373" y="220"/>
                  <a:pt x="569" y="220"/>
                </a:cubicBezTo>
                <a:cubicBezTo>
                  <a:pt x="765" y="220"/>
                  <a:pt x="919" y="380"/>
                  <a:pt x="919" y="576"/>
                </a:cubicBezTo>
                <a:cubicBezTo>
                  <a:pt x="919" y="765"/>
                  <a:pt x="765" y="925"/>
                  <a:pt x="569" y="9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75" b="1" dirty="0">
              <a:solidFill>
                <a:schemeClr val="tx2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50643" y="2813050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Happy Monkey" panose="02000500000000020004" pitchFamily="2" charset="0"/>
                <a:ea typeface="Nunito Bold" charset="0"/>
                <a:cs typeface="Arima Madurai Semi" pitchFamily="2" charset="77"/>
              </a:rPr>
              <a:t>USA</a:t>
            </a:r>
          </a:p>
          <a:p>
            <a:pPr algn="ctr"/>
            <a:r>
              <a:rPr lang="en-US" sz="800" dirty="0">
                <a:solidFill>
                  <a:schemeClr val="accent1"/>
                </a:solidFill>
                <a:latin typeface="Happy Monkey" panose="02000500000000020004" pitchFamily="2" charset="0"/>
                <a:ea typeface="Nunito Bold" charset="0"/>
                <a:cs typeface="Arima Madurai Semi" pitchFamily="2" charset="77"/>
              </a:rPr>
              <a:t>19,450000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70860" y="4616098"/>
            <a:ext cx="1158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accent1"/>
                </a:solidFill>
                <a:latin typeface="Happy Monkey" panose="02000500000000020004" pitchFamily="2" charset="0"/>
                <a:ea typeface="Nunito Bold" charset="0"/>
                <a:cs typeface="Arima Madurai Semi" pitchFamily="2" charset="77"/>
              </a:rPr>
              <a:t>Brasil</a:t>
            </a:r>
            <a:endParaRPr lang="en-US" sz="2800" dirty="0">
              <a:solidFill>
                <a:schemeClr val="accent1"/>
              </a:solidFill>
              <a:latin typeface="Happy Monkey" panose="02000500000000020004" pitchFamily="2" charset="0"/>
              <a:ea typeface="Nunito Bold" charset="0"/>
              <a:cs typeface="Arima Madurai Semi" pitchFamily="2" charset="77"/>
            </a:endParaRPr>
          </a:p>
          <a:p>
            <a:pPr algn="ctr"/>
            <a:r>
              <a:rPr lang="en-US" sz="800" dirty="0">
                <a:solidFill>
                  <a:schemeClr val="accent1"/>
                </a:solidFill>
                <a:latin typeface="Happy Monkey" panose="02000500000000020004" pitchFamily="2" charset="0"/>
                <a:ea typeface="Nunito Bold" charset="0"/>
                <a:cs typeface="Arima Madurai Semi" pitchFamily="2" charset="77"/>
              </a:rPr>
              <a:t>19,450000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25778" y="2796808"/>
            <a:ext cx="1519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Happy Monkey" panose="02000500000000020004" pitchFamily="2" charset="0"/>
                <a:ea typeface="Nunito Bold" charset="0"/>
                <a:cs typeface="Arima Madurai Semi" pitchFamily="2" charset="77"/>
              </a:rPr>
              <a:t>Europe</a:t>
            </a:r>
          </a:p>
          <a:p>
            <a:pPr algn="ctr"/>
            <a:r>
              <a:rPr lang="en-US" sz="800" dirty="0">
                <a:solidFill>
                  <a:schemeClr val="accent1"/>
                </a:solidFill>
                <a:latin typeface="Happy Monkey" panose="02000500000000020004" pitchFamily="2" charset="0"/>
                <a:ea typeface="Nunito Bold" charset="0"/>
                <a:cs typeface="Arima Madurai Semi" pitchFamily="2" charset="77"/>
              </a:rPr>
              <a:t>19,450000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4118440" y="549275"/>
            <a:ext cx="2820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Happy Monkey" panose="02000500000000020004" pitchFamily="2" charset="0"/>
                <a:ea typeface="Nunito Bold" charset="0"/>
                <a:cs typeface="Arima Madurai Black" pitchFamily="2" charset="77"/>
              </a:rPr>
              <a:t>World Map</a:t>
            </a:r>
          </a:p>
        </p:txBody>
      </p:sp>
      <p:grpSp>
        <p:nvGrpSpPr>
          <p:cNvPr id="245" name="Group 6">
            <a:extLst>
              <a:ext uri="{FF2B5EF4-FFF2-40B4-BE49-F238E27FC236}">
                <a16:creationId xmlns:a16="http://schemas.microsoft.com/office/drawing/2014/main" id="{B9C9D384-C42E-C944-94A9-67FF69FC6AD8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8571976" y="2348999"/>
            <a:ext cx="6096195" cy="2160000"/>
            <a:chOff x="2952960" y="5066761"/>
            <a:chExt cx="3050881" cy="1080961"/>
          </a:xfrm>
        </p:grpSpPr>
        <p:sp>
          <p:nvSpPr>
            <p:cNvPr id="246" name="Freeform 177">
              <a:extLst>
                <a:ext uri="{FF2B5EF4-FFF2-40B4-BE49-F238E27FC236}">
                  <a16:creationId xmlns:a16="http://schemas.microsoft.com/office/drawing/2014/main" id="{B1E24C39-95B2-0E4B-979F-FF98397E5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108" y="5066761"/>
              <a:ext cx="352391" cy="396828"/>
            </a:xfrm>
            <a:custGeom>
              <a:avLst/>
              <a:gdLst>
                <a:gd name="T0" fmla="*/ 520 w 807"/>
                <a:gd name="T1" fmla="*/ 885 h 915"/>
                <a:gd name="T2" fmla="*/ 520 w 807"/>
                <a:gd name="T3" fmla="*/ 885 h 915"/>
                <a:gd name="T4" fmla="*/ 41 w 807"/>
                <a:gd name="T5" fmla="*/ 0 h 915"/>
                <a:gd name="T6" fmla="*/ 41 w 807"/>
                <a:gd name="T7" fmla="*/ 0 h 915"/>
                <a:gd name="T8" fmla="*/ 520 w 807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7" h="915">
                  <a:moveTo>
                    <a:pt x="520" y="885"/>
                  </a:moveTo>
                  <a:lnTo>
                    <a:pt x="520" y="885"/>
                  </a:lnTo>
                  <a:cubicBezTo>
                    <a:pt x="520" y="885"/>
                    <a:pt x="0" y="914"/>
                    <a:pt x="41" y="0"/>
                  </a:cubicBezTo>
                  <a:lnTo>
                    <a:pt x="41" y="0"/>
                  </a:lnTo>
                  <a:cubicBezTo>
                    <a:pt x="41" y="0"/>
                    <a:pt x="806" y="485"/>
                    <a:pt x="520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7" name="Freeform 178">
              <a:extLst>
                <a:ext uri="{FF2B5EF4-FFF2-40B4-BE49-F238E27FC236}">
                  <a16:creationId xmlns:a16="http://schemas.microsoft.com/office/drawing/2014/main" id="{E1BBF5D9-84C6-F646-A2A2-D7B0DE958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201" y="5601686"/>
              <a:ext cx="411123" cy="373018"/>
            </a:xfrm>
            <a:custGeom>
              <a:avLst/>
              <a:gdLst>
                <a:gd name="T0" fmla="*/ 941 w 942"/>
                <a:gd name="T1" fmla="*/ 336 h 857"/>
                <a:gd name="T2" fmla="*/ 941 w 942"/>
                <a:gd name="T3" fmla="*/ 336 h 857"/>
                <a:gd name="T4" fmla="*/ 0 w 942"/>
                <a:gd name="T5" fmla="*/ 691 h 857"/>
                <a:gd name="T6" fmla="*/ 0 w 942"/>
                <a:gd name="T7" fmla="*/ 691 h 857"/>
                <a:gd name="T8" fmla="*/ 941 w 942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857">
                  <a:moveTo>
                    <a:pt x="941" y="336"/>
                  </a:moveTo>
                  <a:lnTo>
                    <a:pt x="941" y="336"/>
                  </a:lnTo>
                  <a:cubicBezTo>
                    <a:pt x="941" y="336"/>
                    <a:pt x="900" y="856"/>
                    <a:pt x="0" y="691"/>
                  </a:cubicBezTo>
                  <a:lnTo>
                    <a:pt x="0" y="691"/>
                  </a:lnTo>
                  <a:cubicBezTo>
                    <a:pt x="0" y="691"/>
                    <a:pt x="583" y="0"/>
                    <a:pt x="941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8" name="Freeform 179">
              <a:extLst>
                <a:ext uri="{FF2B5EF4-FFF2-40B4-BE49-F238E27FC236}">
                  <a16:creationId xmlns:a16="http://schemas.microsoft.com/office/drawing/2014/main" id="{16BFCFAB-6006-D742-881D-87A8967C2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724" y="5203270"/>
              <a:ext cx="373027" cy="412702"/>
            </a:xfrm>
            <a:custGeom>
              <a:avLst/>
              <a:gdLst>
                <a:gd name="T0" fmla="*/ 488 w 856"/>
                <a:gd name="T1" fmla="*/ 945 h 946"/>
                <a:gd name="T2" fmla="*/ 488 w 856"/>
                <a:gd name="T3" fmla="*/ 945 h 946"/>
                <a:gd name="T4" fmla="*/ 143 w 856"/>
                <a:gd name="T5" fmla="*/ 0 h 946"/>
                <a:gd name="T6" fmla="*/ 143 w 856"/>
                <a:gd name="T7" fmla="*/ 0 h 946"/>
                <a:gd name="T8" fmla="*/ 488 w 856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46">
                  <a:moveTo>
                    <a:pt x="488" y="945"/>
                  </a:moveTo>
                  <a:lnTo>
                    <a:pt x="488" y="945"/>
                  </a:lnTo>
                  <a:cubicBezTo>
                    <a:pt x="488" y="945"/>
                    <a:pt x="855" y="576"/>
                    <a:pt x="143" y="0"/>
                  </a:cubicBezTo>
                  <a:lnTo>
                    <a:pt x="143" y="0"/>
                  </a:lnTo>
                  <a:cubicBezTo>
                    <a:pt x="143" y="0"/>
                    <a:pt x="0" y="894"/>
                    <a:pt x="48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9" name="Freeform 180">
              <a:extLst>
                <a:ext uri="{FF2B5EF4-FFF2-40B4-BE49-F238E27FC236}">
                  <a16:creationId xmlns:a16="http://schemas.microsoft.com/office/drawing/2014/main" id="{DA542B97-B0F1-654C-B12F-61DB74D5F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658" y="5774703"/>
              <a:ext cx="411123" cy="373019"/>
            </a:xfrm>
            <a:custGeom>
              <a:avLst/>
              <a:gdLst>
                <a:gd name="T0" fmla="*/ 944 w 945"/>
                <a:gd name="T1" fmla="*/ 367 h 857"/>
                <a:gd name="T2" fmla="*/ 944 w 945"/>
                <a:gd name="T3" fmla="*/ 367 h 857"/>
                <a:gd name="T4" fmla="*/ 0 w 945"/>
                <a:gd name="T5" fmla="*/ 713 h 857"/>
                <a:gd name="T6" fmla="*/ 0 w 945"/>
                <a:gd name="T7" fmla="*/ 713 h 857"/>
                <a:gd name="T8" fmla="*/ 944 w 945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5" h="857">
                  <a:moveTo>
                    <a:pt x="944" y="367"/>
                  </a:moveTo>
                  <a:lnTo>
                    <a:pt x="944" y="367"/>
                  </a:lnTo>
                  <a:cubicBezTo>
                    <a:pt x="944" y="367"/>
                    <a:pt x="575" y="0"/>
                    <a:pt x="0" y="713"/>
                  </a:cubicBezTo>
                  <a:lnTo>
                    <a:pt x="0" y="713"/>
                  </a:lnTo>
                  <a:cubicBezTo>
                    <a:pt x="0" y="713"/>
                    <a:pt x="893" y="856"/>
                    <a:pt x="944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0" name="Freeform 181">
              <a:extLst>
                <a:ext uri="{FF2B5EF4-FFF2-40B4-BE49-F238E27FC236}">
                  <a16:creationId xmlns:a16="http://schemas.microsoft.com/office/drawing/2014/main" id="{91E42EA7-5F3E-1D4A-A92A-EA7257E9C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386" y="5363589"/>
              <a:ext cx="373027" cy="411114"/>
            </a:xfrm>
            <a:custGeom>
              <a:avLst/>
              <a:gdLst>
                <a:gd name="T0" fmla="*/ 489 w 857"/>
                <a:gd name="T1" fmla="*/ 944 h 945"/>
                <a:gd name="T2" fmla="*/ 489 w 857"/>
                <a:gd name="T3" fmla="*/ 944 h 945"/>
                <a:gd name="T4" fmla="*/ 144 w 857"/>
                <a:gd name="T5" fmla="*/ 0 h 945"/>
                <a:gd name="T6" fmla="*/ 144 w 857"/>
                <a:gd name="T7" fmla="*/ 0 h 945"/>
                <a:gd name="T8" fmla="*/ 489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489" y="944"/>
                  </a:moveTo>
                  <a:lnTo>
                    <a:pt x="489" y="944"/>
                  </a:lnTo>
                  <a:cubicBezTo>
                    <a:pt x="489" y="944"/>
                    <a:pt x="856" y="575"/>
                    <a:pt x="144" y="0"/>
                  </a:cubicBezTo>
                  <a:lnTo>
                    <a:pt x="144" y="0"/>
                  </a:lnTo>
                  <a:cubicBezTo>
                    <a:pt x="144" y="0"/>
                    <a:pt x="0" y="893"/>
                    <a:pt x="489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1" name="Freeform 182">
              <a:extLst>
                <a:ext uri="{FF2B5EF4-FFF2-40B4-BE49-F238E27FC236}">
                  <a16:creationId xmlns:a16="http://schemas.microsoft.com/office/drawing/2014/main" id="{3D66BC58-59A9-474A-B039-5FD99D267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960" y="5463589"/>
              <a:ext cx="1476233" cy="600005"/>
            </a:xfrm>
            <a:custGeom>
              <a:avLst/>
              <a:gdLst>
                <a:gd name="T0" fmla="*/ 3329 w 3393"/>
                <a:gd name="T1" fmla="*/ 1376 h 1377"/>
                <a:gd name="T2" fmla="*/ 3329 w 3393"/>
                <a:gd name="T3" fmla="*/ 1376 h 1377"/>
                <a:gd name="T4" fmla="*/ 3301 w 3393"/>
                <a:gd name="T5" fmla="*/ 1369 h 1377"/>
                <a:gd name="T6" fmla="*/ 3301 w 3393"/>
                <a:gd name="T7" fmla="*/ 1369 h 1377"/>
                <a:gd name="T8" fmla="*/ 50 w 3393"/>
                <a:gd name="T9" fmla="*/ 115 h 1377"/>
                <a:gd name="T10" fmla="*/ 50 w 3393"/>
                <a:gd name="T11" fmla="*/ 115 h 1377"/>
                <a:gd name="T12" fmla="*/ 6 w 3393"/>
                <a:gd name="T13" fmla="*/ 50 h 1377"/>
                <a:gd name="T14" fmla="*/ 6 w 3393"/>
                <a:gd name="T15" fmla="*/ 50 h 1377"/>
                <a:gd name="T16" fmla="*/ 71 w 3393"/>
                <a:gd name="T17" fmla="*/ 6 h 1377"/>
                <a:gd name="T18" fmla="*/ 71 w 3393"/>
                <a:gd name="T19" fmla="*/ 6 h 1377"/>
                <a:gd name="T20" fmla="*/ 3356 w 3393"/>
                <a:gd name="T21" fmla="*/ 1272 h 1377"/>
                <a:gd name="T22" fmla="*/ 3356 w 3393"/>
                <a:gd name="T23" fmla="*/ 1272 h 1377"/>
                <a:gd name="T24" fmla="*/ 3377 w 3393"/>
                <a:gd name="T25" fmla="*/ 1348 h 1377"/>
                <a:gd name="T26" fmla="*/ 3377 w 3393"/>
                <a:gd name="T27" fmla="*/ 1348 h 1377"/>
                <a:gd name="T28" fmla="*/ 3329 w 3393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3" h="1377">
                  <a:moveTo>
                    <a:pt x="3329" y="1376"/>
                  </a:moveTo>
                  <a:lnTo>
                    <a:pt x="3329" y="1376"/>
                  </a:lnTo>
                  <a:cubicBezTo>
                    <a:pt x="3319" y="1376"/>
                    <a:pt x="3310" y="1374"/>
                    <a:pt x="3301" y="1369"/>
                  </a:cubicBezTo>
                  <a:lnTo>
                    <a:pt x="3301" y="1369"/>
                  </a:lnTo>
                  <a:cubicBezTo>
                    <a:pt x="3285" y="1360"/>
                    <a:pt x="1611" y="417"/>
                    <a:pt x="50" y="115"/>
                  </a:cubicBezTo>
                  <a:lnTo>
                    <a:pt x="50" y="115"/>
                  </a:lnTo>
                  <a:cubicBezTo>
                    <a:pt x="20" y="109"/>
                    <a:pt x="0" y="80"/>
                    <a:pt x="6" y="50"/>
                  </a:cubicBezTo>
                  <a:lnTo>
                    <a:pt x="6" y="50"/>
                  </a:lnTo>
                  <a:cubicBezTo>
                    <a:pt x="12" y="20"/>
                    <a:pt x="41" y="0"/>
                    <a:pt x="71" y="6"/>
                  </a:cubicBezTo>
                  <a:lnTo>
                    <a:pt x="71" y="6"/>
                  </a:lnTo>
                  <a:cubicBezTo>
                    <a:pt x="1651" y="311"/>
                    <a:pt x="3339" y="1262"/>
                    <a:pt x="3356" y="1272"/>
                  </a:cubicBezTo>
                  <a:lnTo>
                    <a:pt x="3356" y="1272"/>
                  </a:lnTo>
                  <a:cubicBezTo>
                    <a:pt x="3383" y="1287"/>
                    <a:pt x="3392" y="1321"/>
                    <a:pt x="3377" y="1348"/>
                  </a:cubicBezTo>
                  <a:lnTo>
                    <a:pt x="3377" y="1348"/>
                  </a:lnTo>
                  <a:cubicBezTo>
                    <a:pt x="3367" y="1366"/>
                    <a:pt x="3348" y="1376"/>
                    <a:pt x="3329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2" name="Freeform 183">
              <a:extLst>
                <a:ext uri="{FF2B5EF4-FFF2-40B4-BE49-F238E27FC236}">
                  <a16:creationId xmlns:a16="http://schemas.microsoft.com/office/drawing/2014/main" id="{6651BEE7-3E14-734B-B50D-12EAC32430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6144" y="5317557"/>
              <a:ext cx="120638" cy="268256"/>
            </a:xfrm>
            <a:custGeom>
              <a:avLst/>
              <a:gdLst>
                <a:gd name="T0" fmla="*/ 238 w 279"/>
                <a:gd name="T1" fmla="*/ 612 h 613"/>
                <a:gd name="T2" fmla="*/ 238 w 279"/>
                <a:gd name="T3" fmla="*/ 612 h 613"/>
                <a:gd name="T4" fmla="*/ 237 w 279"/>
                <a:gd name="T5" fmla="*/ 612 h 613"/>
                <a:gd name="T6" fmla="*/ 237 w 279"/>
                <a:gd name="T7" fmla="*/ 612 h 613"/>
                <a:gd name="T8" fmla="*/ 205 w 279"/>
                <a:gd name="T9" fmla="*/ 577 h 613"/>
                <a:gd name="T10" fmla="*/ 205 w 279"/>
                <a:gd name="T11" fmla="*/ 577 h 613"/>
                <a:gd name="T12" fmla="*/ 11 w 279"/>
                <a:gd name="T13" fmla="*/ 58 h 613"/>
                <a:gd name="T14" fmla="*/ 11 w 279"/>
                <a:gd name="T15" fmla="*/ 58 h 613"/>
                <a:gd name="T16" fmla="*/ 18 w 279"/>
                <a:gd name="T17" fmla="*/ 11 h 613"/>
                <a:gd name="T18" fmla="*/ 18 w 279"/>
                <a:gd name="T19" fmla="*/ 11 h 613"/>
                <a:gd name="T20" fmla="*/ 65 w 279"/>
                <a:gd name="T21" fmla="*/ 18 h 613"/>
                <a:gd name="T22" fmla="*/ 65 w 279"/>
                <a:gd name="T23" fmla="*/ 18 h 613"/>
                <a:gd name="T24" fmla="*/ 272 w 279"/>
                <a:gd name="T25" fmla="*/ 579 h 613"/>
                <a:gd name="T26" fmla="*/ 272 w 279"/>
                <a:gd name="T27" fmla="*/ 579 h 613"/>
                <a:gd name="T28" fmla="*/ 238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238" y="612"/>
                  </a:moveTo>
                  <a:lnTo>
                    <a:pt x="238" y="612"/>
                  </a:lnTo>
                  <a:cubicBezTo>
                    <a:pt x="238" y="612"/>
                    <a:pt x="238" y="612"/>
                    <a:pt x="237" y="612"/>
                  </a:cubicBezTo>
                  <a:lnTo>
                    <a:pt x="237" y="612"/>
                  </a:lnTo>
                  <a:cubicBezTo>
                    <a:pt x="219" y="611"/>
                    <a:pt x="205" y="596"/>
                    <a:pt x="205" y="577"/>
                  </a:cubicBezTo>
                  <a:lnTo>
                    <a:pt x="205" y="577"/>
                  </a:lnTo>
                  <a:cubicBezTo>
                    <a:pt x="205" y="573"/>
                    <a:pt x="209" y="329"/>
                    <a:pt x="11" y="58"/>
                  </a:cubicBezTo>
                  <a:lnTo>
                    <a:pt x="11" y="58"/>
                  </a:lnTo>
                  <a:cubicBezTo>
                    <a:pt x="0" y="42"/>
                    <a:pt x="3" y="22"/>
                    <a:pt x="18" y="11"/>
                  </a:cubicBezTo>
                  <a:lnTo>
                    <a:pt x="18" y="11"/>
                  </a:lnTo>
                  <a:cubicBezTo>
                    <a:pt x="33" y="0"/>
                    <a:pt x="54" y="3"/>
                    <a:pt x="65" y="18"/>
                  </a:cubicBezTo>
                  <a:lnTo>
                    <a:pt x="65" y="18"/>
                  </a:lnTo>
                  <a:cubicBezTo>
                    <a:pt x="278" y="310"/>
                    <a:pt x="272" y="568"/>
                    <a:pt x="272" y="579"/>
                  </a:cubicBezTo>
                  <a:lnTo>
                    <a:pt x="272" y="579"/>
                  </a:lnTo>
                  <a:cubicBezTo>
                    <a:pt x="271" y="597"/>
                    <a:pt x="257" y="612"/>
                    <a:pt x="238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3" name="Freeform 184">
              <a:extLst>
                <a:ext uri="{FF2B5EF4-FFF2-40B4-BE49-F238E27FC236}">
                  <a16:creationId xmlns:a16="http://schemas.microsoft.com/office/drawing/2014/main" id="{12D7B30B-AA5A-DF4E-BE4C-7447E0A43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336" y="5660416"/>
              <a:ext cx="258737" cy="141271"/>
            </a:xfrm>
            <a:custGeom>
              <a:avLst/>
              <a:gdLst>
                <a:gd name="T0" fmla="*/ 36 w 591"/>
                <a:gd name="T1" fmla="*/ 327 h 328"/>
                <a:gd name="T2" fmla="*/ 36 w 591"/>
                <a:gd name="T3" fmla="*/ 327 h 328"/>
                <a:gd name="T4" fmla="*/ 4 w 591"/>
                <a:gd name="T5" fmla="*/ 300 h 328"/>
                <a:gd name="T6" fmla="*/ 4 w 591"/>
                <a:gd name="T7" fmla="*/ 300 h 328"/>
                <a:gd name="T8" fmla="*/ 30 w 591"/>
                <a:gd name="T9" fmla="*/ 261 h 328"/>
                <a:gd name="T10" fmla="*/ 30 w 591"/>
                <a:gd name="T11" fmla="*/ 261 h 328"/>
                <a:gd name="T12" fmla="*/ 528 w 591"/>
                <a:gd name="T13" fmla="*/ 15 h 328"/>
                <a:gd name="T14" fmla="*/ 528 w 591"/>
                <a:gd name="T15" fmla="*/ 15 h 328"/>
                <a:gd name="T16" fmla="*/ 575 w 591"/>
                <a:gd name="T17" fmla="*/ 12 h 328"/>
                <a:gd name="T18" fmla="*/ 575 w 591"/>
                <a:gd name="T19" fmla="*/ 12 h 328"/>
                <a:gd name="T20" fmla="*/ 578 w 591"/>
                <a:gd name="T21" fmla="*/ 59 h 328"/>
                <a:gd name="T22" fmla="*/ 578 w 591"/>
                <a:gd name="T23" fmla="*/ 59 h 328"/>
                <a:gd name="T24" fmla="*/ 43 w 591"/>
                <a:gd name="T25" fmla="*/ 326 h 328"/>
                <a:gd name="T26" fmla="*/ 43 w 591"/>
                <a:gd name="T27" fmla="*/ 326 h 328"/>
                <a:gd name="T28" fmla="*/ 36 w 591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1" h="328">
                  <a:moveTo>
                    <a:pt x="36" y="327"/>
                  </a:moveTo>
                  <a:lnTo>
                    <a:pt x="36" y="327"/>
                  </a:lnTo>
                  <a:cubicBezTo>
                    <a:pt x="21" y="327"/>
                    <a:pt x="7" y="316"/>
                    <a:pt x="4" y="300"/>
                  </a:cubicBezTo>
                  <a:lnTo>
                    <a:pt x="4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3" y="198"/>
                    <a:pt x="526" y="17"/>
                    <a:pt x="528" y="15"/>
                  </a:cubicBezTo>
                  <a:lnTo>
                    <a:pt x="528" y="15"/>
                  </a:lnTo>
                  <a:cubicBezTo>
                    <a:pt x="540" y="2"/>
                    <a:pt x="561" y="0"/>
                    <a:pt x="575" y="12"/>
                  </a:cubicBezTo>
                  <a:lnTo>
                    <a:pt x="575" y="12"/>
                  </a:lnTo>
                  <a:cubicBezTo>
                    <a:pt x="588" y="24"/>
                    <a:pt x="590" y="46"/>
                    <a:pt x="578" y="59"/>
                  </a:cubicBezTo>
                  <a:lnTo>
                    <a:pt x="578" y="59"/>
                  </a:lnTo>
                  <a:cubicBezTo>
                    <a:pt x="571" y="67"/>
                    <a:pt x="398" y="259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9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4" name="Freeform 185">
              <a:extLst>
                <a:ext uri="{FF2B5EF4-FFF2-40B4-BE49-F238E27FC236}">
                  <a16:creationId xmlns:a16="http://schemas.microsoft.com/office/drawing/2014/main" id="{AADA7916-565E-4B4C-AC23-274E33687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332" y="5846132"/>
              <a:ext cx="257150" cy="142858"/>
            </a:xfrm>
            <a:custGeom>
              <a:avLst/>
              <a:gdLst>
                <a:gd name="T0" fmla="*/ 36 w 590"/>
                <a:gd name="T1" fmla="*/ 327 h 328"/>
                <a:gd name="T2" fmla="*/ 36 w 590"/>
                <a:gd name="T3" fmla="*/ 327 h 328"/>
                <a:gd name="T4" fmla="*/ 3 w 590"/>
                <a:gd name="T5" fmla="*/ 300 h 328"/>
                <a:gd name="T6" fmla="*/ 3 w 590"/>
                <a:gd name="T7" fmla="*/ 300 h 328"/>
                <a:gd name="T8" fmla="*/ 30 w 590"/>
                <a:gd name="T9" fmla="*/ 261 h 328"/>
                <a:gd name="T10" fmla="*/ 30 w 590"/>
                <a:gd name="T11" fmla="*/ 261 h 328"/>
                <a:gd name="T12" fmla="*/ 527 w 590"/>
                <a:gd name="T13" fmla="*/ 15 h 328"/>
                <a:gd name="T14" fmla="*/ 527 w 590"/>
                <a:gd name="T15" fmla="*/ 15 h 328"/>
                <a:gd name="T16" fmla="*/ 574 w 590"/>
                <a:gd name="T17" fmla="*/ 12 h 328"/>
                <a:gd name="T18" fmla="*/ 574 w 590"/>
                <a:gd name="T19" fmla="*/ 12 h 328"/>
                <a:gd name="T20" fmla="*/ 577 w 590"/>
                <a:gd name="T21" fmla="*/ 59 h 328"/>
                <a:gd name="T22" fmla="*/ 577 w 590"/>
                <a:gd name="T23" fmla="*/ 59 h 328"/>
                <a:gd name="T24" fmla="*/ 43 w 590"/>
                <a:gd name="T25" fmla="*/ 326 h 328"/>
                <a:gd name="T26" fmla="*/ 43 w 590"/>
                <a:gd name="T27" fmla="*/ 326 h 328"/>
                <a:gd name="T28" fmla="*/ 36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36" y="327"/>
                  </a:moveTo>
                  <a:lnTo>
                    <a:pt x="36" y="327"/>
                  </a:lnTo>
                  <a:cubicBezTo>
                    <a:pt x="20" y="327"/>
                    <a:pt x="6" y="316"/>
                    <a:pt x="3" y="300"/>
                  </a:cubicBezTo>
                  <a:lnTo>
                    <a:pt x="3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1" y="199"/>
                    <a:pt x="526" y="17"/>
                    <a:pt x="527" y="15"/>
                  </a:cubicBezTo>
                  <a:lnTo>
                    <a:pt x="527" y="15"/>
                  </a:lnTo>
                  <a:cubicBezTo>
                    <a:pt x="539" y="2"/>
                    <a:pt x="561" y="0"/>
                    <a:pt x="574" y="12"/>
                  </a:cubicBezTo>
                  <a:lnTo>
                    <a:pt x="574" y="12"/>
                  </a:lnTo>
                  <a:cubicBezTo>
                    <a:pt x="588" y="25"/>
                    <a:pt x="589" y="46"/>
                    <a:pt x="577" y="59"/>
                  </a:cubicBezTo>
                  <a:lnTo>
                    <a:pt x="577" y="59"/>
                  </a:lnTo>
                  <a:cubicBezTo>
                    <a:pt x="570" y="68"/>
                    <a:pt x="397" y="260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8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5" name="Freeform 186">
              <a:extLst>
                <a:ext uri="{FF2B5EF4-FFF2-40B4-BE49-F238E27FC236}">
                  <a16:creationId xmlns:a16="http://schemas.microsoft.com/office/drawing/2014/main" id="{9F48A417-C288-194E-A563-10625177C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697" y="5476288"/>
              <a:ext cx="93653" cy="279367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2 w 218"/>
                <a:gd name="T9" fmla="*/ 600 h 642"/>
                <a:gd name="T10" fmla="*/ 92 w 218"/>
                <a:gd name="T11" fmla="*/ 600 h 642"/>
                <a:gd name="T12" fmla="*/ 8 w 218"/>
                <a:gd name="T13" fmla="*/ 51 h 642"/>
                <a:gd name="T14" fmla="*/ 8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6 h 642"/>
                <a:gd name="T26" fmla="*/ 156 w 218"/>
                <a:gd name="T27" fmla="*/ 616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9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8"/>
                    <a:pt x="92" y="600"/>
                  </a:cubicBezTo>
                  <a:lnTo>
                    <a:pt x="92" y="600"/>
                  </a:lnTo>
                  <a:cubicBezTo>
                    <a:pt x="92" y="597"/>
                    <a:pt x="146" y="359"/>
                    <a:pt x="8" y="51"/>
                  </a:cubicBezTo>
                  <a:lnTo>
                    <a:pt x="8" y="51"/>
                  </a:lnTo>
                  <a:cubicBezTo>
                    <a:pt x="0" y="35"/>
                    <a:pt x="8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6"/>
                  </a:cubicBezTo>
                  <a:lnTo>
                    <a:pt x="156" y="616"/>
                  </a:lnTo>
                  <a:cubicBezTo>
                    <a:pt x="153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6" name="Freeform 187">
              <a:extLst>
                <a:ext uri="{FF2B5EF4-FFF2-40B4-BE49-F238E27FC236}">
                  <a16:creationId xmlns:a16="http://schemas.microsoft.com/office/drawing/2014/main" id="{DF7A705C-E384-C347-B830-F9E9BE767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946" y="5654067"/>
              <a:ext cx="93654" cy="280955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1 w 218"/>
                <a:gd name="T9" fmla="*/ 600 h 642"/>
                <a:gd name="T10" fmla="*/ 91 w 218"/>
                <a:gd name="T11" fmla="*/ 600 h 642"/>
                <a:gd name="T12" fmla="*/ 7 w 218"/>
                <a:gd name="T13" fmla="*/ 51 h 642"/>
                <a:gd name="T14" fmla="*/ 7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5 h 642"/>
                <a:gd name="T26" fmla="*/ 156 w 218"/>
                <a:gd name="T27" fmla="*/ 615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8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7"/>
                    <a:pt x="91" y="600"/>
                  </a:cubicBezTo>
                  <a:lnTo>
                    <a:pt x="91" y="600"/>
                  </a:lnTo>
                  <a:cubicBezTo>
                    <a:pt x="92" y="597"/>
                    <a:pt x="146" y="358"/>
                    <a:pt x="7" y="51"/>
                  </a:cubicBezTo>
                  <a:lnTo>
                    <a:pt x="7" y="51"/>
                  </a:lnTo>
                  <a:cubicBezTo>
                    <a:pt x="0" y="34"/>
                    <a:pt x="7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5"/>
                  </a:cubicBezTo>
                  <a:lnTo>
                    <a:pt x="156" y="615"/>
                  </a:lnTo>
                  <a:cubicBezTo>
                    <a:pt x="152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7" name="Freeform 188">
              <a:extLst>
                <a:ext uri="{FF2B5EF4-FFF2-40B4-BE49-F238E27FC236}">
                  <a16:creationId xmlns:a16="http://schemas.microsoft.com/office/drawing/2014/main" id="{9234242F-56EA-3940-98E6-6FE3AEDA1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484" y="5541368"/>
              <a:ext cx="258738" cy="109524"/>
            </a:xfrm>
            <a:custGeom>
              <a:avLst/>
              <a:gdLst>
                <a:gd name="T0" fmla="*/ 38 w 597"/>
                <a:gd name="T1" fmla="*/ 250 h 251"/>
                <a:gd name="T2" fmla="*/ 38 w 597"/>
                <a:gd name="T3" fmla="*/ 250 h 251"/>
                <a:gd name="T4" fmla="*/ 8 w 597"/>
                <a:gd name="T5" fmla="*/ 231 h 251"/>
                <a:gd name="T6" fmla="*/ 8 w 597"/>
                <a:gd name="T7" fmla="*/ 231 h 251"/>
                <a:gd name="T8" fmla="*/ 23 w 597"/>
                <a:gd name="T9" fmla="*/ 186 h 251"/>
                <a:gd name="T10" fmla="*/ 23 w 597"/>
                <a:gd name="T11" fmla="*/ 186 h 251"/>
                <a:gd name="T12" fmla="*/ 554 w 597"/>
                <a:gd name="T13" fmla="*/ 3 h 251"/>
                <a:gd name="T14" fmla="*/ 554 w 597"/>
                <a:gd name="T15" fmla="*/ 3 h 251"/>
                <a:gd name="T16" fmla="*/ 593 w 597"/>
                <a:gd name="T17" fmla="*/ 30 h 251"/>
                <a:gd name="T18" fmla="*/ 593 w 597"/>
                <a:gd name="T19" fmla="*/ 30 h 251"/>
                <a:gd name="T20" fmla="*/ 567 w 597"/>
                <a:gd name="T21" fmla="*/ 69 h 251"/>
                <a:gd name="T22" fmla="*/ 567 w 597"/>
                <a:gd name="T23" fmla="*/ 69 h 251"/>
                <a:gd name="T24" fmla="*/ 53 w 597"/>
                <a:gd name="T25" fmla="*/ 246 h 251"/>
                <a:gd name="T26" fmla="*/ 53 w 597"/>
                <a:gd name="T27" fmla="*/ 246 h 251"/>
                <a:gd name="T28" fmla="*/ 38 w 597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7" h="251">
                  <a:moveTo>
                    <a:pt x="38" y="250"/>
                  </a:moveTo>
                  <a:lnTo>
                    <a:pt x="38" y="250"/>
                  </a:lnTo>
                  <a:cubicBezTo>
                    <a:pt x="25" y="250"/>
                    <a:pt x="14" y="243"/>
                    <a:pt x="8" y="231"/>
                  </a:cubicBezTo>
                  <a:lnTo>
                    <a:pt x="8" y="231"/>
                  </a:lnTo>
                  <a:cubicBezTo>
                    <a:pt x="0" y="215"/>
                    <a:pt x="7" y="195"/>
                    <a:pt x="23" y="186"/>
                  </a:cubicBezTo>
                  <a:lnTo>
                    <a:pt x="23" y="186"/>
                  </a:lnTo>
                  <a:cubicBezTo>
                    <a:pt x="285" y="57"/>
                    <a:pt x="543" y="5"/>
                    <a:pt x="554" y="3"/>
                  </a:cubicBezTo>
                  <a:lnTo>
                    <a:pt x="554" y="3"/>
                  </a:lnTo>
                  <a:cubicBezTo>
                    <a:pt x="572" y="0"/>
                    <a:pt x="589" y="11"/>
                    <a:pt x="593" y="30"/>
                  </a:cubicBezTo>
                  <a:lnTo>
                    <a:pt x="593" y="30"/>
                  </a:lnTo>
                  <a:cubicBezTo>
                    <a:pt x="596" y="48"/>
                    <a:pt x="584" y="65"/>
                    <a:pt x="567" y="69"/>
                  </a:cubicBezTo>
                  <a:lnTo>
                    <a:pt x="567" y="69"/>
                  </a:lnTo>
                  <a:cubicBezTo>
                    <a:pt x="564" y="69"/>
                    <a:pt x="307" y="121"/>
                    <a:pt x="53" y="246"/>
                  </a:cubicBezTo>
                  <a:lnTo>
                    <a:pt x="53" y="246"/>
                  </a:lnTo>
                  <a:cubicBezTo>
                    <a:pt x="48" y="249"/>
                    <a:pt x="43" y="250"/>
                    <a:pt x="38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8" name="Freeform 189">
              <a:extLst>
                <a:ext uri="{FF2B5EF4-FFF2-40B4-BE49-F238E27FC236}">
                  <a16:creationId xmlns:a16="http://schemas.microsoft.com/office/drawing/2014/main" id="{0CD47500-45A3-414A-8347-5532E4571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15" y="5066761"/>
              <a:ext cx="352391" cy="396828"/>
            </a:xfrm>
            <a:custGeom>
              <a:avLst/>
              <a:gdLst>
                <a:gd name="T0" fmla="*/ 287 w 808"/>
                <a:gd name="T1" fmla="*/ 885 h 915"/>
                <a:gd name="T2" fmla="*/ 287 w 808"/>
                <a:gd name="T3" fmla="*/ 885 h 915"/>
                <a:gd name="T4" fmla="*/ 764 w 808"/>
                <a:gd name="T5" fmla="*/ 0 h 915"/>
                <a:gd name="T6" fmla="*/ 764 w 808"/>
                <a:gd name="T7" fmla="*/ 0 h 915"/>
                <a:gd name="T8" fmla="*/ 287 w 808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915">
                  <a:moveTo>
                    <a:pt x="287" y="885"/>
                  </a:moveTo>
                  <a:lnTo>
                    <a:pt x="287" y="885"/>
                  </a:lnTo>
                  <a:cubicBezTo>
                    <a:pt x="287" y="885"/>
                    <a:pt x="807" y="914"/>
                    <a:pt x="764" y="0"/>
                  </a:cubicBezTo>
                  <a:lnTo>
                    <a:pt x="764" y="0"/>
                  </a:lnTo>
                  <a:cubicBezTo>
                    <a:pt x="764" y="0"/>
                    <a:pt x="0" y="485"/>
                    <a:pt x="287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9" name="Freeform 190">
              <a:extLst>
                <a:ext uri="{FF2B5EF4-FFF2-40B4-BE49-F238E27FC236}">
                  <a16:creationId xmlns:a16="http://schemas.microsoft.com/office/drawing/2014/main" id="{021FC1E7-A969-FA41-AC8E-08BE1415D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478" y="5601686"/>
              <a:ext cx="411122" cy="373018"/>
            </a:xfrm>
            <a:custGeom>
              <a:avLst/>
              <a:gdLst>
                <a:gd name="T0" fmla="*/ 0 w 943"/>
                <a:gd name="T1" fmla="*/ 336 h 857"/>
                <a:gd name="T2" fmla="*/ 0 w 943"/>
                <a:gd name="T3" fmla="*/ 336 h 857"/>
                <a:gd name="T4" fmla="*/ 942 w 943"/>
                <a:gd name="T5" fmla="*/ 691 h 857"/>
                <a:gd name="T6" fmla="*/ 942 w 943"/>
                <a:gd name="T7" fmla="*/ 691 h 857"/>
                <a:gd name="T8" fmla="*/ 0 w 943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857">
                  <a:moveTo>
                    <a:pt x="0" y="336"/>
                  </a:moveTo>
                  <a:lnTo>
                    <a:pt x="0" y="336"/>
                  </a:lnTo>
                  <a:cubicBezTo>
                    <a:pt x="0" y="336"/>
                    <a:pt x="41" y="856"/>
                    <a:pt x="942" y="691"/>
                  </a:cubicBezTo>
                  <a:lnTo>
                    <a:pt x="942" y="691"/>
                  </a:lnTo>
                  <a:cubicBezTo>
                    <a:pt x="942" y="691"/>
                    <a:pt x="358" y="0"/>
                    <a:pt x="0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0" name="Freeform 191">
              <a:extLst>
                <a:ext uri="{FF2B5EF4-FFF2-40B4-BE49-F238E27FC236}">
                  <a16:creationId xmlns:a16="http://schemas.microsoft.com/office/drawing/2014/main" id="{6F70AE7B-A1A0-9640-8B73-727680716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63" y="5203270"/>
              <a:ext cx="374614" cy="412702"/>
            </a:xfrm>
            <a:custGeom>
              <a:avLst/>
              <a:gdLst>
                <a:gd name="T0" fmla="*/ 368 w 858"/>
                <a:gd name="T1" fmla="*/ 945 h 946"/>
                <a:gd name="T2" fmla="*/ 368 w 858"/>
                <a:gd name="T3" fmla="*/ 945 h 946"/>
                <a:gd name="T4" fmla="*/ 713 w 858"/>
                <a:gd name="T5" fmla="*/ 0 h 946"/>
                <a:gd name="T6" fmla="*/ 713 w 858"/>
                <a:gd name="T7" fmla="*/ 0 h 946"/>
                <a:gd name="T8" fmla="*/ 368 w 858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8" h="946">
                  <a:moveTo>
                    <a:pt x="368" y="945"/>
                  </a:moveTo>
                  <a:lnTo>
                    <a:pt x="368" y="945"/>
                  </a:lnTo>
                  <a:cubicBezTo>
                    <a:pt x="368" y="945"/>
                    <a:pt x="0" y="576"/>
                    <a:pt x="713" y="0"/>
                  </a:cubicBezTo>
                  <a:lnTo>
                    <a:pt x="713" y="0"/>
                  </a:lnTo>
                  <a:cubicBezTo>
                    <a:pt x="713" y="0"/>
                    <a:pt x="857" y="894"/>
                    <a:pt x="36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1" name="Freeform 192">
              <a:extLst>
                <a:ext uri="{FF2B5EF4-FFF2-40B4-BE49-F238E27FC236}">
                  <a16:creationId xmlns:a16="http://schemas.microsoft.com/office/drawing/2014/main" id="{1B464EDC-2F4C-DF49-AFA8-B51EEDE80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433" y="5774703"/>
              <a:ext cx="412710" cy="373019"/>
            </a:xfrm>
            <a:custGeom>
              <a:avLst/>
              <a:gdLst>
                <a:gd name="T0" fmla="*/ 0 w 946"/>
                <a:gd name="T1" fmla="*/ 367 h 857"/>
                <a:gd name="T2" fmla="*/ 0 w 946"/>
                <a:gd name="T3" fmla="*/ 367 h 857"/>
                <a:gd name="T4" fmla="*/ 945 w 946"/>
                <a:gd name="T5" fmla="*/ 713 h 857"/>
                <a:gd name="T6" fmla="*/ 945 w 946"/>
                <a:gd name="T7" fmla="*/ 713 h 857"/>
                <a:gd name="T8" fmla="*/ 0 w 946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6" h="857">
                  <a:moveTo>
                    <a:pt x="0" y="367"/>
                  </a:moveTo>
                  <a:lnTo>
                    <a:pt x="0" y="367"/>
                  </a:lnTo>
                  <a:cubicBezTo>
                    <a:pt x="0" y="367"/>
                    <a:pt x="370" y="0"/>
                    <a:pt x="945" y="713"/>
                  </a:cubicBezTo>
                  <a:lnTo>
                    <a:pt x="945" y="713"/>
                  </a:lnTo>
                  <a:cubicBezTo>
                    <a:pt x="945" y="713"/>
                    <a:pt x="51" y="856"/>
                    <a:pt x="0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2" name="Freeform 193">
              <a:extLst>
                <a:ext uri="{FF2B5EF4-FFF2-40B4-BE49-F238E27FC236}">
                  <a16:creationId xmlns:a16="http://schemas.microsoft.com/office/drawing/2014/main" id="{4B9BFD35-09C2-D743-81F4-5D809A00C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801" y="5363589"/>
              <a:ext cx="373027" cy="411114"/>
            </a:xfrm>
            <a:custGeom>
              <a:avLst/>
              <a:gdLst>
                <a:gd name="T0" fmla="*/ 367 w 857"/>
                <a:gd name="T1" fmla="*/ 944 h 945"/>
                <a:gd name="T2" fmla="*/ 367 w 857"/>
                <a:gd name="T3" fmla="*/ 944 h 945"/>
                <a:gd name="T4" fmla="*/ 712 w 857"/>
                <a:gd name="T5" fmla="*/ 0 h 945"/>
                <a:gd name="T6" fmla="*/ 712 w 857"/>
                <a:gd name="T7" fmla="*/ 0 h 945"/>
                <a:gd name="T8" fmla="*/ 367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367" y="944"/>
                  </a:moveTo>
                  <a:lnTo>
                    <a:pt x="367" y="944"/>
                  </a:lnTo>
                  <a:cubicBezTo>
                    <a:pt x="367" y="944"/>
                    <a:pt x="0" y="575"/>
                    <a:pt x="712" y="0"/>
                  </a:cubicBezTo>
                  <a:lnTo>
                    <a:pt x="712" y="0"/>
                  </a:lnTo>
                  <a:cubicBezTo>
                    <a:pt x="712" y="0"/>
                    <a:pt x="856" y="893"/>
                    <a:pt x="367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3" name="Freeform 194">
              <a:extLst>
                <a:ext uri="{FF2B5EF4-FFF2-40B4-BE49-F238E27FC236}">
                  <a16:creationId xmlns:a16="http://schemas.microsoft.com/office/drawing/2014/main" id="{9D0E9E30-048B-B244-AAE4-E4FE7D66D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608" y="5463589"/>
              <a:ext cx="1476233" cy="600005"/>
            </a:xfrm>
            <a:custGeom>
              <a:avLst/>
              <a:gdLst>
                <a:gd name="T0" fmla="*/ 64 w 3392"/>
                <a:gd name="T1" fmla="*/ 1376 h 1377"/>
                <a:gd name="T2" fmla="*/ 64 w 3392"/>
                <a:gd name="T3" fmla="*/ 1376 h 1377"/>
                <a:gd name="T4" fmla="*/ 15 w 3392"/>
                <a:gd name="T5" fmla="*/ 1348 h 1377"/>
                <a:gd name="T6" fmla="*/ 15 w 3392"/>
                <a:gd name="T7" fmla="*/ 1348 h 1377"/>
                <a:gd name="T8" fmla="*/ 36 w 3392"/>
                <a:gd name="T9" fmla="*/ 1272 h 1377"/>
                <a:gd name="T10" fmla="*/ 36 w 3392"/>
                <a:gd name="T11" fmla="*/ 1272 h 1377"/>
                <a:gd name="T12" fmla="*/ 3320 w 3392"/>
                <a:gd name="T13" fmla="*/ 6 h 1377"/>
                <a:gd name="T14" fmla="*/ 3320 w 3392"/>
                <a:gd name="T15" fmla="*/ 6 h 1377"/>
                <a:gd name="T16" fmla="*/ 3386 w 3392"/>
                <a:gd name="T17" fmla="*/ 50 h 1377"/>
                <a:gd name="T18" fmla="*/ 3386 w 3392"/>
                <a:gd name="T19" fmla="*/ 50 h 1377"/>
                <a:gd name="T20" fmla="*/ 3342 w 3392"/>
                <a:gd name="T21" fmla="*/ 115 h 1377"/>
                <a:gd name="T22" fmla="*/ 3342 w 3392"/>
                <a:gd name="T23" fmla="*/ 115 h 1377"/>
                <a:gd name="T24" fmla="*/ 91 w 3392"/>
                <a:gd name="T25" fmla="*/ 1369 h 1377"/>
                <a:gd name="T26" fmla="*/ 91 w 3392"/>
                <a:gd name="T27" fmla="*/ 1369 h 1377"/>
                <a:gd name="T28" fmla="*/ 64 w 3392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2" h="1377">
                  <a:moveTo>
                    <a:pt x="64" y="1376"/>
                  </a:moveTo>
                  <a:lnTo>
                    <a:pt x="64" y="1376"/>
                  </a:lnTo>
                  <a:cubicBezTo>
                    <a:pt x="45" y="1376"/>
                    <a:pt x="26" y="1366"/>
                    <a:pt x="15" y="1348"/>
                  </a:cubicBezTo>
                  <a:lnTo>
                    <a:pt x="15" y="1348"/>
                  </a:lnTo>
                  <a:cubicBezTo>
                    <a:pt x="0" y="1321"/>
                    <a:pt x="9" y="1287"/>
                    <a:pt x="36" y="1272"/>
                  </a:cubicBezTo>
                  <a:lnTo>
                    <a:pt x="36" y="1272"/>
                  </a:lnTo>
                  <a:cubicBezTo>
                    <a:pt x="53" y="1262"/>
                    <a:pt x="1741" y="311"/>
                    <a:pt x="3320" y="6"/>
                  </a:cubicBezTo>
                  <a:lnTo>
                    <a:pt x="3320" y="6"/>
                  </a:lnTo>
                  <a:cubicBezTo>
                    <a:pt x="3351" y="0"/>
                    <a:pt x="3380" y="20"/>
                    <a:pt x="3386" y="50"/>
                  </a:cubicBezTo>
                  <a:lnTo>
                    <a:pt x="3386" y="50"/>
                  </a:lnTo>
                  <a:cubicBezTo>
                    <a:pt x="3391" y="80"/>
                    <a:pt x="3372" y="109"/>
                    <a:pt x="3342" y="115"/>
                  </a:cubicBezTo>
                  <a:lnTo>
                    <a:pt x="3342" y="115"/>
                  </a:lnTo>
                  <a:cubicBezTo>
                    <a:pt x="1780" y="417"/>
                    <a:pt x="108" y="1360"/>
                    <a:pt x="91" y="1369"/>
                  </a:cubicBezTo>
                  <a:lnTo>
                    <a:pt x="91" y="1369"/>
                  </a:lnTo>
                  <a:cubicBezTo>
                    <a:pt x="82" y="1374"/>
                    <a:pt x="73" y="1376"/>
                    <a:pt x="64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4" name="Freeform 195">
              <a:extLst>
                <a:ext uri="{FF2B5EF4-FFF2-40B4-BE49-F238E27FC236}">
                  <a16:creationId xmlns:a16="http://schemas.microsoft.com/office/drawing/2014/main" id="{55F0DBE8-ED63-7C4E-A878-3A9B494C6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845" y="5317557"/>
              <a:ext cx="122225" cy="268256"/>
            </a:xfrm>
            <a:custGeom>
              <a:avLst/>
              <a:gdLst>
                <a:gd name="T0" fmla="*/ 40 w 279"/>
                <a:gd name="T1" fmla="*/ 612 h 613"/>
                <a:gd name="T2" fmla="*/ 40 w 279"/>
                <a:gd name="T3" fmla="*/ 612 h 613"/>
                <a:gd name="T4" fmla="*/ 6 w 279"/>
                <a:gd name="T5" fmla="*/ 579 h 613"/>
                <a:gd name="T6" fmla="*/ 6 w 279"/>
                <a:gd name="T7" fmla="*/ 579 h 613"/>
                <a:gd name="T8" fmla="*/ 213 w 279"/>
                <a:gd name="T9" fmla="*/ 18 h 613"/>
                <a:gd name="T10" fmla="*/ 213 w 279"/>
                <a:gd name="T11" fmla="*/ 18 h 613"/>
                <a:gd name="T12" fmla="*/ 260 w 279"/>
                <a:gd name="T13" fmla="*/ 11 h 613"/>
                <a:gd name="T14" fmla="*/ 260 w 279"/>
                <a:gd name="T15" fmla="*/ 11 h 613"/>
                <a:gd name="T16" fmla="*/ 267 w 279"/>
                <a:gd name="T17" fmla="*/ 58 h 613"/>
                <a:gd name="T18" fmla="*/ 267 w 279"/>
                <a:gd name="T19" fmla="*/ 58 h 613"/>
                <a:gd name="T20" fmla="*/ 73 w 279"/>
                <a:gd name="T21" fmla="*/ 577 h 613"/>
                <a:gd name="T22" fmla="*/ 73 w 279"/>
                <a:gd name="T23" fmla="*/ 577 h 613"/>
                <a:gd name="T24" fmla="*/ 41 w 279"/>
                <a:gd name="T25" fmla="*/ 612 h 613"/>
                <a:gd name="T26" fmla="*/ 41 w 279"/>
                <a:gd name="T27" fmla="*/ 612 h 613"/>
                <a:gd name="T28" fmla="*/ 40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40" y="612"/>
                  </a:moveTo>
                  <a:lnTo>
                    <a:pt x="40" y="612"/>
                  </a:lnTo>
                  <a:cubicBezTo>
                    <a:pt x="22" y="612"/>
                    <a:pt x="7" y="597"/>
                    <a:pt x="6" y="579"/>
                  </a:cubicBezTo>
                  <a:lnTo>
                    <a:pt x="6" y="579"/>
                  </a:lnTo>
                  <a:cubicBezTo>
                    <a:pt x="6" y="568"/>
                    <a:pt x="0" y="310"/>
                    <a:pt x="213" y="18"/>
                  </a:cubicBezTo>
                  <a:lnTo>
                    <a:pt x="213" y="18"/>
                  </a:lnTo>
                  <a:cubicBezTo>
                    <a:pt x="224" y="3"/>
                    <a:pt x="245" y="0"/>
                    <a:pt x="260" y="11"/>
                  </a:cubicBezTo>
                  <a:lnTo>
                    <a:pt x="260" y="11"/>
                  </a:lnTo>
                  <a:cubicBezTo>
                    <a:pt x="275" y="22"/>
                    <a:pt x="278" y="42"/>
                    <a:pt x="267" y="58"/>
                  </a:cubicBezTo>
                  <a:lnTo>
                    <a:pt x="267" y="58"/>
                  </a:lnTo>
                  <a:cubicBezTo>
                    <a:pt x="68" y="331"/>
                    <a:pt x="73" y="575"/>
                    <a:pt x="73" y="577"/>
                  </a:cubicBezTo>
                  <a:lnTo>
                    <a:pt x="73" y="577"/>
                  </a:lnTo>
                  <a:cubicBezTo>
                    <a:pt x="74" y="596"/>
                    <a:pt x="59" y="611"/>
                    <a:pt x="41" y="612"/>
                  </a:cubicBezTo>
                  <a:lnTo>
                    <a:pt x="41" y="612"/>
                  </a:lnTo>
                  <a:cubicBezTo>
                    <a:pt x="40" y="612"/>
                    <a:pt x="40" y="612"/>
                    <a:pt x="40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5" name="Freeform 196">
              <a:extLst>
                <a:ext uri="{FF2B5EF4-FFF2-40B4-BE49-F238E27FC236}">
                  <a16:creationId xmlns:a16="http://schemas.microsoft.com/office/drawing/2014/main" id="{017F3840-F49A-C64B-93A8-F6BEE4652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27" y="5660416"/>
              <a:ext cx="258738" cy="141271"/>
            </a:xfrm>
            <a:custGeom>
              <a:avLst/>
              <a:gdLst>
                <a:gd name="T0" fmla="*/ 554 w 590"/>
                <a:gd name="T1" fmla="*/ 327 h 328"/>
                <a:gd name="T2" fmla="*/ 554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3 w 590"/>
                <a:gd name="T17" fmla="*/ 15 h 328"/>
                <a:gd name="T18" fmla="*/ 63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7 w 590"/>
                <a:gd name="T25" fmla="*/ 300 h 328"/>
                <a:gd name="T26" fmla="*/ 587 w 590"/>
                <a:gd name="T27" fmla="*/ 300 h 328"/>
                <a:gd name="T28" fmla="*/ 554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4" y="327"/>
                  </a:moveTo>
                  <a:lnTo>
                    <a:pt x="554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3" y="259"/>
                    <a:pt x="20" y="67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2" y="24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3" y="15"/>
                  </a:cubicBezTo>
                  <a:lnTo>
                    <a:pt x="63" y="15"/>
                  </a:lnTo>
                  <a:cubicBezTo>
                    <a:pt x="64" y="17"/>
                    <a:pt x="228" y="198"/>
                    <a:pt x="559" y="261"/>
                  </a:cubicBezTo>
                  <a:lnTo>
                    <a:pt x="559" y="261"/>
                  </a:lnTo>
                  <a:cubicBezTo>
                    <a:pt x="578" y="265"/>
                    <a:pt x="589" y="282"/>
                    <a:pt x="587" y="300"/>
                  </a:cubicBezTo>
                  <a:lnTo>
                    <a:pt x="587" y="300"/>
                  </a:lnTo>
                  <a:cubicBezTo>
                    <a:pt x="583" y="316"/>
                    <a:pt x="569" y="327"/>
                    <a:pt x="554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6" name="Freeform 197">
              <a:extLst>
                <a:ext uri="{FF2B5EF4-FFF2-40B4-BE49-F238E27FC236}">
                  <a16:creationId xmlns:a16="http://schemas.microsoft.com/office/drawing/2014/main" id="{D3719ADE-6A8C-9147-8DBD-86173B3CF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732" y="5846132"/>
              <a:ext cx="257150" cy="142858"/>
            </a:xfrm>
            <a:custGeom>
              <a:avLst/>
              <a:gdLst>
                <a:gd name="T0" fmla="*/ 553 w 590"/>
                <a:gd name="T1" fmla="*/ 327 h 328"/>
                <a:gd name="T2" fmla="*/ 553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2 w 590"/>
                <a:gd name="T17" fmla="*/ 15 h 328"/>
                <a:gd name="T18" fmla="*/ 62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6 w 590"/>
                <a:gd name="T25" fmla="*/ 300 h 328"/>
                <a:gd name="T26" fmla="*/ 586 w 590"/>
                <a:gd name="T27" fmla="*/ 300 h 328"/>
                <a:gd name="T28" fmla="*/ 553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3" y="327"/>
                  </a:moveTo>
                  <a:lnTo>
                    <a:pt x="553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2" y="260"/>
                    <a:pt x="19" y="68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1" y="25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2" y="15"/>
                  </a:cubicBezTo>
                  <a:lnTo>
                    <a:pt x="62" y="15"/>
                  </a:lnTo>
                  <a:cubicBezTo>
                    <a:pt x="63" y="17"/>
                    <a:pt x="228" y="199"/>
                    <a:pt x="559" y="261"/>
                  </a:cubicBezTo>
                  <a:lnTo>
                    <a:pt x="559" y="261"/>
                  </a:lnTo>
                  <a:cubicBezTo>
                    <a:pt x="577" y="265"/>
                    <a:pt x="589" y="282"/>
                    <a:pt x="586" y="300"/>
                  </a:cubicBezTo>
                  <a:lnTo>
                    <a:pt x="586" y="300"/>
                  </a:lnTo>
                  <a:cubicBezTo>
                    <a:pt x="583" y="316"/>
                    <a:pt x="569" y="327"/>
                    <a:pt x="553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7" name="Freeform 198">
              <a:extLst>
                <a:ext uri="{FF2B5EF4-FFF2-40B4-BE49-F238E27FC236}">
                  <a16:creationId xmlns:a16="http://schemas.microsoft.com/office/drawing/2014/main" id="{B1D6A096-584B-DE49-98EF-94A65CCB3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4" y="5476288"/>
              <a:ext cx="93653" cy="279367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6 h 642"/>
                <a:gd name="T6" fmla="*/ 61 w 218"/>
                <a:gd name="T7" fmla="*/ 616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6 w 218"/>
                <a:gd name="T21" fmla="*/ 600 h 642"/>
                <a:gd name="T22" fmla="*/ 126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5" y="631"/>
                    <a:pt x="61" y="616"/>
                  </a:cubicBezTo>
                  <a:lnTo>
                    <a:pt x="61" y="616"/>
                  </a:lnTo>
                  <a:cubicBezTo>
                    <a:pt x="58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5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8"/>
                    <a:pt x="126" y="600"/>
                  </a:cubicBezTo>
                  <a:lnTo>
                    <a:pt x="126" y="600"/>
                  </a:lnTo>
                  <a:cubicBezTo>
                    <a:pt x="130" y="618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8" y="641"/>
                    <a:pt x="96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8" name="Freeform 199">
              <a:extLst>
                <a:ext uri="{FF2B5EF4-FFF2-40B4-BE49-F238E27FC236}">
                  <a16:creationId xmlns:a16="http://schemas.microsoft.com/office/drawing/2014/main" id="{B4457C4A-ED3E-644A-8F27-1CC1532E3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614" y="5654067"/>
              <a:ext cx="93654" cy="280955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5 h 642"/>
                <a:gd name="T6" fmla="*/ 61 w 218"/>
                <a:gd name="T7" fmla="*/ 615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5 w 218"/>
                <a:gd name="T21" fmla="*/ 600 h 642"/>
                <a:gd name="T22" fmla="*/ 125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4" y="631"/>
                    <a:pt x="61" y="615"/>
                  </a:cubicBezTo>
                  <a:lnTo>
                    <a:pt x="61" y="615"/>
                  </a:lnTo>
                  <a:cubicBezTo>
                    <a:pt x="59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4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7"/>
                    <a:pt x="125" y="600"/>
                  </a:cubicBezTo>
                  <a:lnTo>
                    <a:pt x="125" y="600"/>
                  </a:lnTo>
                  <a:cubicBezTo>
                    <a:pt x="130" y="617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9" y="641"/>
                    <a:pt x="95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9" name="Freeform 200">
              <a:extLst>
                <a:ext uri="{FF2B5EF4-FFF2-40B4-BE49-F238E27FC236}">
                  <a16:creationId xmlns:a16="http://schemas.microsoft.com/office/drawing/2014/main" id="{C4BC933F-3866-0B4A-83E9-114C7ACB1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405" y="5541368"/>
              <a:ext cx="261912" cy="109524"/>
            </a:xfrm>
            <a:custGeom>
              <a:avLst/>
              <a:gdLst>
                <a:gd name="T0" fmla="*/ 559 w 598"/>
                <a:gd name="T1" fmla="*/ 250 h 251"/>
                <a:gd name="T2" fmla="*/ 559 w 598"/>
                <a:gd name="T3" fmla="*/ 250 h 251"/>
                <a:gd name="T4" fmla="*/ 544 w 598"/>
                <a:gd name="T5" fmla="*/ 246 h 251"/>
                <a:gd name="T6" fmla="*/ 544 w 598"/>
                <a:gd name="T7" fmla="*/ 246 h 251"/>
                <a:gd name="T8" fmla="*/ 30 w 598"/>
                <a:gd name="T9" fmla="*/ 69 h 251"/>
                <a:gd name="T10" fmla="*/ 30 w 598"/>
                <a:gd name="T11" fmla="*/ 69 h 251"/>
                <a:gd name="T12" fmla="*/ 4 w 598"/>
                <a:gd name="T13" fmla="*/ 30 h 251"/>
                <a:gd name="T14" fmla="*/ 4 w 598"/>
                <a:gd name="T15" fmla="*/ 30 h 251"/>
                <a:gd name="T16" fmla="*/ 43 w 598"/>
                <a:gd name="T17" fmla="*/ 3 h 251"/>
                <a:gd name="T18" fmla="*/ 43 w 598"/>
                <a:gd name="T19" fmla="*/ 3 h 251"/>
                <a:gd name="T20" fmla="*/ 574 w 598"/>
                <a:gd name="T21" fmla="*/ 186 h 251"/>
                <a:gd name="T22" fmla="*/ 574 w 598"/>
                <a:gd name="T23" fmla="*/ 186 h 251"/>
                <a:gd name="T24" fmla="*/ 589 w 598"/>
                <a:gd name="T25" fmla="*/ 231 h 251"/>
                <a:gd name="T26" fmla="*/ 589 w 598"/>
                <a:gd name="T27" fmla="*/ 231 h 251"/>
                <a:gd name="T28" fmla="*/ 559 w 598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8" h="251">
                  <a:moveTo>
                    <a:pt x="559" y="250"/>
                  </a:moveTo>
                  <a:lnTo>
                    <a:pt x="559" y="250"/>
                  </a:lnTo>
                  <a:cubicBezTo>
                    <a:pt x="554" y="250"/>
                    <a:pt x="549" y="249"/>
                    <a:pt x="544" y="246"/>
                  </a:cubicBezTo>
                  <a:lnTo>
                    <a:pt x="544" y="246"/>
                  </a:lnTo>
                  <a:cubicBezTo>
                    <a:pt x="290" y="121"/>
                    <a:pt x="33" y="69"/>
                    <a:pt x="30" y="69"/>
                  </a:cubicBezTo>
                  <a:lnTo>
                    <a:pt x="30" y="69"/>
                  </a:lnTo>
                  <a:cubicBezTo>
                    <a:pt x="12" y="65"/>
                    <a:pt x="0" y="48"/>
                    <a:pt x="4" y="30"/>
                  </a:cubicBezTo>
                  <a:lnTo>
                    <a:pt x="4" y="30"/>
                  </a:lnTo>
                  <a:cubicBezTo>
                    <a:pt x="8" y="11"/>
                    <a:pt x="25" y="0"/>
                    <a:pt x="43" y="3"/>
                  </a:cubicBezTo>
                  <a:lnTo>
                    <a:pt x="43" y="3"/>
                  </a:lnTo>
                  <a:cubicBezTo>
                    <a:pt x="54" y="5"/>
                    <a:pt x="312" y="57"/>
                    <a:pt x="574" y="186"/>
                  </a:cubicBezTo>
                  <a:lnTo>
                    <a:pt x="574" y="186"/>
                  </a:lnTo>
                  <a:cubicBezTo>
                    <a:pt x="590" y="195"/>
                    <a:pt x="597" y="215"/>
                    <a:pt x="589" y="231"/>
                  </a:cubicBezTo>
                  <a:lnTo>
                    <a:pt x="589" y="231"/>
                  </a:lnTo>
                  <a:cubicBezTo>
                    <a:pt x="583" y="243"/>
                    <a:pt x="571" y="250"/>
                    <a:pt x="559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299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7">
            <a:extLst>
              <a:ext uri="{FF2B5EF4-FFF2-40B4-BE49-F238E27FC236}">
                <a16:creationId xmlns:a16="http://schemas.microsoft.com/office/drawing/2014/main" id="{95C35283-B223-D141-B702-5E2D1BBC0B4C}"/>
              </a:ext>
            </a:extLst>
          </p:cNvPr>
          <p:cNvGrpSpPr>
            <a:grpSpLocks/>
          </p:cNvGrpSpPr>
          <p:nvPr/>
        </p:nvGrpSpPr>
        <p:grpSpPr bwMode="auto">
          <a:xfrm>
            <a:off x="3114680" y="290069"/>
            <a:ext cx="5981699" cy="6255056"/>
            <a:chOff x="5243521" y="1030921"/>
            <a:chExt cx="2361600" cy="2469119"/>
          </a:xfrm>
        </p:grpSpPr>
        <p:sp>
          <p:nvSpPr>
            <p:cNvPr id="226" name="Freeform 67">
              <a:extLst>
                <a:ext uri="{FF2B5EF4-FFF2-40B4-BE49-F238E27FC236}">
                  <a16:creationId xmlns:a16="http://schemas.microsoft.com/office/drawing/2014/main" id="{E1F51C26-CB3F-ED47-A8B1-BB92E32DC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9281" y="1365000"/>
              <a:ext cx="996479" cy="109441"/>
            </a:xfrm>
            <a:custGeom>
              <a:avLst/>
              <a:gdLst>
                <a:gd name="T0" fmla="*/ 17429 w 2287"/>
                <a:gd name="T1" fmla="*/ 109007 h 252"/>
                <a:gd name="T2" fmla="*/ 17429 w 2287"/>
                <a:gd name="T3" fmla="*/ 109007 h 252"/>
                <a:gd name="T4" fmla="*/ 871 w 2287"/>
                <a:gd name="T5" fmla="*/ 93372 h 252"/>
                <a:gd name="T6" fmla="*/ 871 w 2287"/>
                <a:gd name="T7" fmla="*/ 93372 h 252"/>
                <a:gd name="T8" fmla="*/ 16557 w 2287"/>
                <a:gd name="T9" fmla="*/ 75566 h 252"/>
                <a:gd name="T10" fmla="*/ 977308 w 2287"/>
                <a:gd name="T11" fmla="*/ 434 h 252"/>
                <a:gd name="T12" fmla="*/ 977308 w 2287"/>
                <a:gd name="T13" fmla="*/ 434 h 252"/>
                <a:gd name="T14" fmla="*/ 995172 w 2287"/>
                <a:gd name="T15" fmla="*/ 16069 h 252"/>
                <a:gd name="T16" fmla="*/ 995172 w 2287"/>
                <a:gd name="T17" fmla="*/ 16069 h 252"/>
                <a:gd name="T18" fmla="*/ 979486 w 2287"/>
                <a:gd name="T19" fmla="*/ 33875 h 252"/>
                <a:gd name="T20" fmla="*/ 19171 w 2287"/>
                <a:gd name="T21" fmla="*/ 109007 h 252"/>
                <a:gd name="T22" fmla="*/ 19171 w 2287"/>
                <a:gd name="T23" fmla="*/ 109007 h 252"/>
                <a:gd name="T24" fmla="*/ 17429 w 2287"/>
                <a:gd name="T25" fmla="*/ 109007 h 2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287" h="252">
                  <a:moveTo>
                    <a:pt x="40" y="251"/>
                  </a:moveTo>
                  <a:lnTo>
                    <a:pt x="40" y="251"/>
                  </a:lnTo>
                  <a:cubicBezTo>
                    <a:pt x="21" y="251"/>
                    <a:pt x="4" y="236"/>
                    <a:pt x="2" y="215"/>
                  </a:cubicBezTo>
                  <a:cubicBezTo>
                    <a:pt x="0" y="194"/>
                    <a:pt x="16" y="176"/>
                    <a:pt x="38" y="174"/>
                  </a:cubicBezTo>
                  <a:lnTo>
                    <a:pt x="2243" y="1"/>
                  </a:lnTo>
                  <a:cubicBezTo>
                    <a:pt x="2264" y="0"/>
                    <a:pt x="2283" y="16"/>
                    <a:pt x="2284" y="37"/>
                  </a:cubicBezTo>
                  <a:cubicBezTo>
                    <a:pt x="2286" y="58"/>
                    <a:pt x="2270" y="77"/>
                    <a:pt x="2248" y="78"/>
                  </a:cubicBezTo>
                  <a:lnTo>
                    <a:pt x="44" y="251"/>
                  </a:lnTo>
                  <a:cubicBezTo>
                    <a:pt x="42" y="251"/>
                    <a:pt x="41" y="251"/>
                    <a:pt x="40" y="25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7" name="Freeform 68">
              <a:extLst>
                <a:ext uri="{FF2B5EF4-FFF2-40B4-BE49-F238E27FC236}">
                  <a16:creationId xmlns:a16="http://schemas.microsoft.com/office/drawing/2014/main" id="{8D9702D3-F2CB-864F-B8D6-2A94248EB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8161" y="1382281"/>
              <a:ext cx="165120" cy="136319"/>
            </a:xfrm>
            <a:custGeom>
              <a:avLst/>
              <a:gdLst>
                <a:gd name="T0" fmla="*/ 145950 w 379"/>
                <a:gd name="T1" fmla="*/ 135883 h 313"/>
                <a:gd name="T2" fmla="*/ 145950 w 379"/>
                <a:gd name="T3" fmla="*/ 135883 h 313"/>
                <a:gd name="T4" fmla="*/ 141158 w 379"/>
                <a:gd name="T5" fmla="*/ 135448 h 313"/>
                <a:gd name="T6" fmla="*/ 12635 w 379"/>
                <a:gd name="T7" fmla="*/ 94509 h 313"/>
                <a:gd name="T8" fmla="*/ 12635 w 379"/>
                <a:gd name="T9" fmla="*/ 94509 h 313"/>
                <a:gd name="T10" fmla="*/ 871 w 379"/>
                <a:gd name="T11" fmla="*/ 79701 h 313"/>
                <a:gd name="T12" fmla="*/ 871 w 379"/>
                <a:gd name="T13" fmla="*/ 79701 h 313"/>
                <a:gd name="T14" fmla="*/ 10020 w 379"/>
                <a:gd name="T15" fmla="*/ 63586 h 313"/>
                <a:gd name="T16" fmla="*/ 130702 w 379"/>
                <a:gd name="T17" fmla="*/ 3920 h 313"/>
                <a:gd name="T18" fmla="*/ 130702 w 379"/>
                <a:gd name="T19" fmla="*/ 3920 h 313"/>
                <a:gd name="T20" fmla="*/ 153357 w 379"/>
                <a:gd name="T21" fmla="*/ 11759 h 313"/>
                <a:gd name="T22" fmla="*/ 153357 w 379"/>
                <a:gd name="T23" fmla="*/ 11759 h 313"/>
                <a:gd name="T24" fmla="*/ 145515 w 379"/>
                <a:gd name="T25" fmla="*/ 34406 h 313"/>
                <a:gd name="T26" fmla="*/ 62301 w 379"/>
                <a:gd name="T27" fmla="*/ 75346 h 313"/>
                <a:gd name="T28" fmla="*/ 151178 w 379"/>
                <a:gd name="T29" fmla="*/ 103219 h 313"/>
                <a:gd name="T30" fmla="*/ 151178 w 379"/>
                <a:gd name="T31" fmla="*/ 103219 h 313"/>
                <a:gd name="T32" fmla="*/ 162070 w 379"/>
                <a:gd name="T33" fmla="*/ 124560 h 313"/>
                <a:gd name="T34" fmla="*/ 162070 w 379"/>
                <a:gd name="T35" fmla="*/ 124560 h 313"/>
                <a:gd name="T36" fmla="*/ 145950 w 379"/>
                <a:gd name="T37" fmla="*/ 135883 h 31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79" h="313">
                  <a:moveTo>
                    <a:pt x="335" y="312"/>
                  </a:moveTo>
                  <a:lnTo>
                    <a:pt x="335" y="312"/>
                  </a:lnTo>
                  <a:cubicBezTo>
                    <a:pt x="331" y="312"/>
                    <a:pt x="328" y="312"/>
                    <a:pt x="324" y="311"/>
                  </a:cubicBezTo>
                  <a:lnTo>
                    <a:pt x="29" y="217"/>
                  </a:lnTo>
                  <a:cubicBezTo>
                    <a:pt x="13" y="213"/>
                    <a:pt x="3" y="199"/>
                    <a:pt x="2" y="183"/>
                  </a:cubicBezTo>
                  <a:cubicBezTo>
                    <a:pt x="0" y="167"/>
                    <a:pt x="9" y="153"/>
                    <a:pt x="23" y="146"/>
                  </a:cubicBezTo>
                  <a:lnTo>
                    <a:pt x="300" y="9"/>
                  </a:lnTo>
                  <a:cubicBezTo>
                    <a:pt x="320" y="0"/>
                    <a:pt x="342" y="8"/>
                    <a:pt x="352" y="27"/>
                  </a:cubicBezTo>
                  <a:cubicBezTo>
                    <a:pt x="361" y="46"/>
                    <a:pt x="354" y="69"/>
                    <a:pt x="334" y="79"/>
                  </a:cubicBezTo>
                  <a:lnTo>
                    <a:pt x="143" y="173"/>
                  </a:lnTo>
                  <a:lnTo>
                    <a:pt x="347" y="237"/>
                  </a:lnTo>
                  <a:cubicBezTo>
                    <a:pt x="367" y="244"/>
                    <a:pt x="378" y="266"/>
                    <a:pt x="372" y="286"/>
                  </a:cubicBezTo>
                  <a:cubicBezTo>
                    <a:pt x="367" y="302"/>
                    <a:pt x="352" y="312"/>
                    <a:pt x="335" y="31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8" name="Freeform 69">
              <a:extLst>
                <a:ext uri="{FF2B5EF4-FFF2-40B4-BE49-F238E27FC236}">
                  <a16:creationId xmlns:a16="http://schemas.microsoft.com/office/drawing/2014/main" id="{EDD8D66A-DA0D-5542-9A03-2DADA05E2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801" y="1257481"/>
              <a:ext cx="376320" cy="153600"/>
            </a:xfrm>
            <a:custGeom>
              <a:avLst/>
              <a:gdLst>
                <a:gd name="T0" fmla="*/ 110376 w 866"/>
                <a:gd name="T1" fmla="*/ 54109 h 352"/>
                <a:gd name="T2" fmla="*/ 56926 w 866"/>
                <a:gd name="T3" fmla="*/ 116945 h 352"/>
                <a:gd name="T4" fmla="*/ 252908 w 866"/>
                <a:gd name="T5" fmla="*/ 101236 h 352"/>
                <a:gd name="T6" fmla="*/ 314614 w 866"/>
                <a:gd name="T7" fmla="*/ 37964 h 352"/>
                <a:gd name="T8" fmla="*/ 110376 w 866"/>
                <a:gd name="T9" fmla="*/ 54109 h 352"/>
                <a:gd name="T10" fmla="*/ 17817 w 866"/>
                <a:gd name="T11" fmla="*/ 153164 h 352"/>
                <a:gd name="T12" fmla="*/ 17817 w 866"/>
                <a:gd name="T13" fmla="*/ 153164 h 352"/>
                <a:gd name="T14" fmla="*/ 3042 w 866"/>
                <a:gd name="T15" fmla="*/ 144000 h 352"/>
                <a:gd name="T16" fmla="*/ 3042 w 866"/>
                <a:gd name="T17" fmla="*/ 144000 h 352"/>
                <a:gd name="T18" fmla="*/ 5215 w 866"/>
                <a:gd name="T19" fmla="*/ 125673 h 352"/>
                <a:gd name="T20" fmla="*/ 89517 w 866"/>
                <a:gd name="T21" fmla="*/ 26618 h 352"/>
                <a:gd name="T22" fmla="*/ 89517 w 866"/>
                <a:gd name="T23" fmla="*/ 26618 h 352"/>
                <a:gd name="T24" fmla="*/ 100816 w 866"/>
                <a:gd name="T25" fmla="*/ 20945 h 352"/>
                <a:gd name="T26" fmla="*/ 356765 w 866"/>
                <a:gd name="T27" fmla="*/ 436 h 352"/>
                <a:gd name="T28" fmla="*/ 356765 w 866"/>
                <a:gd name="T29" fmla="*/ 436 h 352"/>
                <a:gd name="T30" fmla="*/ 372844 w 866"/>
                <a:gd name="T31" fmla="*/ 10473 h 352"/>
                <a:gd name="T32" fmla="*/ 372844 w 866"/>
                <a:gd name="T33" fmla="*/ 10473 h 352"/>
                <a:gd name="T34" fmla="*/ 369802 w 866"/>
                <a:gd name="T35" fmla="*/ 29236 h 352"/>
                <a:gd name="T36" fmla="*/ 272463 w 866"/>
                <a:gd name="T37" fmla="*/ 129164 h 352"/>
                <a:gd name="T38" fmla="*/ 272463 w 866"/>
                <a:gd name="T39" fmla="*/ 129164 h 352"/>
                <a:gd name="T40" fmla="*/ 261599 w 866"/>
                <a:gd name="T41" fmla="*/ 134400 h 352"/>
                <a:gd name="T42" fmla="*/ 19120 w 866"/>
                <a:gd name="T43" fmla="*/ 153164 h 352"/>
                <a:gd name="T44" fmla="*/ 19120 w 866"/>
                <a:gd name="T45" fmla="*/ 153164 h 352"/>
                <a:gd name="T46" fmla="*/ 17817 w 866"/>
                <a:gd name="T47" fmla="*/ 153164 h 3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866" h="352">
                  <a:moveTo>
                    <a:pt x="254" y="124"/>
                  </a:moveTo>
                  <a:lnTo>
                    <a:pt x="131" y="268"/>
                  </a:lnTo>
                  <a:lnTo>
                    <a:pt x="582" y="232"/>
                  </a:lnTo>
                  <a:lnTo>
                    <a:pt x="724" y="87"/>
                  </a:lnTo>
                  <a:lnTo>
                    <a:pt x="254" y="124"/>
                  </a:lnTo>
                  <a:close/>
                  <a:moveTo>
                    <a:pt x="41" y="351"/>
                  </a:moveTo>
                  <a:lnTo>
                    <a:pt x="41" y="351"/>
                  </a:lnTo>
                  <a:cubicBezTo>
                    <a:pt x="27" y="351"/>
                    <a:pt x="13" y="343"/>
                    <a:pt x="7" y="330"/>
                  </a:cubicBezTo>
                  <a:cubicBezTo>
                    <a:pt x="0" y="317"/>
                    <a:pt x="1" y="300"/>
                    <a:pt x="12" y="288"/>
                  </a:cubicBezTo>
                  <a:lnTo>
                    <a:pt x="206" y="61"/>
                  </a:lnTo>
                  <a:cubicBezTo>
                    <a:pt x="212" y="53"/>
                    <a:pt x="222" y="48"/>
                    <a:pt x="232" y="48"/>
                  </a:cubicBezTo>
                  <a:lnTo>
                    <a:pt x="821" y="1"/>
                  </a:lnTo>
                  <a:cubicBezTo>
                    <a:pt x="837" y="0"/>
                    <a:pt x="852" y="9"/>
                    <a:pt x="858" y="24"/>
                  </a:cubicBezTo>
                  <a:cubicBezTo>
                    <a:pt x="865" y="38"/>
                    <a:pt x="862" y="55"/>
                    <a:pt x="851" y="67"/>
                  </a:cubicBezTo>
                  <a:lnTo>
                    <a:pt x="627" y="296"/>
                  </a:lnTo>
                  <a:cubicBezTo>
                    <a:pt x="620" y="303"/>
                    <a:pt x="612" y="307"/>
                    <a:pt x="602" y="308"/>
                  </a:cubicBezTo>
                  <a:lnTo>
                    <a:pt x="44" y="351"/>
                  </a:lnTo>
                  <a:cubicBezTo>
                    <a:pt x="43" y="351"/>
                    <a:pt x="42" y="351"/>
                    <a:pt x="41" y="3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9" name="Freeform 70">
              <a:extLst>
                <a:ext uri="{FF2B5EF4-FFF2-40B4-BE49-F238E27FC236}">
                  <a16:creationId xmlns:a16="http://schemas.microsoft.com/office/drawing/2014/main" id="{F693D0FB-9494-6044-8F8F-460953213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801" y="1361161"/>
              <a:ext cx="391680" cy="138240"/>
            </a:xfrm>
            <a:custGeom>
              <a:avLst/>
              <a:gdLst>
                <a:gd name="T0" fmla="*/ 60058 w 900"/>
                <a:gd name="T1" fmla="*/ 49714 h 317"/>
                <a:gd name="T2" fmla="*/ 122726 w 900"/>
                <a:gd name="T3" fmla="*/ 103353 h 317"/>
                <a:gd name="T4" fmla="*/ 326835 w 900"/>
                <a:gd name="T5" fmla="*/ 87654 h 317"/>
                <a:gd name="T6" fmla="*/ 255898 w 900"/>
                <a:gd name="T7" fmla="*/ 34887 h 317"/>
                <a:gd name="T8" fmla="*/ 60058 w 900"/>
                <a:gd name="T9" fmla="*/ 49714 h 317"/>
                <a:gd name="T10" fmla="*/ 117069 w 900"/>
                <a:gd name="T11" fmla="*/ 137804 h 317"/>
                <a:gd name="T12" fmla="*/ 117069 w 900"/>
                <a:gd name="T13" fmla="*/ 137804 h 317"/>
                <a:gd name="T14" fmla="*/ 106189 w 900"/>
                <a:gd name="T15" fmla="*/ 133879 h 317"/>
                <a:gd name="T16" fmla="*/ 7398 w 900"/>
                <a:gd name="T17" fmla="*/ 48842 h 317"/>
                <a:gd name="T18" fmla="*/ 7398 w 900"/>
                <a:gd name="T19" fmla="*/ 48842 h 317"/>
                <a:gd name="T20" fmla="*/ 2176 w 900"/>
                <a:gd name="T21" fmla="*/ 30962 h 317"/>
                <a:gd name="T22" fmla="*/ 2176 w 900"/>
                <a:gd name="T23" fmla="*/ 30962 h 317"/>
                <a:gd name="T24" fmla="*/ 16973 w 900"/>
                <a:gd name="T25" fmla="*/ 19624 h 317"/>
                <a:gd name="T26" fmla="*/ 259814 w 900"/>
                <a:gd name="T27" fmla="*/ 436 h 317"/>
                <a:gd name="T28" fmla="*/ 259814 w 900"/>
                <a:gd name="T29" fmla="*/ 436 h 317"/>
                <a:gd name="T30" fmla="*/ 271130 w 900"/>
                <a:gd name="T31" fmla="*/ 3925 h 317"/>
                <a:gd name="T32" fmla="*/ 382976 w 900"/>
                <a:gd name="T33" fmla="*/ 87654 h 317"/>
                <a:gd name="T34" fmla="*/ 382976 w 900"/>
                <a:gd name="T35" fmla="*/ 87654 h 317"/>
                <a:gd name="T36" fmla="*/ 389069 w 900"/>
                <a:gd name="T37" fmla="*/ 105533 h 317"/>
                <a:gd name="T38" fmla="*/ 389069 w 900"/>
                <a:gd name="T39" fmla="*/ 105533 h 317"/>
                <a:gd name="T40" fmla="*/ 374272 w 900"/>
                <a:gd name="T41" fmla="*/ 117744 h 317"/>
                <a:gd name="T42" fmla="*/ 118374 w 900"/>
                <a:gd name="T43" fmla="*/ 137804 h 317"/>
                <a:gd name="T44" fmla="*/ 118374 w 900"/>
                <a:gd name="T45" fmla="*/ 137804 h 317"/>
                <a:gd name="T46" fmla="*/ 117069 w 900"/>
                <a:gd name="T47" fmla="*/ 137804 h 31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900" h="317">
                  <a:moveTo>
                    <a:pt x="138" y="114"/>
                  </a:moveTo>
                  <a:lnTo>
                    <a:pt x="282" y="237"/>
                  </a:lnTo>
                  <a:lnTo>
                    <a:pt x="751" y="201"/>
                  </a:lnTo>
                  <a:lnTo>
                    <a:pt x="588" y="80"/>
                  </a:lnTo>
                  <a:lnTo>
                    <a:pt x="138" y="114"/>
                  </a:lnTo>
                  <a:close/>
                  <a:moveTo>
                    <a:pt x="269" y="316"/>
                  </a:moveTo>
                  <a:lnTo>
                    <a:pt x="269" y="316"/>
                  </a:lnTo>
                  <a:cubicBezTo>
                    <a:pt x="260" y="316"/>
                    <a:pt x="251" y="313"/>
                    <a:pt x="244" y="307"/>
                  </a:cubicBezTo>
                  <a:lnTo>
                    <a:pt x="17" y="112"/>
                  </a:lnTo>
                  <a:cubicBezTo>
                    <a:pt x="5" y="102"/>
                    <a:pt x="0" y="86"/>
                    <a:pt x="5" y="71"/>
                  </a:cubicBezTo>
                  <a:cubicBezTo>
                    <a:pt x="10" y="57"/>
                    <a:pt x="23" y="46"/>
                    <a:pt x="39" y="45"/>
                  </a:cubicBezTo>
                  <a:lnTo>
                    <a:pt x="597" y="1"/>
                  </a:lnTo>
                  <a:cubicBezTo>
                    <a:pt x="606" y="0"/>
                    <a:pt x="615" y="3"/>
                    <a:pt x="623" y="9"/>
                  </a:cubicBezTo>
                  <a:lnTo>
                    <a:pt x="880" y="201"/>
                  </a:lnTo>
                  <a:cubicBezTo>
                    <a:pt x="893" y="210"/>
                    <a:pt x="899" y="226"/>
                    <a:pt x="894" y="242"/>
                  </a:cubicBezTo>
                  <a:cubicBezTo>
                    <a:pt x="889" y="257"/>
                    <a:pt x="876" y="269"/>
                    <a:pt x="860" y="270"/>
                  </a:cubicBezTo>
                  <a:lnTo>
                    <a:pt x="272" y="316"/>
                  </a:lnTo>
                  <a:cubicBezTo>
                    <a:pt x="271" y="316"/>
                    <a:pt x="270" y="316"/>
                    <a:pt x="269" y="3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0" name="Freeform 71">
              <a:extLst>
                <a:ext uri="{FF2B5EF4-FFF2-40B4-BE49-F238E27FC236}">
                  <a16:creationId xmlns:a16="http://schemas.microsoft.com/office/drawing/2014/main" id="{1C34FE04-7EE2-0B48-B642-BBC5FD7B0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5120" y="1311241"/>
              <a:ext cx="86401" cy="92160"/>
            </a:xfrm>
            <a:custGeom>
              <a:avLst/>
              <a:gdLst>
                <a:gd name="T0" fmla="*/ 18670 w 199"/>
                <a:gd name="T1" fmla="*/ 91727 h 213"/>
                <a:gd name="T2" fmla="*/ 18670 w 199"/>
                <a:gd name="T3" fmla="*/ 91727 h 213"/>
                <a:gd name="T4" fmla="*/ 7815 w 199"/>
                <a:gd name="T5" fmla="*/ 87401 h 213"/>
                <a:gd name="T6" fmla="*/ 7815 w 199"/>
                <a:gd name="T7" fmla="*/ 87401 h 213"/>
                <a:gd name="T8" fmla="*/ 6078 w 199"/>
                <a:gd name="T9" fmla="*/ 63603 h 213"/>
                <a:gd name="T10" fmla="*/ 54272 w 199"/>
                <a:gd name="T11" fmla="*/ 7788 h 213"/>
                <a:gd name="T12" fmla="*/ 54272 w 199"/>
                <a:gd name="T13" fmla="*/ 7788 h 213"/>
                <a:gd name="T14" fmla="*/ 78152 w 199"/>
                <a:gd name="T15" fmla="*/ 5625 h 213"/>
                <a:gd name="T16" fmla="*/ 78152 w 199"/>
                <a:gd name="T17" fmla="*/ 5625 h 213"/>
                <a:gd name="T18" fmla="*/ 79888 w 199"/>
                <a:gd name="T19" fmla="*/ 29422 h 213"/>
                <a:gd name="T20" fmla="*/ 31695 w 199"/>
                <a:gd name="T21" fmla="*/ 85670 h 213"/>
                <a:gd name="T22" fmla="*/ 31695 w 199"/>
                <a:gd name="T23" fmla="*/ 85670 h 213"/>
                <a:gd name="T24" fmla="*/ 18670 w 199"/>
                <a:gd name="T25" fmla="*/ 91727 h 21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9" h="213">
                  <a:moveTo>
                    <a:pt x="43" y="212"/>
                  </a:moveTo>
                  <a:lnTo>
                    <a:pt x="43" y="212"/>
                  </a:lnTo>
                  <a:cubicBezTo>
                    <a:pt x="34" y="212"/>
                    <a:pt x="25" y="209"/>
                    <a:pt x="18" y="202"/>
                  </a:cubicBezTo>
                  <a:cubicBezTo>
                    <a:pt x="2" y="188"/>
                    <a:pt x="0" y="164"/>
                    <a:pt x="14" y="147"/>
                  </a:cubicBezTo>
                  <a:lnTo>
                    <a:pt x="125" y="18"/>
                  </a:lnTo>
                  <a:cubicBezTo>
                    <a:pt x="139" y="1"/>
                    <a:pt x="163" y="0"/>
                    <a:pt x="180" y="13"/>
                  </a:cubicBezTo>
                  <a:cubicBezTo>
                    <a:pt x="196" y="27"/>
                    <a:pt x="198" y="51"/>
                    <a:pt x="184" y="68"/>
                  </a:cubicBezTo>
                  <a:lnTo>
                    <a:pt x="73" y="198"/>
                  </a:lnTo>
                  <a:cubicBezTo>
                    <a:pt x="65" y="207"/>
                    <a:pt x="54" y="212"/>
                    <a:pt x="43" y="21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1" name="Freeform 72">
              <a:extLst>
                <a:ext uri="{FF2B5EF4-FFF2-40B4-BE49-F238E27FC236}">
                  <a16:creationId xmlns:a16="http://schemas.microsoft.com/office/drawing/2014/main" id="{E4178E78-029D-EF4F-A599-DBC78C59A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8080" y="1305482"/>
              <a:ext cx="86401" cy="94079"/>
            </a:xfrm>
            <a:custGeom>
              <a:avLst/>
              <a:gdLst>
                <a:gd name="T0" fmla="*/ 18670 w 199"/>
                <a:gd name="T1" fmla="*/ 93639 h 214"/>
                <a:gd name="T2" fmla="*/ 18670 w 199"/>
                <a:gd name="T3" fmla="*/ 93639 h 214"/>
                <a:gd name="T4" fmla="*/ 7815 w 199"/>
                <a:gd name="T5" fmla="*/ 89243 h 214"/>
                <a:gd name="T6" fmla="*/ 7815 w 199"/>
                <a:gd name="T7" fmla="*/ 89243 h 214"/>
                <a:gd name="T8" fmla="*/ 6078 w 199"/>
                <a:gd name="T9" fmla="*/ 65504 h 214"/>
                <a:gd name="T10" fmla="*/ 54272 w 199"/>
                <a:gd name="T11" fmla="*/ 8353 h 214"/>
                <a:gd name="T12" fmla="*/ 54272 w 199"/>
                <a:gd name="T13" fmla="*/ 8353 h 214"/>
                <a:gd name="T14" fmla="*/ 77717 w 199"/>
                <a:gd name="T15" fmla="*/ 6155 h 214"/>
                <a:gd name="T16" fmla="*/ 77717 w 199"/>
                <a:gd name="T17" fmla="*/ 6155 h 214"/>
                <a:gd name="T18" fmla="*/ 79888 w 199"/>
                <a:gd name="T19" fmla="*/ 30334 h 214"/>
                <a:gd name="T20" fmla="*/ 31695 w 199"/>
                <a:gd name="T21" fmla="*/ 87485 h 214"/>
                <a:gd name="T22" fmla="*/ 31695 w 199"/>
                <a:gd name="T23" fmla="*/ 87485 h 214"/>
                <a:gd name="T24" fmla="*/ 18670 w 199"/>
                <a:gd name="T25" fmla="*/ 93639 h 2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9" h="214">
                  <a:moveTo>
                    <a:pt x="43" y="213"/>
                  </a:moveTo>
                  <a:lnTo>
                    <a:pt x="43" y="213"/>
                  </a:lnTo>
                  <a:cubicBezTo>
                    <a:pt x="34" y="213"/>
                    <a:pt x="25" y="210"/>
                    <a:pt x="18" y="203"/>
                  </a:cubicBezTo>
                  <a:cubicBezTo>
                    <a:pt x="2" y="189"/>
                    <a:pt x="0" y="165"/>
                    <a:pt x="14" y="149"/>
                  </a:cubicBezTo>
                  <a:lnTo>
                    <a:pt x="125" y="19"/>
                  </a:lnTo>
                  <a:cubicBezTo>
                    <a:pt x="139" y="2"/>
                    <a:pt x="164" y="0"/>
                    <a:pt x="179" y="14"/>
                  </a:cubicBezTo>
                  <a:cubicBezTo>
                    <a:pt x="196" y="28"/>
                    <a:pt x="198" y="52"/>
                    <a:pt x="184" y="69"/>
                  </a:cubicBezTo>
                  <a:lnTo>
                    <a:pt x="73" y="199"/>
                  </a:lnTo>
                  <a:cubicBezTo>
                    <a:pt x="65" y="208"/>
                    <a:pt x="54" y="213"/>
                    <a:pt x="43" y="21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2" name="Freeform 73">
              <a:extLst>
                <a:ext uri="{FF2B5EF4-FFF2-40B4-BE49-F238E27FC236}">
                  <a16:creationId xmlns:a16="http://schemas.microsoft.com/office/drawing/2014/main" id="{794714CA-10B9-1643-8407-1767E5FC3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5120" y="1372681"/>
              <a:ext cx="94081" cy="84480"/>
            </a:xfrm>
            <a:custGeom>
              <a:avLst/>
              <a:gdLst>
                <a:gd name="T0" fmla="*/ 75092 w 218"/>
                <a:gd name="T1" fmla="*/ 84045 h 194"/>
                <a:gd name="T2" fmla="*/ 75092 w 218"/>
                <a:gd name="T3" fmla="*/ 84045 h 194"/>
                <a:gd name="T4" fmla="*/ 64303 w 218"/>
                <a:gd name="T5" fmla="*/ 80125 h 194"/>
                <a:gd name="T6" fmla="*/ 8200 w 218"/>
                <a:gd name="T7" fmla="*/ 31789 h 194"/>
                <a:gd name="T8" fmla="*/ 8200 w 218"/>
                <a:gd name="T9" fmla="*/ 31789 h 194"/>
                <a:gd name="T10" fmla="*/ 6473 w 218"/>
                <a:gd name="T11" fmla="*/ 7838 h 194"/>
                <a:gd name="T12" fmla="*/ 6473 w 218"/>
                <a:gd name="T13" fmla="*/ 7838 h 194"/>
                <a:gd name="T14" fmla="*/ 29778 w 218"/>
                <a:gd name="T15" fmla="*/ 6096 h 194"/>
                <a:gd name="T16" fmla="*/ 85881 w 218"/>
                <a:gd name="T17" fmla="*/ 54868 h 194"/>
                <a:gd name="T18" fmla="*/ 85881 w 218"/>
                <a:gd name="T19" fmla="*/ 54868 h 194"/>
                <a:gd name="T20" fmla="*/ 88039 w 218"/>
                <a:gd name="T21" fmla="*/ 77948 h 194"/>
                <a:gd name="T22" fmla="*/ 88039 w 218"/>
                <a:gd name="T23" fmla="*/ 77948 h 194"/>
                <a:gd name="T24" fmla="*/ 75092 w 218"/>
                <a:gd name="T25" fmla="*/ 84045 h 1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8" h="194">
                  <a:moveTo>
                    <a:pt x="174" y="193"/>
                  </a:moveTo>
                  <a:lnTo>
                    <a:pt x="174" y="193"/>
                  </a:lnTo>
                  <a:cubicBezTo>
                    <a:pt x="165" y="193"/>
                    <a:pt x="156" y="190"/>
                    <a:pt x="149" y="184"/>
                  </a:cubicBezTo>
                  <a:lnTo>
                    <a:pt x="19" y="73"/>
                  </a:lnTo>
                  <a:cubicBezTo>
                    <a:pt x="3" y="58"/>
                    <a:pt x="0" y="35"/>
                    <a:pt x="15" y="18"/>
                  </a:cubicBezTo>
                  <a:cubicBezTo>
                    <a:pt x="29" y="2"/>
                    <a:pt x="53" y="0"/>
                    <a:pt x="69" y="14"/>
                  </a:cubicBezTo>
                  <a:lnTo>
                    <a:pt x="199" y="126"/>
                  </a:lnTo>
                  <a:cubicBezTo>
                    <a:pt x="216" y="139"/>
                    <a:pt x="217" y="164"/>
                    <a:pt x="204" y="179"/>
                  </a:cubicBezTo>
                  <a:cubicBezTo>
                    <a:pt x="196" y="188"/>
                    <a:pt x="185" y="193"/>
                    <a:pt x="174" y="19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3" name="Freeform 74">
              <a:extLst>
                <a:ext uri="{FF2B5EF4-FFF2-40B4-BE49-F238E27FC236}">
                  <a16:creationId xmlns:a16="http://schemas.microsoft.com/office/drawing/2014/main" id="{7A583FDF-850C-C84D-8960-C3BC4DB17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8080" y="1366921"/>
              <a:ext cx="94081" cy="84480"/>
            </a:xfrm>
            <a:custGeom>
              <a:avLst/>
              <a:gdLst>
                <a:gd name="T0" fmla="*/ 75005 w 217"/>
                <a:gd name="T1" fmla="*/ 84045 h 194"/>
                <a:gd name="T2" fmla="*/ 75005 w 217"/>
                <a:gd name="T3" fmla="*/ 84045 h 194"/>
                <a:gd name="T4" fmla="*/ 64166 w 217"/>
                <a:gd name="T5" fmla="*/ 80125 h 194"/>
                <a:gd name="T6" fmla="*/ 7370 w 217"/>
                <a:gd name="T7" fmla="*/ 31789 h 194"/>
                <a:gd name="T8" fmla="*/ 7370 w 217"/>
                <a:gd name="T9" fmla="*/ 31789 h 194"/>
                <a:gd name="T10" fmla="*/ 5636 w 217"/>
                <a:gd name="T11" fmla="*/ 7838 h 194"/>
                <a:gd name="T12" fmla="*/ 5636 w 217"/>
                <a:gd name="T13" fmla="*/ 7838 h 194"/>
                <a:gd name="T14" fmla="*/ 29482 w 217"/>
                <a:gd name="T15" fmla="*/ 6096 h 194"/>
                <a:gd name="T16" fmla="*/ 85843 w 217"/>
                <a:gd name="T17" fmla="*/ 54433 h 194"/>
                <a:gd name="T18" fmla="*/ 85843 w 217"/>
                <a:gd name="T19" fmla="*/ 54433 h 194"/>
                <a:gd name="T20" fmla="*/ 88011 w 217"/>
                <a:gd name="T21" fmla="*/ 78384 h 194"/>
                <a:gd name="T22" fmla="*/ 88011 w 217"/>
                <a:gd name="T23" fmla="*/ 78384 h 194"/>
                <a:gd name="T24" fmla="*/ 75005 w 217"/>
                <a:gd name="T25" fmla="*/ 84045 h 1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7" h="194">
                  <a:moveTo>
                    <a:pt x="173" y="193"/>
                  </a:moveTo>
                  <a:lnTo>
                    <a:pt x="173" y="193"/>
                  </a:lnTo>
                  <a:cubicBezTo>
                    <a:pt x="164" y="193"/>
                    <a:pt x="155" y="190"/>
                    <a:pt x="148" y="184"/>
                  </a:cubicBezTo>
                  <a:lnTo>
                    <a:pt x="17" y="73"/>
                  </a:lnTo>
                  <a:cubicBezTo>
                    <a:pt x="2" y="59"/>
                    <a:pt x="0" y="34"/>
                    <a:pt x="13" y="18"/>
                  </a:cubicBezTo>
                  <a:cubicBezTo>
                    <a:pt x="27" y="2"/>
                    <a:pt x="52" y="0"/>
                    <a:pt x="68" y="14"/>
                  </a:cubicBezTo>
                  <a:lnTo>
                    <a:pt x="198" y="125"/>
                  </a:lnTo>
                  <a:cubicBezTo>
                    <a:pt x="214" y="139"/>
                    <a:pt x="216" y="164"/>
                    <a:pt x="203" y="180"/>
                  </a:cubicBezTo>
                  <a:cubicBezTo>
                    <a:pt x="195" y="188"/>
                    <a:pt x="184" y="193"/>
                    <a:pt x="173" y="19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4" name="Freeform 75">
              <a:extLst>
                <a:ext uri="{FF2B5EF4-FFF2-40B4-BE49-F238E27FC236}">
                  <a16:creationId xmlns:a16="http://schemas.microsoft.com/office/drawing/2014/main" id="{C177DFD1-654B-D444-957D-39CA911DB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2081" y="3058441"/>
              <a:ext cx="994560" cy="120961"/>
            </a:xfrm>
            <a:custGeom>
              <a:avLst/>
              <a:gdLst>
                <a:gd name="T0" fmla="*/ 17403 w 2286"/>
                <a:gd name="T1" fmla="*/ 120523 h 276"/>
                <a:gd name="T2" fmla="*/ 17403 w 2286"/>
                <a:gd name="T3" fmla="*/ 120523 h 276"/>
                <a:gd name="T4" fmla="*/ 870 w 2286"/>
                <a:gd name="T5" fmla="*/ 105183 h 276"/>
                <a:gd name="T6" fmla="*/ 870 w 2286"/>
                <a:gd name="T7" fmla="*/ 105183 h 276"/>
                <a:gd name="T8" fmla="*/ 16097 w 2286"/>
                <a:gd name="T9" fmla="*/ 86776 h 276"/>
                <a:gd name="T10" fmla="*/ 974982 w 2286"/>
                <a:gd name="T11" fmla="*/ 877 h 276"/>
                <a:gd name="T12" fmla="*/ 974982 w 2286"/>
                <a:gd name="T13" fmla="*/ 877 h 276"/>
                <a:gd name="T14" fmla="*/ 993255 w 2286"/>
                <a:gd name="T15" fmla="*/ 16216 h 276"/>
                <a:gd name="T16" fmla="*/ 993255 w 2286"/>
                <a:gd name="T17" fmla="*/ 16216 h 276"/>
                <a:gd name="T18" fmla="*/ 978028 w 2286"/>
                <a:gd name="T19" fmla="*/ 34623 h 276"/>
                <a:gd name="T20" fmla="*/ 19143 w 2286"/>
                <a:gd name="T21" fmla="*/ 120523 h 276"/>
                <a:gd name="T22" fmla="*/ 19143 w 2286"/>
                <a:gd name="T23" fmla="*/ 120523 h 276"/>
                <a:gd name="T24" fmla="*/ 17403 w 2286"/>
                <a:gd name="T25" fmla="*/ 120523 h 2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286" h="276">
                  <a:moveTo>
                    <a:pt x="40" y="275"/>
                  </a:moveTo>
                  <a:lnTo>
                    <a:pt x="40" y="275"/>
                  </a:lnTo>
                  <a:cubicBezTo>
                    <a:pt x="20" y="275"/>
                    <a:pt x="4" y="260"/>
                    <a:pt x="2" y="240"/>
                  </a:cubicBezTo>
                  <a:cubicBezTo>
                    <a:pt x="0" y="219"/>
                    <a:pt x="15" y="200"/>
                    <a:pt x="37" y="198"/>
                  </a:cubicBezTo>
                  <a:lnTo>
                    <a:pt x="2241" y="2"/>
                  </a:lnTo>
                  <a:cubicBezTo>
                    <a:pt x="2262" y="0"/>
                    <a:pt x="2281" y="15"/>
                    <a:pt x="2283" y="37"/>
                  </a:cubicBezTo>
                  <a:cubicBezTo>
                    <a:pt x="2285" y="58"/>
                    <a:pt x="2269" y="77"/>
                    <a:pt x="2248" y="79"/>
                  </a:cubicBezTo>
                  <a:lnTo>
                    <a:pt x="44" y="275"/>
                  </a:lnTo>
                  <a:cubicBezTo>
                    <a:pt x="43" y="275"/>
                    <a:pt x="41" y="275"/>
                    <a:pt x="40" y="27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5" name="Freeform 76">
              <a:extLst>
                <a:ext uri="{FF2B5EF4-FFF2-40B4-BE49-F238E27FC236}">
                  <a16:creationId xmlns:a16="http://schemas.microsoft.com/office/drawing/2014/main" id="{3A6A7DAB-D1F8-3D4A-9A28-F9F85AD46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2642" y="3016201"/>
              <a:ext cx="165120" cy="136321"/>
            </a:xfrm>
            <a:custGeom>
              <a:avLst/>
              <a:gdLst>
                <a:gd name="T0" fmla="*/ 27447 w 379"/>
                <a:gd name="T1" fmla="*/ 135885 h 313"/>
                <a:gd name="T2" fmla="*/ 27447 w 379"/>
                <a:gd name="T3" fmla="*/ 135885 h 313"/>
                <a:gd name="T4" fmla="*/ 12635 w 379"/>
                <a:gd name="T5" fmla="*/ 126739 h 313"/>
                <a:gd name="T6" fmla="*/ 12635 w 379"/>
                <a:gd name="T7" fmla="*/ 126739 h 313"/>
                <a:gd name="T8" fmla="*/ 19605 w 379"/>
                <a:gd name="T9" fmla="*/ 104527 h 313"/>
                <a:gd name="T10" fmla="*/ 102819 w 379"/>
                <a:gd name="T11" fmla="*/ 61845 h 313"/>
                <a:gd name="T12" fmla="*/ 13942 w 379"/>
                <a:gd name="T13" fmla="*/ 35278 h 313"/>
                <a:gd name="T14" fmla="*/ 13942 w 379"/>
                <a:gd name="T15" fmla="*/ 35278 h 313"/>
                <a:gd name="T16" fmla="*/ 2614 w 379"/>
                <a:gd name="T17" fmla="*/ 14373 h 313"/>
                <a:gd name="T18" fmla="*/ 2614 w 379"/>
                <a:gd name="T19" fmla="*/ 14373 h 313"/>
                <a:gd name="T20" fmla="*/ 23091 w 379"/>
                <a:gd name="T21" fmla="*/ 3049 h 313"/>
                <a:gd name="T22" fmla="*/ 152485 w 379"/>
                <a:gd name="T23" fmla="*/ 41811 h 313"/>
                <a:gd name="T24" fmla="*/ 152485 w 379"/>
                <a:gd name="T25" fmla="*/ 41811 h 313"/>
                <a:gd name="T26" fmla="*/ 164249 w 379"/>
                <a:gd name="T27" fmla="*/ 56183 h 313"/>
                <a:gd name="T28" fmla="*/ 164249 w 379"/>
                <a:gd name="T29" fmla="*/ 56183 h 313"/>
                <a:gd name="T30" fmla="*/ 155100 w 379"/>
                <a:gd name="T31" fmla="*/ 72734 h 313"/>
                <a:gd name="T32" fmla="*/ 35289 w 379"/>
                <a:gd name="T33" fmla="*/ 134143 h 313"/>
                <a:gd name="T34" fmla="*/ 35289 w 379"/>
                <a:gd name="T35" fmla="*/ 134143 h 313"/>
                <a:gd name="T36" fmla="*/ 27447 w 379"/>
                <a:gd name="T37" fmla="*/ 135885 h 31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79" h="313">
                  <a:moveTo>
                    <a:pt x="63" y="312"/>
                  </a:moveTo>
                  <a:lnTo>
                    <a:pt x="63" y="312"/>
                  </a:lnTo>
                  <a:cubicBezTo>
                    <a:pt x="50" y="312"/>
                    <a:pt x="36" y="305"/>
                    <a:pt x="29" y="291"/>
                  </a:cubicBezTo>
                  <a:cubicBezTo>
                    <a:pt x="19" y="272"/>
                    <a:pt x="27" y="249"/>
                    <a:pt x="45" y="240"/>
                  </a:cubicBezTo>
                  <a:lnTo>
                    <a:pt x="236" y="142"/>
                  </a:lnTo>
                  <a:lnTo>
                    <a:pt x="32" y="81"/>
                  </a:lnTo>
                  <a:cubicBezTo>
                    <a:pt x="11" y="75"/>
                    <a:pt x="0" y="53"/>
                    <a:pt x="6" y="33"/>
                  </a:cubicBezTo>
                  <a:cubicBezTo>
                    <a:pt x="12" y="12"/>
                    <a:pt x="33" y="0"/>
                    <a:pt x="53" y="7"/>
                  </a:cubicBezTo>
                  <a:lnTo>
                    <a:pt x="350" y="96"/>
                  </a:lnTo>
                  <a:cubicBezTo>
                    <a:pt x="364" y="100"/>
                    <a:pt x="375" y="113"/>
                    <a:pt x="377" y="129"/>
                  </a:cubicBezTo>
                  <a:cubicBezTo>
                    <a:pt x="378" y="144"/>
                    <a:pt x="370" y="160"/>
                    <a:pt x="356" y="167"/>
                  </a:cubicBezTo>
                  <a:lnTo>
                    <a:pt x="81" y="308"/>
                  </a:lnTo>
                  <a:cubicBezTo>
                    <a:pt x="75" y="311"/>
                    <a:pt x="69" y="312"/>
                    <a:pt x="63" y="31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6" name="Freeform 77">
              <a:extLst>
                <a:ext uri="{FF2B5EF4-FFF2-40B4-BE49-F238E27FC236}">
                  <a16:creationId xmlns:a16="http://schemas.microsoft.com/office/drawing/2014/main" id="{EB630424-B5A9-4242-B43C-81F92326C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7441" y="3048841"/>
              <a:ext cx="391680" cy="138240"/>
            </a:xfrm>
            <a:custGeom>
              <a:avLst/>
              <a:gdLst>
                <a:gd name="T0" fmla="*/ 63974 w 900"/>
                <a:gd name="T1" fmla="*/ 52436 h 319"/>
                <a:gd name="T2" fmla="*/ 135347 w 900"/>
                <a:gd name="T3" fmla="*/ 104005 h 319"/>
                <a:gd name="T4" fmla="*/ 331187 w 900"/>
                <a:gd name="T5" fmla="*/ 86671 h 319"/>
                <a:gd name="T6" fmla="*/ 268083 w 900"/>
                <a:gd name="T7" fmla="*/ 34235 h 319"/>
                <a:gd name="T8" fmla="*/ 63974 w 900"/>
                <a:gd name="T9" fmla="*/ 52436 h 319"/>
                <a:gd name="T10" fmla="*/ 130560 w 900"/>
                <a:gd name="T11" fmla="*/ 137807 h 319"/>
                <a:gd name="T12" fmla="*/ 130560 w 900"/>
                <a:gd name="T13" fmla="*/ 137807 h 319"/>
                <a:gd name="T14" fmla="*/ 120550 w 900"/>
                <a:gd name="T15" fmla="*/ 134773 h 319"/>
                <a:gd name="T16" fmla="*/ 8269 w 900"/>
                <a:gd name="T17" fmla="*/ 52869 h 319"/>
                <a:gd name="T18" fmla="*/ 8269 w 900"/>
                <a:gd name="T19" fmla="*/ 52869 h 319"/>
                <a:gd name="T20" fmla="*/ 1741 w 900"/>
                <a:gd name="T21" fmla="*/ 35102 h 319"/>
                <a:gd name="T22" fmla="*/ 1741 w 900"/>
                <a:gd name="T23" fmla="*/ 35102 h 319"/>
                <a:gd name="T24" fmla="*/ 16538 w 900"/>
                <a:gd name="T25" fmla="*/ 22968 h 319"/>
                <a:gd name="T26" fmla="*/ 272000 w 900"/>
                <a:gd name="T27" fmla="*/ 0 h 319"/>
                <a:gd name="T28" fmla="*/ 272000 w 900"/>
                <a:gd name="T29" fmla="*/ 0 h 319"/>
                <a:gd name="T30" fmla="*/ 284186 w 900"/>
                <a:gd name="T31" fmla="*/ 3900 h 319"/>
                <a:gd name="T32" fmla="*/ 383846 w 900"/>
                <a:gd name="T33" fmla="*/ 87104 h 319"/>
                <a:gd name="T34" fmla="*/ 383846 w 900"/>
                <a:gd name="T35" fmla="*/ 87104 h 319"/>
                <a:gd name="T36" fmla="*/ 389069 w 900"/>
                <a:gd name="T37" fmla="*/ 104872 h 319"/>
                <a:gd name="T38" fmla="*/ 389069 w 900"/>
                <a:gd name="T39" fmla="*/ 104872 h 319"/>
                <a:gd name="T40" fmla="*/ 374707 w 900"/>
                <a:gd name="T41" fmla="*/ 116572 h 319"/>
                <a:gd name="T42" fmla="*/ 132301 w 900"/>
                <a:gd name="T43" fmla="*/ 137807 h 319"/>
                <a:gd name="T44" fmla="*/ 132301 w 900"/>
                <a:gd name="T45" fmla="*/ 137807 h 319"/>
                <a:gd name="T46" fmla="*/ 130560 w 900"/>
                <a:gd name="T47" fmla="*/ 137807 h 31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900" h="319">
                  <a:moveTo>
                    <a:pt x="147" y="121"/>
                  </a:moveTo>
                  <a:lnTo>
                    <a:pt x="311" y="240"/>
                  </a:lnTo>
                  <a:lnTo>
                    <a:pt x="761" y="200"/>
                  </a:lnTo>
                  <a:lnTo>
                    <a:pt x="616" y="79"/>
                  </a:lnTo>
                  <a:lnTo>
                    <a:pt x="147" y="121"/>
                  </a:lnTo>
                  <a:close/>
                  <a:moveTo>
                    <a:pt x="300" y="318"/>
                  </a:moveTo>
                  <a:lnTo>
                    <a:pt x="300" y="318"/>
                  </a:lnTo>
                  <a:cubicBezTo>
                    <a:pt x="292" y="318"/>
                    <a:pt x="284" y="316"/>
                    <a:pt x="277" y="311"/>
                  </a:cubicBezTo>
                  <a:lnTo>
                    <a:pt x="19" y="122"/>
                  </a:lnTo>
                  <a:cubicBezTo>
                    <a:pt x="6" y="113"/>
                    <a:pt x="0" y="96"/>
                    <a:pt x="4" y="81"/>
                  </a:cubicBezTo>
                  <a:cubicBezTo>
                    <a:pt x="9" y="65"/>
                    <a:pt x="22" y="54"/>
                    <a:pt x="38" y="53"/>
                  </a:cubicBezTo>
                  <a:lnTo>
                    <a:pt x="625" y="0"/>
                  </a:lnTo>
                  <a:cubicBezTo>
                    <a:pt x="636" y="0"/>
                    <a:pt x="645" y="3"/>
                    <a:pt x="653" y="9"/>
                  </a:cubicBezTo>
                  <a:lnTo>
                    <a:pt x="882" y="201"/>
                  </a:lnTo>
                  <a:cubicBezTo>
                    <a:pt x="894" y="210"/>
                    <a:pt x="899" y="227"/>
                    <a:pt x="894" y="242"/>
                  </a:cubicBezTo>
                  <a:cubicBezTo>
                    <a:pt x="890" y="257"/>
                    <a:pt x="876" y="267"/>
                    <a:pt x="861" y="269"/>
                  </a:cubicBezTo>
                  <a:lnTo>
                    <a:pt x="304" y="318"/>
                  </a:lnTo>
                  <a:cubicBezTo>
                    <a:pt x="302" y="318"/>
                    <a:pt x="301" y="318"/>
                    <a:pt x="300" y="3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7" name="Freeform 78">
              <a:extLst>
                <a:ext uri="{FF2B5EF4-FFF2-40B4-BE49-F238E27FC236}">
                  <a16:creationId xmlns:a16="http://schemas.microsoft.com/office/drawing/2014/main" id="{318FC602-F1A8-0141-AEF1-61BC17856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4721" y="3137162"/>
              <a:ext cx="376320" cy="157440"/>
            </a:xfrm>
            <a:custGeom>
              <a:avLst/>
              <a:gdLst>
                <a:gd name="T0" fmla="*/ 122533 w 863"/>
                <a:gd name="T1" fmla="*/ 55104 h 360"/>
                <a:gd name="T2" fmla="*/ 61048 w 863"/>
                <a:gd name="T3" fmla="*/ 119829 h 360"/>
                <a:gd name="T4" fmla="*/ 265561 w 863"/>
                <a:gd name="T5" fmla="*/ 101024 h 360"/>
                <a:gd name="T6" fmla="*/ 318760 w 863"/>
                <a:gd name="T7" fmla="*/ 37611 h 360"/>
                <a:gd name="T8" fmla="*/ 122533 w 863"/>
                <a:gd name="T9" fmla="*/ 55104 h 360"/>
                <a:gd name="T10" fmla="*/ 17878 w 863"/>
                <a:gd name="T11" fmla="*/ 157003 h 360"/>
                <a:gd name="T12" fmla="*/ 17878 w 863"/>
                <a:gd name="T13" fmla="*/ 157003 h 360"/>
                <a:gd name="T14" fmla="*/ 2616 w 863"/>
                <a:gd name="T15" fmla="*/ 147819 h 360"/>
                <a:gd name="T16" fmla="*/ 2616 w 863"/>
                <a:gd name="T17" fmla="*/ 147819 h 360"/>
                <a:gd name="T18" fmla="*/ 5669 w 863"/>
                <a:gd name="T19" fmla="*/ 128576 h 360"/>
                <a:gd name="T20" fmla="*/ 102474 w 863"/>
                <a:gd name="T21" fmla="*/ 27552 h 360"/>
                <a:gd name="T22" fmla="*/ 102474 w 863"/>
                <a:gd name="T23" fmla="*/ 27552 h 360"/>
                <a:gd name="T24" fmla="*/ 112940 w 863"/>
                <a:gd name="T25" fmla="*/ 22304 h 360"/>
                <a:gd name="T26" fmla="*/ 356261 w 863"/>
                <a:gd name="T27" fmla="*/ 437 h 360"/>
                <a:gd name="T28" fmla="*/ 356261 w 863"/>
                <a:gd name="T29" fmla="*/ 437 h 360"/>
                <a:gd name="T30" fmla="*/ 372832 w 863"/>
                <a:gd name="T31" fmla="*/ 9621 h 360"/>
                <a:gd name="T32" fmla="*/ 372832 w 863"/>
                <a:gd name="T33" fmla="*/ 9621 h 360"/>
                <a:gd name="T34" fmla="*/ 370651 w 863"/>
                <a:gd name="T35" fmla="*/ 28427 h 360"/>
                <a:gd name="T36" fmla="*/ 287364 w 863"/>
                <a:gd name="T37" fmla="*/ 128576 h 360"/>
                <a:gd name="T38" fmla="*/ 287364 w 863"/>
                <a:gd name="T39" fmla="*/ 128576 h 360"/>
                <a:gd name="T40" fmla="*/ 275590 w 863"/>
                <a:gd name="T41" fmla="*/ 134261 h 360"/>
                <a:gd name="T42" fmla="*/ 19187 w 863"/>
                <a:gd name="T43" fmla="*/ 157003 h 360"/>
                <a:gd name="T44" fmla="*/ 19187 w 863"/>
                <a:gd name="T45" fmla="*/ 157003 h 360"/>
                <a:gd name="T46" fmla="*/ 17878 w 863"/>
                <a:gd name="T47" fmla="*/ 157003 h 36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863" h="360">
                  <a:moveTo>
                    <a:pt x="281" y="126"/>
                  </a:moveTo>
                  <a:lnTo>
                    <a:pt x="140" y="274"/>
                  </a:lnTo>
                  <a:lnTo>
                    <a:pt x="609" y="231"/>
                  </a:lnTo>
                  <a:lnTo>
                    <a:pt x="731" y="86"/>
                  </a:lnTo>
                  <a:lnTo>
                    <a:pt x="281" y="126"/>
                  </a:lnTo>
                  <a:close/>
                  <a:moveTo>
                    <a:pt x="41" y="359"/>
                  </a:moveTo>
                  <a:lnTo>
                    <a:pt x="41" y="359"/>
                  </a:lnTo>
                  <a:cubicBezTo>
                    <a:pt x="26" y="359"/>
                    <a:pt x="12" y="351"/>
                    <a:pt x="6" y="338"/>
                  </a:cubicBezTo>
                  <a:cubicBezTo>
                    <a:pt x="0" y="323"/>
                    <a:pt x="2" y="306"/>
                    <a:pt x="13" y="294"/>
                  </a:cubicBezTo>
                  <a:lnTo>
                    <a:pt x="235" y="63"/>
                  </a:lnTo>
                  <a:cubicBezTo>
                    <a:pt x="242" y="56"/>
                    <a:pt x="250" y="52"/>
                    <a:pt x="259" y="51"/>
                  </a:cubicBezTo>
                  <a:lnTo>
                    <a:pt x="817" y="1"/>
                  </a:lnTo>
                  <a:cubicBezTo>
                    <a:pt x="832" y="0"/>
                    <a:pt x="847" y="8"/>
                    <a:pt x="855" y="22"/>
                  </a:cubicBezTo>
                  <a:cubicBezTo>
                    <a:pt x="862" y="36"/>
                    <a:pt x="860" y="52"/>
                    <a:pt x="850" y="65"/>
                  </a:cubicBezTo>
                  <a:lnTo>
                    <a:pt x="659" y="294"/>
                  </a:lnTo>
                  <a:cubicBezTo>
                    <a:pt x="652" y="301"/>
                    <a:pt x="643" y="306"/>
                    <a:pt x="632" y="307"/>
                  </a:cubicBezTo>
                  <a:lnTo>
                    <a:pt x="44" y="359"/>
                  </a:lnTo>
                  <a:cubicBezTo>
                    <a:pt x="44" y="359"/>
                    <a:pt x="42" y="359"/>
                    <a:pt x="41" y="3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79">
              <a:extLst>
                <a:ext uri="{FF2B5EF4-FFF2-40B4-BE49-F238E27FC236}">
                  <a16:creationId xmlns:a16="http://schemas.microsoft.com/office/drawing/2014/main" id="{9D6223DD-F0F1-B046-B83F-DA6F60E45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802" y="3091081"/>
              <a:ext cx="96000" cy="84480"/>
            </a:xfrm>
            <a:custGeom>
              <a:avLst/>
              <a:gdLst>
                <a:gd name="T0" fmla="*/ 76274 w 219"/>
                <a:gd name="T1" fmla="*/ 84042 h 193"/>
                <a:gd name="T2" fmla="*/ 76274 w 219"/>
                <a:gd name="T3" fmla="*/ 84042 h 193"/>
                <a:gd name="T4" fmla="*/ 65753 w 219"/>
                <a:gd name="T5" fmla="*/ 80103 h 193"/>
                <a:gd name="T6" fmla="*/ 7890 w 219"/>
                <a:gd name="T7" fmla="*/ 31954 h 193"/>
                <a:gd name="T8" fmla="*/ 7890 w 219"/>
                <a:gd name="T9" fmla="*/ 31954 h 193"/>
                <a:gd name="T10" fmla="*/ 5699 w 219"/>
                <a:gd name="T11" fmla="*/ 8317 h 193"/>
                <a:gd name="T12" fmla="*/ 5699 w 219"/>
                <a:gd name="T13" fmla="*/ 8317 h 193"/>
                <a:gd name="T14" fmla="*/ 29808 w 219"/>
                <a:gd name="T15" fmla="*/ 6128 h 193"/>
                <a:gd name="T16" fmla="*/ 87671 w 219"/>
                <a:gd name="T17" fmla="*/ 54277 h 193"/>
                <a:gd name="T18" fmla="*/ 87671 w 219"/>
                <a:gd name="T19" fmla="*/ 54277 h 193"/>
                <a:gd name="T20" fmla="*/ 89425 w 219"/>
                <a:gd name="T21" fmla="*/ 77914 h 193"/>
                <a:gd name="T22" fmla="*/ 89425 w 219"/>
                <a:gd name="T23" fmla="*/ 77914 h 193"/>
                <a:gd name="T24" fmla="*/ 76274 w 219"/>
                <a:gd name="T25" fmla="*/ 84042 h 19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9" h="193">
                  <a:moveTo>
                    <a:pt x="174" y="192"/>
                  </a:moveTo>
                  <a:lnTo>
                    <a:pt x="174" y="192"/>
                  </a:lnTo>
                  <a:cubicBezTo>
                    <a:pt x="166" y="192"/>
                    <a:pt x="157" y="190"/>
                    <a:pt x="150" y="183"/>
                  </a:cubicBezTo>
                  <a:lnTo>
                    <a:pt x="18" y="73"/>
                  </a:lnTo>
                  <a:cubicBezTo>
                    <a:pt x="2" y="60"/>
                    <a:pt x="0" y="35"/>
                    <a:pt x="13" y="19"/>
                  </a:cubicBezTo>
                  <a:cubicBezTo>
                    <a:pt x="27" y="3"/>
                    <a:pt x="51" y="0"/>
                    <a:pt x="68" y="14"/>
                  </a:cubicBezTo>
                  <a:lnTo>
                    <a:pt x="200" y="124"/>
                  </a:lnTo>
                  <a:cubicBezTo>
                    <a:pt x="215" y="138"/>
                    <a:pt x="218" y="162"/>
                    <a:pt x="204" y="178"/>
                  </a:cubicBezTo>
                  <a:cubicBezTo>
                    <a:pt x="197" y="188"/>
                    <a:pt x="185" y="192"/>
                    <a:pt x="174" y="19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9" name="Freeform 80">
              <a:extLst>
                <a:ext uri="{FF2B5EF4-FFF2-40B4-BE49-F238E27FC236}">
                  <a16:creationId xmlns:a16="http://schemas.microsoft.com/office/drawing/2014/main" id="{5F0D8007-954D-3D4D-9A38-0A02B6341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3761" y="3096841"/>
              <a:ext cx="96000" cy="84480"/>
            </a:xfrm>
            <a:custGeom>
              <a:avLst/>
              <a:gdLst>
                <a:gd name="T0" fmla="*/ 76712 w 219"/>
                <a:gd name="T1" fmla="*/ 84042 h 193"/>
                <a:gd name="T2" fmla="*/ 76712 w 219"/>
                <a:gd name="T3" fmla="*/ 84042 h 193"/>
                <a:gd name="T4" fmla="*/ 65753 w 219"/>
                <a:gd name="T5" fmla="*/ 80103 h 193"/>
                <a:gd name="T6" fmla="*/ 7890 w 219"/>
                <a:gd name="T7" fmla="*/ 31954 h 193"/>
                <a:gd name="T8" fmla="*/ 7890 w 219"/>
                <a:gd name="T9" fmla="*/ 31954 h 193"/>
                <a:gd name="T10" fmla="*/ 6137 w 219"/>
                <a:gd name="T11" fmla="*/ 8317 h 193"/>
                <a:gd name="T12" fmla="*/ 6137 w 219"/>
                <a:gd name="T13" fmla="*/ 8317 h 193"/>
                <a:gd name="T14" fmla="*/ 29808 w 219"/>
                <a:gd name="T15" fmla="*/ 6128 h 193"/>
                <a:gd name="T16" fmla="*/ 87671 w 219"/>
                <a:gd name="T17" fmla="*/ 54277 h 193"/>
                <a:gd name="T18" fmla="*/ 87671 w 219"/>
                <a:gd name="T19" fmla="*/ 54277 h 193"/>
                <a:gd name="T20" fmla="*/ 89863 w 219"/>
                <a:gd name="T21" fmla="*/ 77914 h 193"/>
                <a:gd name="T22" fmla="*/ 89863 w 219"/>
                <a:gd name="T23" fmla="*/ 77914 h 193"/>
                <a:gd name="T24" fmla="*/ 76712 w 219"/>
                <a:gd name="T25" fmla="*/ 84042 h 19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9" h="193">
                  <a:moveTo>
                    <a:pt x="175" y="192"/>
                  </a:moveTo>
                  <a:lnTo>
                    <a:pt x="175" y="192"/>
                  </a:lnTo>
                  <a:cubicBezTo>
                    <a:pt x="166" y="192"/>
                    <a:pt x="157" y="189"/>
                    <a:pt x="150" y="183"/>
                  </a:cubicBezTo>
                  <a:lnTo>
                    <a:pt x="18" y="73"/>
                  </a:lnTo>
                  <a:cubicBezTo>
                    <a:pt x="3" y="59"/>
                    <a:pt x="0" y="35"/>
                    <a:pt x="14" y="19"/>
                  </a:cubicBezTo>
                  <a:cubicBezTo>
                    <a:pt x="27" y="3"/>
                    <a:pt x="52" y="0"/>
                    <a:pt x="68" y="14"/>
                  </a:cubicBezTo>
                  <a:lnTo>
                    <a:pt x="200" y="124"/>
                  </a:lnTo>
                  <a:cubicBezTo>
                    <a:pt x="216" y="137"/>
                    <a:pt x="218" y="162"/>
                    <a:pt x="205" y="178"/>
                  </a:cubicBezTo>
                  <a:cubicBezTo>
                    <a:pt x="197" y="187"/>
                    <a:pt x="186" y="192"/>
                    <a:pt x="175" y="19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81">
              <a:extLst>
                <a:ext uri="{FF2B5EF4-FFF2-40B4-BE49-F238E27FC236}">
                  <a16:creationId xmlns:a16="http://schemas.microsoft.com/office/drawing/2014/main" id="{15B5A287-7281-9C49-B8D2-69A378EEF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4400" y="3142920"/>
              <a:ext cx="86401" cy="94081"/>
            </a:xfrm>
            <a:custGeom>
              <a:avLst/>
              <a:gdLst>
                <a:gd name="T0" fmla="*/ 19200 w 198"/>
                <a:gd name="T1" fmla="*/ 93641 h 214"/>
                <a:gd name="T2" fmla="*/ 19200 w 198"/>
                <a:gd name="T3" fmla="*/ 93641 h 214"/>
                <a:gd name="T4" fmla="*/ 8291 w 198"/>
                <a:gd name="T5" fmla="*/ 89685 h 214"/>
                <a:gd name="T6" fmla="*/ 8291 w 198"/>
                <a:gd name="T7" fmla="*/ 89685 h 214"/>
                <a:gd name="T8" fmla="*/ 6109 w 198"/>
                <a:gd name="T9" fmla="*/ 65945 h 214"/>
                <a:gd name="T10" fmla="*/ 53673 w 198"/>
                <a:gd name="T11" fmla="*/ 8353 h 214"/>
                <a:gd name="T12" fmla="*/ 53673 w 198"/>
                <a:gd name="T13" fmla="*/ 8353 h 214"/>
                <a:gd name="T14" fmla="*/ 77674 w 198"/>
                <a:gd name="T15" fmla="*/ 5715 h 214"/>
                <a:gd name="T16" fmla="*/ 77674 w 198"/>
                <a:gd name="T17" fmla="*/ 5715 h 214"/>
                <a:gd name="T18" fmla="*/ 79855 w 198"/>
                <a:gd name="T19" fmla="*/ 29895 h 214"/>
                <a:gd name="T20" fmla="*/ 31855 w 198"/>
                <a:gd name="T21" fmla="*/ 87487 h 214"/>
                <a:gd name="T22" fmla="*/ 31855 w 198"/>
                <a:gd name="T23" fmla="*/ 87487 h 214"/>
                <a:gd name="T24" fmla="*/ 19200 w 198"/>
                <a:gd name="T25" fmla="*/ 93641 h 2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8" h="214">
                  <a:moveTo>
                    <a:pt x="44" y="213"/>
                  </a:moveTo>
                  <a:lnTo>
                    <a:pt x="44" y="213"/>
                  </a:lnTo>
                  <a:cubicBezTo>
                    <a:pt x="35" y="213"/>
                    <a:pt x="26" y="210"/>
                    <a:pt x="19" y="204"/>
                  </a:cubicBezTo>
                  <a:cubicBezTo>
                    <a:pt x="2" y="191"/>
                    <a:pt x="0" y="166"/>
                    <a:pt x="14" y="150"/>
                  </a:cubicBezTo>
                  <a:lnTo>
                    <a:pt x="123" y="19"/>
                  </a:lnTo>
                  <a:cubicBezTo>
                    <a:pt x="138" y="2"/>
                    <a:pt x="162" y="0"/>
                    <a:pt x="178" y="13"/>
                  </a:cubicBezTo>
                  <a:cubicBezTo>
                    <a:pt x="194" y="27"/>
                    <a:pt x="197" y="51"/>
                    <a:pt x="183" y="68"/>
                  </a:cubicBezTo>
                  <a:lnTo>
                    <a:pt x="73" y="199"/>
                  </a:lnTo>
                  <a:cubicBezTo>
                    <a:pt x="65" y="208"/>
                    <a:pt x="54" y="213"/>
                    <a:pt x="44" y="21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1" name="Freeform 82">
              <a:extLst>
                <a:ext uri="{FF2B5EF4-FFF2-40B4-BE49-F238E27FC236}">
                  <a16:creationId xmlns:a16="http://schemas.microsoft.com/office/drawing/2014/main" id="{9592EC5A-172A-DB42-A46C-94920E6AE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3362" y="3148682"/>
              <a:ext cx="86399" cy="94079"/>
            </a:xfrm>
            <a:custGeom>
              <a:avLst/>
              <a:gdLst>
                <a:gd name="T0" fmla="*/ 18859 w 197"/>
                <a:gd name="T1" fmla="*/ 93641 h 215"/>
                <a:gd name="T2" fmla="*/ 18859 w 197"/>
                <a:gd name="T3" fmla="*/ 93641 h 215"/>
                <a:gd name="T4" fmla="*/ 7894 w 197"/>
                <a:gd name="T5" fmla="*/ 89703 h 215"/>
                <a:gd name="T6" fmla="*/ 7894 w 197"/>
                <a:gd name="T7" fmla="*/ 89703 h 215"/>
                <a:gd name="T8" fmla="*/ 5701 w 197"/>
                <a:gd name="T9" fmla="*/ 66074 h 215"/>
                <a:gd name="T10" fmla="*/ 53945 w 197"/>
                <a:gd name="T11" fmla="*/ 8314 h 215"/>
                <a:gd name="T12" fmla="*/ 53945 w 197"/>
                <a:gd name="T13" fmla="*/ 8314 h 215"/>
                <a:gd name="T14" fmla="*/ 77628 w 197"/>
                <a:gd name="T15" fmla="*/ 6564 h 215"/>
                <a:gd name="T16" fmla="*/ 77628 w 197"/>
                <a:gd name="T17" fmla="*/ 6564 h 215"/>
                <a:gd name="T18" fmla="*/ 79820 w 197"/>
                <a:gd name="T19" fmla="*/ 29755 h 215"/>
                <a:gd name="T20" fmla="*/ 31577 w 197"/>
                <a:gd name="T21" fmla="*/ 87515 h 215"/>
                <a:gd name="T22" fmla="*/ 31577 w 197"/>
                <a:gd name="T23" fmla="*/ 87515 h 215"/>
                <a:gd name="T24" fmla="*/ 18859 w 197"/>
                <a:gd name="T25" fmla="*/ 93641 h 21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7" h="215">
                  <a:moveTo>
                    <a:pt x="43" y="214"/>
                  </a:moveTo>
                  <a:lnTo>
                    <a:pt x="43" y="214"/>
                  </a:lnTo>
                  <a:cubicBezTo>
                    <a:pt x="34" y="214"/>
                    <a:pt x="25" y="210"/>
                    <a:pt x="18" y="205"/>
                  </a:cubicBezTo>
                  <a:cubicBezTo>
                    <a:pt x="2" y="191"/>
                    <a:pt x="0" y="167"/>
                    <a:pt x="13" y="151"/>
                  </a:cubicBezTo>
                  <a:lnTo>
                    <a:pt x="123" y="19"/>
                  </a:lnTo>
                  <a:cubicBezTo>
                    <a:pt x="137" y="3"/>
                    <a:pt x="161" y="0"/>
                    <a:pt x="177" y="15"/>
                  </a:cubicBezTo>
                  <a:cubicBezTo>
                    <a:pt x="194" y="28"/>
                    <a:pt x="196" y="52"/>
                    <a:pt x="182" y="68"/>
                  </a:cubicBezTo>
                  <a:lnTo>
                    <a:pt x="72" y="200"/>
                  </a:lnTo>
                  <a:cubicBezTo>
                    <a:pt x="65" y="209"/>
                    <a:pt x="53" y="214"/>
                    <a:pt x="43" y="21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2" name="Freeform 83">
              <a:extLst>
                <a:ext uri="{FF2B5EF4-FFF2-40B4-BE49-F238E27FC236}">
                  <a16:creationId xmlns:a16="http://schemas.microsoft.com/office/drawing/2014/main" id="{BA81999A-E027-9C4D-8AB5-AE1228DDB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960" y="1576201"/>
              <a:ext cx="1952641" cy="635521"/>
            </a:xfrm>
            <a:custGeom>
              <a:avLst/>
              <a:gdLst>
                <a:gd name="T0" fmla="*/ 0 w 4485"/>
                <a:gd name="T1" fmla="*/ 160842 h 1458"/>
                <a:gd name="T2" fmla="*/ 0 w 4485"/>
                <a:gd name="T3" fmla="*/ 635085 h 1458"/>
                <a:gd name="T4" fmla="*/ 1952206 w 4485"/>
                <a:gd name="T5" fmla="*/ 466833 h 1458"/>
                <a:gd name="T6" fmla="*/ 1952206 w 4485"/>
                <a:gd name="T7" fmla="*/ 0 h 1458"/>
                <a:gd name="T8" fmla="*/ 0 w 4485"/>
                <a:gd name="T9" fmla="*/ 160842 h 14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85" h="1458">
                  <a:moveTo>
                    <a:pt x="0" y="369"/>
                  </a:moveTo>
                  <a:lnTo>
                    <a:pt x="0" y="1457"/>
                  </a:lnTo>
                  <a:lnTo>
                    <a:pt x="4484" y="1071"/>
                  </a:lnTo>
                  <a:lnTo>
                    <a:pt x="4484" y="0"/>
                  </a:lnTo>
                  <a:lnTo>
                    <a:pt x="0" y="369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84">
              <a:extLst>
                <a:ext uri="{FF2B5EF4-FFF2-40B4-BE49-F238E27FC236}">
                  <a16:creationId xmlns:a16="http://schemas.microsoft.com/office/drawing/2014/main" id="{D0DDD482-6A7A-5B44-8946-C7B0A1F95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960" y="2321161"/>
              <a:ext cx="1952641" cy="635521"/>
            </a:xfrm>
            <a:custGeom>
              <a:avLst/>
              <a:gdLst>
                <a:gd name="T0" fmla="*/ 0 w 4485"/>
                <a:gd name="T1" fmla="*/ 160296 h 1459"/>
                <a:gd name="T2" fmla="*/ 0 w 4485"/>
                <a:gd name="T3" fmla="*/ 635085 h 1459"/>
                <a:gd name="T4" fmla="*/ 1952206 w 4485"/>
                <a:gd name="T5" fmla="*/ 466949 h 1459"/>
                <a:gd name="T6" fmla="*/ 1952206 w 4485"/>
                <a:gd name="T7" fmla="*/ 0 h 1459"/>
                <a:gd name="T8" fmla="*/ 0 w 4485"/>
                <a:gd name="T9" fmla="*/ 160296 h 14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85" h="1459">
                  <a:moveTo>
                    <a:pt x="0" y="368"/>
                  </a:moveTo>
                  <a:lnTo>
                    <a:pt x="0" y="1458"/>
                  </a:lnTo>
                  <a:lnTo>
                    <a:pt x="4484" y="1072"/>
                  </a:lnTo>
                  <a:lnTo>
                    <a:pt x="4484" y="0"/>
                  </a:lnTo>
                  <a:lnTo>
                    <a:pt x="0" y="36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4" name="Freeform 85">
              <a:extLst>
                <a:ext uri="{FF2B5EF4-FFF2-40B4-BE49-F238E27FC236}">
                  <a16:creationId xmlns:a16="http://schemas.microsoft.com/office/drawing/2014/main" id="{6D49E384-954C-F443-AB28-2900A2DC6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256" y="2111557"/>
              <a:ext cx="1953717" cy="322128"/>
            </a:xfrm>
            <a:custGeom>
              <a:avLst/>
              <a:gdLst>
                <a:gd name="T0" fmla="*/ 0 w 4485"/>
                <a:gd name="T1" fmla="*/ 224 h 740"/>
                <a:gd name="T2" fmla="*/ 1458 w 4485"/>
                <a:gd name="T3" fmla="*/ 739 h 740"/>
                <a:gd name="T4" fmla="*/ 4484 w 4485"/>
                <a:gd name="T5" fmla="*/ 482 h 740"/>
                <a:gd name="T6" fmla="*/ 2608 w 4485"/>
                <a:gd name="T7" fmla="*/ 0 h 740"/>
                <a:gd name="T8" fmla="*/ 0 w 4485"/>
                <a:gd name="T9" fmla="*/ 224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5" h="740">
                  <a:moveTo>
                    <a:pt x="0" y="224"/>
                  </a:moveTo>
                  <a:lnTo>
                    <a:pt x="1458" y="739"/>
                  </a:lnTo>
                  <a:lnTo>
                    <a:pt x="4484" y="482"/>
                  </a:lnTo>
                  <a:lnTo>
                    <a:pt x="2608" y="0"/>
                  </a:lnTo>
                  <a:lnTo>
                    <a:pt x="0" y="22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5" name="Freeform 86">
              <a:extLst>
                <a:ext uri="{FF2B5EF4-FFF2-40B4-BE49-F238E27FC236}">
                  <a16:creationId xmlns:a16="http://schemas.microsoft.com/office/drawing/2014/main" id="{3360EC4A-DCA8-CE45-82ED-C51512B40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2641" y="1030921"/>
              <a:ext cx="852480" cy="545280"/>
            </a:xfrm>
            <a:custGeom>
              <a:avLst/>
              <a:gdLst>
                <a:gd name="T0" fmla="*/ 852044 w 1956"/>
                <a:gd name="T1" fmla="*/ 0 h 1251"/>
                <a:gd name="T2" fmla="*/ 0 w 1956"/>
                <a:gd name="T3" fmla="*/ 70176 h 1251"/>
                <a:gd name="T4" fmla="*/ 0 w 1956"/>
                <a:gd name="T5" fmla="*/ 544844 h 1251"/>
                <a:gd name="T6" fmla="*/ 852044 w 1956"/>
                <a:gd name="T7" fmla="*/ 471181 h 1251"/>
                <a:gd name="T8" fmla="*/ 611031 w 1956"/>
                <a:gd name="T9" fmla="*/ 247577 h 1251"/>
                <a:gd name="T10" fmla="*/ 852044 w 1956"/>
                <a:gd name="T11" fmla="*/ 0 h 12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56" h="1251">
                  <a:moveTo>
                    <a:pt x="1955" y="0"/>
                  </a:moveTo>
                  <a:lnTo>
                    <a:pt x="0" y="161"/>
                  </a:lnTo>
                  <a:lnTo>
                    <a:pt x="0" y="1250"/>
                  </a:lnTo>
                  <a:lnTo>
                    <a:pt x="1955" y="1081"/>
                  </a:lnTo>
                  <a:lnTo>
                    <a:pt x="1402" y="568"/>
                  </a:lnTo>
                  <a:lnTo>
                    <a:pt x="195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6" name="Freeform 87">
              <a:extLst>
                <a:ext uri="{FF2B5EF4-FFF2-40B4-BE49-F238E27FC236}">
                  <a16:creationId xmlns:a16="http://schemas.microsoft.com/office/drawing/2014/main" id="{1F8AA55D-693D-6D4F-B2C3-BA4492733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2850" y="1526014"/>
              <a:ext cx="649123" cy="93623"/>
            </a:xfrm>
            <a:custGeom>
              <a:avLst/>
              <a:gdLst>
                <a:gd name="T0" fmla="*/ 0 w 1490"/>
                <a:gd name="T1" fmla="*/ 112 h 217"/>
                <a:gd name="T2" fmla="*/ 222 w 1490"/>
                <a:gd name="T3" fmla="*/ 216 h 217"/>
                <a:gd name="T4" fmla="*/ 1489 w 1490"/>
                <a:gd name="T5" fmla="*/ 112 h 217"/>
                <a:gd name="T6" fmla="*/ 1299 w 1490"/>
                <a:gd name="T7" fmla="*/ 0 h 217"/>
                <a:gd name="T8" fmla="*/ 0 w 1490"/>
                <a:gd name="T9" fmla="*/ 11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0" h="217">
                  <a:moveTo>
                    <a:pt x="0" y="112"/>
                  </a:moveTo>
                  <a:lnTo>
                    <a:pt x="222" y="216"/>
                  </a:lnTo>
                  <a:lnTo>
                    <a:pt x="1489" y="112"/>
                  </a:lnTo>
                  <a:lnTo>
                    <a:pt x="1299" y="0"/>
                  </a:lnTo>
                  <a:lnTo>
                    <a:pt x="0" y="112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7" name="Freeform 88">
              <a:extLst>
                <a:ext uri="{FF2B5EF4-FFF2-40B4-BE49-F238E27FC236}">
                  <a16:creationId xmlns:a16="http://schemas.microsoft.com/office/drawing/2014/main" id="{2E39BF36-EAF2-C94A-9797-B8A62A48F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21" y="2956681"/>
              <a:ext cx="852480" cy="543359"/>
            </a:xfrm>
            <a:custGeom>
              <a:avLst/>
              <a:gdLst>
                <a:gd name="T0" fmla="*/ 0 w 1956"/>
                <a:gd name="T1" fmla="*/ 542924 h 1249"/>
                <a:gd name="T2" fmla="*/ 852044 w 1956"/>
                <a:gd name="T3" fmla="*/ 473318 h 1249"/>
                <a:gd name="T4" fmla="*/ 852044 w 1956"/>
                <a:gd name="T5" fmla="*/ 0 h 1249"/>
                <a:gd name="T6" fmla="*/ 0 w 1956"/>
                <a:gd name="T7" fmla="*/ 72651 h 1249"/>
                <a:gd name="T8" fmla="*/ 241013 w 1956"/>
                <a:gd name="T9" fmla="*/ 296259 h 1249"/>
                <a:gd name="T10" fmla="*/ 0 w 1956"/>
                <a:gd name="T11" fmla="*/ 542924 h 12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56" h="1249">
                  <a:moveTo>
                    <a:pt x="0" y="1248"/>
                  </a:moveTo>
                  <a:lnTo>
                    <a:pt x="1955" y="1088"/>
                  </a:lnTo>
                  <a:lnTo>
                    <a:pt x="1955" y="0"/>
                  </a:lnTo>
                  <a:lnTo>
                    <a:pt x="0" y="167"/>
                  </a:lnTo>
                  <a:lnTo>
                    <a:pt x="553" y="681"/>
                  </a:lnTo>
                  <a:lnTo>
                    <a:pt x="0" y="124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8" name="Freeform 89">
              <a:extLst>
                <a:ext uri="{FF2B5EF4-FFF2-40B4-BE49-F238E27FC236}">
                  <a16:creationId xmlns:a16="http://schemas.microsoft.com/office/drawing/2014/main" id="{D0C99D5A-9250-EC4D-9DD7-8E08AE490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256" y="2908149"/>
              <a:ext cx="647535" cy="96798"/>
            </a:xfrm>
            <a:custGeom>
              <a:avLst/>
              <a:gdLst>
                <a:gd name="T0" fmla="*/ 1486 w 1487"/>
                <a:gd name="T1" fmla="*/ 110 h 222"/>
                <a:gd name="T2" fmla="*/ 1260 w 1487"/>
                <a:gd name="T3" fmla="*/ 0 h 222"/>
                <a:gd name="T4" fmla="*/ 0 w 1487"/>
                <a:gd name="T5" fmla="*/ 109 h 222"/>
                <a:gd name="T6" fmla="*/ 187 w 1487"/>
                <a:gd name="T7" fmla="*/ 221 h 222"/>
                <a:gd name="T8" fmla="*/ 1486 w 1487"/>
                <a:gd name="T9" fmla="*/ 11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7" h="222">
                  <a:moveTo>
                    <a:pt x="1486" y="110"/>
                  </a:moveTo>
                  <a:lnTo>
                    <a:pt x="1260" y="0"/>
                  </a:lnTo>
                  <a:lnTo>
                    <a:pt x="0" y="109"/>
                  </a:lnTo>
                  <a:lnTo>
                    <a:pt x="187" y="221"/>
                  </a:lnTo>
                  <a:lnTo>
                    <a:pt x="1486" y="11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rot="21334428">
            <a:off x="4001238" y="4150181"/>
            <a:ext cx="4246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Happy Monkey" panose="02000500000000020004" pitchFamily="2" charset="0"/>
                <a:ea typeface="Nunito Bold" charset="0"/>
                <a:cs typeface="Arima Madurai Light" pitchFamily="2" charset="77"/>
              </a:rPr>
              <a:t>Write here your big numbers</a:t>
            </a:r>
          </a:p>
        </p:txBody>
      </p:sp>
      <p:sp>
        <p:nvSpPr>
          <p:cNvPr id="12" name="TextBox 11"/>
          <p:cNvSpPr txBox="1"/>
          <p:nvPr/>
        </p:nvSpPr>
        <p:spPr>
          <a:xfrm rot="21297819">
            <a:off x="3685724" y="1882894"/>
            <a:ext cx="48205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Happy Monkey" panose="02000500000000020004" pitchFamily="2" charset="0"/>
                <a:ea typeface="Nunito Bold" charset="0"/>
                <a:cs typeface="Arima Madurai Black" pitchFamily="2" charset="77"/>
              </a:rPr>
              <a:t>56,790,500</a:t>
            </a:r>
          </a:p>
        </p:txBody>
      </p:sp>
    </p:spTree>
    <p:extLst>
      <p:ext uri="{BB962C8B-B14F-4D97-AF65-F5344CB8AC3E}">
        <p14:creationId xmlns:p14="http://schemas.microsoft.com/office/powerpoint/2010/main" val="117355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7572215" y="5167261"/>
            <a:ext cx="2692823" cy="1154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600" dirty="0">
                <a:latin typeface="Happy Monkey" panose="02000500000000020004" pitchFamily="2" charset="0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266195" y="4700815"/>
            <a:ext cx="1345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  <a:latin typeface="Happy Monkey" panose="02000500000000020004" pitchFamily="2" charset="0"/>
                <a:ea typeface="Nunito Bold" charset="0"/>
                <a:cs typeface="Arima Madurai Medium" pitchFamily="2" charset="77"/>
              </a:rPr>
              <a:t>Content 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4220" y="5167261"/>
            <a:ext cx="2692823" cy="1154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600" dirty="0">
                <a:latin typeface="Happy Monkey" panose="02000500000000020004" pitchFamily="2" charset="0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79459" y="4700815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Happy Monkey" panose="02000500000000020004" pitchFamily="2" charset="0"/>
                <a:ea typeface="Nunito Bold" charset="0"/>
                <a:cs typeface="Arima Madurai Medium" pitchFamily="2" charset="77"/>
              </a:rPr>
              <a:t>Content C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72215" y="2699520"/>
            <a:ext cx="2692823" cy="1154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600" dirty="0">
                <a:latin typeface="Happy Monkey" panose="02000500000000020004" pitchFamily="2" charset="0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254174" y="2233073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Happy Monkey" panose="02000500000000020004" pitchFamily="2" charset="0"/>
                <a:ea typeface="Nunito Bold" charset="0"/>
                <a:cs typeface="Arima Madurai Medium" pitchFamily="2" charset="77"/>
              </a:rPr>
              <a:t>Content B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54220" y="2699520"/>
            <a:ext cx="2692823" cy="1154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600" dirty="0">
                <a:latin typeface="Happy Monkey" panose="02000500000000020004" pitchFamily="2" charset="0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19221" y="223307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Happy Monkey" panose="02000500000000020004" pitchFamily="2" charset="0"/>
                <a:ea typeface="Nunito Bold" charset="0"/>
                <a:cs typeface="Arima Madurai Medium" pitchFamily="2" charset="77"/>
              </a:rPr>
              <a:t>Content 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64294" y="5167261"/>
            <a:ext cx="2692823" cy="1154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600" dirty="0">
                <a:latin typeface="Happy Monkey" panose="02000500000000020004" pitchFamily="2" charset="0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58275" y="4700815"/>
            <a:ext cx="1345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Happy Monkey" panose="02000500000000020004" pitchFamily="2" charset="0"/>
                <a:ea typeface="Nunito Bold" charset="0"/>
                <a:cs typeface="Arima Madurai Medium" pitchFamily="2" charset="77"/>
              </a:rPr>
              <a:t>Content 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64294" y="2699520"/>
            <a:ext cx="2692823" cy="1154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600" dirty="0">
                <a:latin typeface="Happy Monkey" panose="02000500000000020004" pitchFamily="2" charset="0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to the information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46254" y="2233073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Happy Monkey" panose="02000500000000020004" pitchFamily="2" charset="0"/>
                <a:ea typeface="Nunito Bold" charset="0"/>
                <a:cs typeface="Arima Madurai Medium" pitchFamily="2" charset="77"/>
              </a:rPr>
              <a:t>Content B</a:t>
            </a:r>
          </a:p>
        </p:txBody>
      </p:sp>
      <p:sp>
        <p:nvSpPr>
          <p:cNvPr id="33" name="Shape 2552"/>
          <p:cNvSpPr/>
          <p:nvPr/>
        </p:nvSpPr>
        <p:spPr>
          <a:xfrm>
            <a:off x="5284238" y="1622092"/>
            <a:ext cx="537944" cy="48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4" name="Shape 2579"/>
          <p:cNvSpPr/>
          <p:nvPr/>
        </p:nvSpPr>
        <p:spPr>
          <a:xfrm>
            <a:off x="1954687" y="1621123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35" name="Shape 2587"/>
          <p:cNvSpPr/>
          <p:nvPr/>
        </p:nvSpPr>
        <p:spPr>
          <a:xfrm>
            <a:off x="1951504" y="4090333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36" name="Shape 2588"/>
          <p:cNvSpPr/>
          <p:nvPr/>
        </p:nvSpPr>
        <p:spPr>
          <a:xfrm>
            <a:off x="5310715" y="4113282"/>
            <a:ext cx="537944" cy="48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37" name="Shape 2632"/>
          <p:cNvSpPr/>
          <p:nvPr/>
        </p:nvSpPr>
        <p:spPr>
          <a:xfrm>
            <a:off x="8700476" y="1620537"/>
            <a:ext cx="440137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8" name="Shape 2633"/>
          <p:cNvSpPr/>
          <p:nvPr/>
        </p:nvSpPr>
        <p:spPr>
          <a:xfrm>
            <a:off x="8651571" y="4138288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83827" y="563130"/>
            <a:ext cx="5278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Happy Monkey" panose="02000500000000020004" pitchFamily="2" charset="0"/>
                <a:cs typeface="Mukta Medium" panose="020B0000000000000000" pitchFamily="34" charset="77"/>
              </a:rPr>
              <a:t>Features with icons</a:t>
            </a:r>
          </a:p>
        </p:txBody>
      </p:sp>
      <p:grpSp>
        <p:nvGrpSpPr>
          <p:cNvPr id="236" name="Group 6">
            <a:extLst>
              <a:ext uri="{FF2B5EF4-FFF2-40B4-BE49-F238E27FC236}">
                <a16:creationId xmlns:a16="http://schemas.microsoft.com/office/drawing/2014/main" id="{5DD4FC2C-9591-2340-9B01-81E3A0853E2C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8571976" y="2348999"/>
            <a:ext cx="6096195" cy="2160000"/>
            <a:chOff x="2952960" y="5066761"/>
            <a:chExt cx="3050881" cy="1080961"/>
          </a:xfrm>
        </p:grpSpPr>
        <p:sp>
          <p:nvSpPr>
            <p:cNvPr id="237" name="Freeform 177">
              <a:extLst>
                <a:ext uri="{FF2B5EF4-FFF2-40B4-BE49-F238E27FC236}">
                  <a16:creationId xmlns:a16="http://schemas.microsoft.com/office/drawing/2014/main" id="{F7A44B78-414C-E94C-8A7F-1378E63A2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108" y="5066761"/>
              <a:ext cx="352391" cy="396828"/>
            </a:xfrm>
            <a:custGeom>
              <a:avLst/>
              <a:gdLst>
                <a:gd name="T0" fmla="*/ 520 w 807"/>
                <a:gd name="T1" fmla="*/ 885 h 915"/>
                <a:gd name="T2" fmla="*/ 520 w 807"/>
                <a:gd name="T3" fmla="*/ 885 h 915"/>
                <a:gd name="T4" fmla="*/ 41 w 807"/>
                <a:gd name="T5" fmla="*/ 0 h 915"/>
                <a:gd name="T6" fmla="*/ 41 w 807"/>
                <a:gd name="T7" fmla="*/ 0 h 915"/>
                <a:gd name="T8" fmla="*/ 520 w 807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7" h="915">
                  <a:moveTo>
                    <a:pt x="520" y="885"/>
                  </a:moveTo>
                  <a:lnTo>
                    <a:pt x="520" y="885"/>
                  </a:lnTo>
                  <a:cubicBezTo>
                    <a:pt x="520" y="885"/>
                    <a:pt x="0" y="914"/>
                    <a:pt x="41" y="0"/>
                  </a:cubicBezTo>
                  <a:lnTo>
                    <a:pt x="41" y="0"/>
                  </a:lnTo>
                  <a:cubicBezTo>
                    <a:pt x="41" y="0"/>
                    <a:pt x="806" y="485"/>
                    <a:pt x="520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8" name="Freeform 178">
              <a:extLst>
                <a:ext uri="{FF2B5EF4-FFF2-40B4-BE49-F238E27FC236}">
                  <a16:creationId xmlns:a16="http://schemas.microsoft.com/office/drawing/2014/main" id="{795AFCAD-ADF3-F94B-B790-CE201FA79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201" y="5601686"/>
              <a:ext cx="411123" cy="373018"/>
            </a:xfrm>
            <a:custGeom>
              <a:avLst/>
              <a:gdLst>
                <a:gd name="T0" fmla="*/ 941 w 942"/>
                <a:gd name="T1" fmla="*/ 336 h 857"/>
                <a:gd name="T2" fmla="*/ 941 w 942"/>
                <a:gd name="T3" fmla="*/ 336 h 857"/>
                <a:gd name="T4" fmla="*/ 0 w 942"/>
                <a:gd name="T5" fmla="*/ 691 h 857"/>
                <a:gd name="T6" fmla="*/ 0 w 942"/>
                <a:gd name="T7" fmla="*/ 691 h 857"/>
                <a:gd name="T8" fmla="*/ 941 w 942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857">
                  <a:moveTo>
                    <a:pt x="941" y="336"/>
                  </a:moveTo>
                  <a:lnTo>
                    <a:pt x="941" y="336"/>
                  </a:lnTo>
                  <a:cubicBezTo>
                    <a:pt x="941" y="336"/>
                    <a:pt x="900" y="856"/>
                    <a:pt x="0" y="691"/>
                  </a:cubicBezTo>
                  <a:lnTo>
                    <a:pt x="0" y="691"/>
                  </a:lnTo>
                  <a:cubicBezTo>
                    <a:pt x="0" y="691"/>
                    <a:pt x="583" y="0"/>
                    <a:pt x="941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9" name="Freeform 179">
              <a:extLst>
                <a:ext uri="{FF2B5EF4-FFF2-40B4-BE49-F238E27FC236}">
                  <a16:creationId xmlns:a16="http://schemas.microsoft.com/office/drawing/2014/main" id="{B3EEED5C-91B8-104F-99A4-C97A091E0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724" y="5203270"/>
              <a:ext cx="373027" cy="412702"/>
            </a:xfrm>
            <a:custGeom>
              <a:avLst/>
              <a:gdLst>
                <a:gd name="T0" fmla="*/ 488 w 856"/>
                <a:gd name="T1" fmla="*/ 945 h 946"/>
                <a:gd name="T2" fmla="*/ 488 w 856"/>
                <a:gd name="T3" fmla="*/ 945 h 946"/>
                <a:gd name="T4" fmla="*/ 143 w 856"/>
                <a:gd name="T5" fmla="*/ 0 h 946"/>
                <a:gd name="T6" fmla="*/ 143 w 856"/>
                <a:gd name="T7" fmla="*/ 0 h 946"/>
                <a:gd name="T8" fmla="*/ 488 w 856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46">
                  <a:moveTo>
                    <a:pt x="488" y="945"/>
                  </a:moveTo>
                  <a:lnTo>
                    <a:pt x="488" y="945"/>
                  </a:lnTo>
                  <a:cubicBezTo>
                    <a:pt x="488" y="945"/>
                    <a:pt x="855" y="576"/>
                    <a:pt x="143" y="0"/>
                  </a:cubicBezTo>
                  <a:lnTo>
                    <a:pt x="143" y="0"/>
                  </a:lnTo>
                  <a:cubicBezTo>
                    <a:pt x="143" y="0"/>
                    <a:pt x="0" y="894"/>
                    <a:pt x="48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0" name="Freeform 180">
              <a:extLst>
                <a:ext uri="{FF2B5EF4-FFF2-40B4-BE49-F238E27FC236}">
                  <a16:creationId xmlns:a16="http://schemas.microsoft.com/office/drawing/2014/main" id="{443F97A3-E8C4-DD4F-9D0D-B227B2809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658" y="5774703"/>
              <a:ext cx="411123" cy="373019"/>
            </a:xfrm>
            <a:custGeom>
              <a:avLst/>
              <a:gdLst>
                <a:gd name="T0" fmla="*/ 944 w 945"/>
                <a:gd name="T1" fmla="*/ 367 h 857"/>
                <a:gd name="T2" fmla="*/ 944 w 945"/>
                <a:gd name="T3" fmla="*/ 367 h 857"/>
                <a:gd name="T4" fmla="*/ 0 w 945"/>
                <a:gd name="T5" fmla="*/ 713 h 857"/>
                <a:gd name="T6" fmla="*/ 0 w 945"/>
                <a:gd name="T7" fmla="*/ 713 h 857"/>
                <a:gd name="T8" fmla="*/ 944 w 945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5" h="857">
                  <a:moveTo>
                    <a:pt x="944" y="367"/>
                  </a:moveTo>
                  <a:lnTo>
                    <a:pt x="944" y="367"/>
                  </a:lnTo>
                  <a:cubicBezTo>
                    <a:pt x="944" y="367"/>
                    <a:pt x="575" y="0"/>
                    <a:pt x="0" y="713"/>
                  </a:cubicBezTo>
                  <a:lnTo>
                    <a:pt x="0" y="713"/>
                  </a:lnTo>
                  <a:cubicBezTo>
                    <a:pt x="0" y="713"/>
                    <a:pt x="893" y="856"/>
                    <a:pt x="944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1" name="Freeform 181">
              <a:extLst>
                <a:ext uri="{FF2B5EF4-FFF2-40B4-BE49-F238E27FC236}">
                  <a16:creationId xmlns:a16="http://schemas.microsoft.com/office/drawing/2014/main" id="{BC7A86C7-1F64-7B42-864A-F50D09958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386" y="5363589"/>
              <a:ext cx="373027" cy="411114"/>
            </a:xfrm>
            <a:custGeom>
              <a:avLst/>
              <a:gdLst>
                <a:gd name="T0" fmla="*/ 489 w 857"/>
                <a:gd name="T1" fmla="*/ 944 h 945"/>
                <a:gd name="T2" fmla="*/ 489 w 857"/>
                <a:gd name="T3" fmla="*/ 944 h 945"/>
                <a:gd name="T4" fmla="*/ 144 w 857"/>
                <a:gd name="T5" fmla="*/ 0 h 945"/>
                <a:gd name="T6" fmla="*/ 144 w 857"/>
                <a:gd name="T7" fmla="*/ 0 h 945"/>
                <a:gd name="T8" fmla="*/ 489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489" y="944"/>
                  </a:moveTo>
                  <a:lnTo>
                    <a:pt x="489" y="944"/>
                  </a:lnTo>
                  <a:cubicBezTo>
                    <a:pt x="489" y="944"/>
                    <a:pt x="856" y="575"/>
                    <a:pt x="144" y="0"/>
                  </a:cubicBezTo>
                  <a:lnTo>
                    <a:pt x="144" y="0"/>
                  </a:lnTo>
                  <a:cubicBezTo>
                    <a:pt x="144" y="0"/>
                    <a:pt x="0" y="893"/>
                    <a:pt x="489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2" name="Freeform 182">
              <a:extLst>
                <a:ext uri="{FF2B5EF4-FFF2-40B4-BE49-F238E27FC236}">
                  <a16:creationId xmlns:a16="http://schemas.microsoft.com/office/drawing/2014/main" id="{EF9E3E32-79A4-884B-9866-EDBF3839C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960" y="5463589"/>
              <a:ext cx="1476233" cy="600005"/>
            </a:xfrm>
            <a:custGeom>
              <a:avLst/>
              <a:gdLst>
                <a:gd name="T0" fmla="*/ 3329 w 3393"/>
                <a:gd name="T1" fmla="*/ 1376 h 1377"/>
                <a:gd name="T2" fmla="*/ 3329 w 3393"/>
                <a:gd name="T3" fmla="*/ 1376 h 1377"/>
                <a:gd name="T4" fmla="*/ 3301 w 3393"/>
                <a:gd name="T5" fmla="*/ 1369 h 1377"/>
                <a:gd name="T6" fmla="*/ 3301 w 3393"/>
                <a:gd name="T7" fmla="*/ 1369 h 1377"/>
                <a:gd name="T8" fmla="*/ 50 w 3393"/>
                <a:gd name="T9" fmla="*/ 115 h 1377"/>
                <a:gd name="T10" fmla="*/ 50 w 3393"/>
                <a:gd name="T11" fmla="*/ 115 h 1377"/>
                <a:gd name="T12" fmla="*/ 6 w 3393"/>
                <a:gd name="T13" fmla="*/ 50 h 1377"/>
                <a:gd name="T14" fmla="*/ 6 w 3393"/>
                <a:gd name="T15" fmla="*/ 50 h 1377"/>
                <a:gd name="T16" fmla="*/ 71 w 3393"/>
                <a:gd name="T17" fmla="*/ 6 h 1377"/>
                <a:gd name="T18" fmla="*/ 71 w 3393"/>
                <a:gd name="T19" fmla="*/ 6 h 1377"/>
                <a:gd name="T20" fmla="*/ 3356 w 3393"/>
                <a:gd name="T21" fmla="*/ 1272 h 1377"/>
                <a:gd name="T22" fmla="*/ 3356 w 3393"/>
                <a:gd name="T23" fmla="*/ 1272 h 1377"/>
                <a:gd name="T24" fmla="*/ 3377 w 3393"/>
                <a:gd name="T25" fmla="*/ 1348 h 1377"/>
                <a:gd name="T26" fmla="*/ 3377 w 3393"/>
                <a:gd name="T27" fmla="*/ 1348 h 1377"/>
                <a:gd name="T28" fmla="*/ 3329 w 3393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3" h="1377">
                  <a:moveTo>
                    <a:pt x="3329" y="1376"/>
                  </a:moveTo>
                  <a:lnTo>
                    <a:pt x="3329" y="1376"/>
                  </a:lnTo>
                  <a:cubicBezTo>
                    <a:pt x="3319" y="1376"/>
                    <a:pt x="3310" y="1374"/>
                    <a:pt x="3301" y="1369"/>
                  </a:cubicBezTo>
                  <a:lnTo>
                    <a:pt x="3301" y="1369"/>
                  </a:lnTo>
                  <a:cubicBezTo>
                    <a:pt x="3285" y="1360"/>
                    <a:pt x="1611" y="417"/>
                    <a:pt x="50" y="115"/>
                  </a:cubicBezTo>
                  <a:lnTo>
                    <a:pt x="50" y="115"/>
                  </a:lnTo>
                  <a:cubicBezTo>
                    <a:pt x="20" y="109"/>
                    <a:pt x="0" y="80"/>
                    <a:pt x="6" y="50"/>
                  </a:cubicBezTo>
                  <a:lnTo>
                    <a:pt x="6" y="50"/>
                  </a:lnTo>
                  <a:cubicBezTo>
                    <a:pt x="12" y="20"/>
                    <a:pt x="41" y="0"/>
                    <a:pt x="71" y="6"/>
                  </a:cubicBezTo>
                  <a:lnTo>
                    <a:pt x="71" y="6"/>
                  </a:lnTo>
                  <a:cubicBezTo>
                    <a:pt x="1651" y="311"/>
                    <a:pt x="3339" y="1262"/>
                    <a:pt x="3356" y="1272"/>
                  </a:cubicBezTo>
                  <a:lnTo>
                    <a:pt x="3356" y="1272"/>
                  </a:lnTo>
                  <a:cubicBezTo>
                    <a:pt x="3383" y="1287"/>
                    <a:pt x="3392" y="1321"/>
                    <a:pt x="3377" y="1348"/>
                  </a:cubicBezTo>
                  <a:lnTo>
                    <a:pt x="3377" y="1348"/>
                  </a:lnTo>
                  <a:cubicBezTo>
                    <a:pt x="3367" y="1366"/>
                    <a:pt x="3348" y="1376"/>
                    <a:pt x="3329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3" name="Freeform 183">
              <a:extLst>
                <a:ext uri="{FF2B5EF4-FFF2-40B4-BE49-F238E27FC236}">
                  <a16:creationId xmlns:a16="http://schemas.microsoft.com/office/drawing/2014/main" id="{D958BA73-E2F2-5244-9B30-A06B3C217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6144" y="5317557"/>
              <a:ext cx="120638" cy="268256"/>
            </a:xfrm>
            <a:custGeom>
              <a:avLst/>
              <a:gdLst>
                <a:gd name="T0" fmla="*/ 238 w 279"/>
                <a:gd name="T1" fmla="*/ 612 h 613"/>
                <a:gd name="T2" fmla="*/ 238 w 279"/>
                <a:gd name="T3" fmla="*/ 612 h 613"/>
                <a:gd name="T4" fmla="*/ 237 w 279"/>
                <a:gd name="T5" fmla="*/ 612 h 613"/>
                <a:gd name="T6" fmla="*/ 237 w 279"/>
                <a:gd name="T7" fmla="*/ 612 h 613"/>
                <a:gd name="T8" fmla="*/ 205 w 279"/>
                <a:gd name="T9" fmla="*/ 577 h 613"/>
                <a:gd name="T10" fmla="*/ 205 w 279"/>
                <a:gd name="T11" fmla="*/ 577 h 613"/>
                <a:gd name="T12" fmla="*/ 11 w 279"/>
                <a:gd name="T13" fmla="*/ 58 h 613"/>
                <a:gd name="T14" fmla="*/ 11 w 279"/>
                <a:gd name="T15" fmla="*/ 58 h 613"/>
                <a:gd name="T16" fmla="*/ 18 w 279"/>
                <a:gd name="T17" fmla="*/ 11 h 613"/>
                <a:gd name="T18" fmla="*/ 18 w 279"/>
                <a:gd name="T19" fmla="*/ 11 h 613"/>
                <a:gd name="T20" fmla="*/ 65 w 279"/>
                <a:gd name="T21" fmla="*/ 18 h 613"/>
                <a:gd name="T22" fmla="*/ 65 w 279"/>
                <a:gd name="T23" fmla="*/ 18 h 613"/>
                <a:gd name="T24" fmla="*/ 272 w 279"/>
                <a:gd name="T25" fmla="*/ 579 h 613"/>
                <a:gd name="T26" fmla="*/ 272 w 279"/>
                <a:gd name="T27" fmla="*/ 579 h 613"/>
                <a:gd name="T28" fmla="*/ 238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238" y="612"/>
                  </a:moveTo>
                  <a:lnTo>
                    <a:pt x="238" y="612"/>
                  </a:lnTo>
                  <a:cubicBezTo>
                    <a:pt x="238" y="612"/>
                    <a:pt x="238" y="612"/>
                    <a:pt x="237" y="612"/>
                  </a:cubicBezTo>
                  <a:lnTo>
                    <a:pt x="237" y="612"/>
                  </a:lnTo>
                  <a:cubicBezTo>
                    <a:pt x="219" y="611"/>
                    <a:pt x="205" y="596"/>
                    <a:pt x="205" y="577"/>
                  </a:cubicBezTo>
                  <a:lnTo>
                    <a:pt x="205" y="577"/>
                  </a:lnTo>
                  <a:cubicBezTo>
                    <a:pt x="205" y="573"/>
                    <a:pt x="209" y="329"/>
                    <a:pt x="11" y="58"/>
                  </a:cubicBezTo>
                  <a:lnTo>
                    <a:pt x="11" y="58"/>
                  </a:lnTo>
                  <a:cubicBezTo>
                    <a:pt x="0" y="42"/>
                    <a:pt x="3" y="22"/>
                    <a:pt x="18" y="11"/>
                  </a:cubicBezTo>
                  <a:lnTo>
                    <a:pt x="18" y="11"/>
                  </a:lnTo>
                  <a:cubicBezTo>
                    <a:pt x="33" y="0"/>
                    <a:pt x="54" y="3"/>
                    <a:pt x="65" y="18"/>
                  </a:cubicBezTo>
                  <a:lnTo>
                    <a:pt x="65" y="18"/>
                  </a:lnTo>
                  <a:cubicBezTo>
                    <a:pt x="278" y="310"/>
                    <a:pt x="272" y="568"/>
                    <a:pt x="272" y="579"/>
                  </a:cubicBezTo>
                  <a:lnTo>
                    <a:pt x="272" y="579"/>
                  </a:lnTo>
                  <a:cubicBezTo>
                    <a:pt x="271" y="597"/>
                    <a:pt x="257" y="612"/>
                    <a:pt x="238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4" name="Freeform 184">
              <a:extLst>
                <a:ext uri="{FF2B5EF4-FFF2-40B4-BE49-F238E27FC236}">
                  <a16:creationId xmlns:a16="http://schemas.microsoft.com/office/drawing/2014/main" id="{5F35B6C0-9F82-254C-8412-0FE9F0FC9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336" y="5660416"/>
              <a:ext cx="258737" cy="141271"/>
            </a:xfrm>
            <a:custGeom>
              <a:avLst/>
              <a:gdLst>
                <a:gd name="T0" fmla="*/ 36 w 591"/>
                <a:gd name="T1" fmla="*/ 327 h 328"/>
                <a:gd name="T2" fmla="*/ 36 w 591"/>
                <a:gd name="T3" fmla="*/ 327 h 328"/>
                <a:gd name="T4" fmla="*/ 4 w 591"/>
                <a:gd name="T5" fmla="*/ 300 h 328"/>
                <a:gd name="T6" fmla="*/ 4 w 591"/>
                <a:gd name="T7" fmla="*/ 300 h 328"/>
                <a:gd name="T8" fmla="*/ 30 w 591"/>
                <a:gd name="T9" fmla="*/ 261 h 328"/>
                <a:gd name="T10" fmla="*/ 30 w 591"/>
                <a:gd name="T11" fmla="*/ 261 h 328"/>
                <a:gd name="T12" fmla="*/ 528 w 591"/>
                <a:gd name="T13" fmla="*/ 15 h 328"/>
                <a:gd name="T14" fmla="*/ 528 w 591"/>
                <a:gd name="T15" fmla="*/ 15 h 328"/>
                <a:gd name="T16" fmla="*/ 575 w 591"/>
                <a:gd name="T17" fmla="*/ 12 h 328"/>
                <a:gd name="T18" fmla="*/ 575 w 591"/>
                <a:gd name="T19" fmla="*/ 12 h 328"/>
                <a:gd name="T20" fmla="*/ 578 w 591"/>
                <a:gd name="T21" fmla="*/ 59 h 328"/>
                <a:gd name="T22" fmla="*/ 578 w 591"/>
                <a:gd name="T23" fmla="*/ 59 h 328"/>
                <a:gd name="T24" fmla="*/ 43 w 591"/>
                <a:gd name="T25" fmla="*/ 326 h 328"/>
                <a:gd name="T26" fmla="*/ 43 w 591"/>
                <a:gd name="T27" fmla="*/ 326 h 328"/>
                <a:gd name="T28" fmla="*/ 36 w 591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1" h="328">
                  <a:moveTo>
                    <a:pt x="36" y="327"/>
                  </a:moveTo>
                  <a:lnTo>
                    <a:pt x="36" y="327"/>
                  </a:lnTo>
                  <a:cubicBezTo>
                    <a:pt x="21" y="327"/>
                    <a:pt x="7" y="316"/>
                    <a:pt x="4" y="300"/>
                  </a:cubicBezTo>
                  <a:lnTo>
                    <a:pt x="4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3" y="198"/>
                    <a:pt x="526" y="17"/>
                    <a:pt x="528" y="15"/>
                  </a:cubicBezTo>
                  <a:lnTo>
                    <a:pt x="528" y="15"/>
                  </a:lnTo>
                  <a:cubicBezTo>
                    <a:pt x="540" y="2"/>
                    <a:pt x="561" y="0"/>
                    <a:pt x="575" y="12"/>
                  </a:cubicBezTo>
                  <a:lnTo>
                    <a:pt x="575" y="12"/>
                  </a:lnTo>
                  <a:cubicBezTo>
                    <a:pt x="588" y="24"/>
                    <a:pt x="590" y="46"/>
                    <a:pt x="578" y="59"/>
                  </a:cubicBezTo>
                  <a:lnTo>
                    <a:pt x="578" y="59"/>
                  </a:lnTo>
                  <a:cubicBezTo>
                    <a:pt x="571" y="67"/>
                    <a:pt x="398" y="259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9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5" name="Freeform 185">
              <a:extLst>
                <a:ext uri="{FF2B5EF4-FFF2-40B4-BE49-F238E27FC236}">
                  <a16:creationId xmlns:a16="http://schemas.microsoft.com/office/drawing/2014/main" id="{FFCB6635-1091-7A4A-BC5B-1F35D07F8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332" y="5846132"/>
              <a:ext cx="257150" cy="142858"/>
            </a:xfrm>
            <a:custGeom>
              <a:avLst/>
              <a:gdLst>
                <a:gd name="T0" fmla="*/ 36 w 590"/>
                <a:gd name="T1" fmla="*/ 327 h 328"/>
                <a:gd name="T2" fmla="*/ 36 w 590"/>
                <a:gd name="T3" fmla="*/ 327 h 328"/>
                <a:gd name="T4" fmla="*/ 3 w 590"/>
                <a:gd name="T5" fmla="*/ 300 h 328"/>
                <a:gd name="T6" fmla="*/ 3 w 590"/>
                <a:gd name="T7" fmla="*/ 300 h 328"/>
                <a:gd name="T8" fmla="*/ 30 w 590"/>
                <a:gd name="T9" fmla="*/ 261 h 328"/>
                <a:gd name="T10" fmla="*/ 30 w 590"/>
                <a:gd name="T11" fmla="*/ 261 h 328"/>
                <a:gd name="T12" fmla="*/ 527 w 590"/>
                <a:gd name="T13" fmla="*/ 15 h 328"/>
                <a:gd name="T14" fmla="*/ 527 w 590"/>
                <a:gd name="T15" fmla="*/ 15 h 328"/>
                <a:gd name="T16" fmla="*/ 574 w 590"/>
                <a:gd name="T17" fmla="*/ 12 h 328"/>
                <a:gd name="T18" fmla="*/ 574 w 590"/>
                <a:gd name="T19" fmla="*/ 12 h 328"/>
                <a:gd name="T20" fmla="*/ 577 w 590"/>
                <a:gd name="T21" fmla="*/ 59 h 328"/>
                <a:gd name="T22" fmla="*/ 577 w 590"/>
                <a:gd name="T23" fmla="*/ 59 h 328"/>
                <a:gd name="T24" fmla="*/ 43 w 590"/>
                <a:gd name="T25" fmla="*/ 326 h 328"/>
                <a:gd name="T26" fmla="*/ 43 w 590"/>
                <a:gd name="T27" fmla="*/ 326 h 328"/>
                <a:gd name="T28" fmla="*/ 36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36" y="327"/>
                  </a:moveTo>
                  <a:lnTo>
                    <a:pt x="36" y="327"/>
                  </a:lnTo>
                  <a:cubicBezTo>
                    <a:pt x="20" y="327"/>
                    <a:pt x="6" y="316"/>
                    <a:pt x="3" y="300"/>
                  </a:cubicBezTo>
                  <a:lnTo>
                    <a:pt x="3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1" y="199"/>
                    <a:pt x="526" y="17"/>
                    <a:pt x="527" y="15"/>
                  </a:cubicBezTo>
                  <a:lnTo>
                    <a:pt x="527" y="15"/>
                  </a:lnTo>
                  <a:cubicBezTo>
                    <a:pt x="539" y="2"/>
                    <a:pt x="561" y="0"/>
                    <a:pt x="574" y="12"/>
                  </a:cubicBezTo>
                  <a:lnTo>
                    <a:pt x="574" y="12"/>
                  </a:lnTo>
                  <a:cubicBezTo>
                    <a:pt x="588" y="25"/>
                    <a:pt x="589" y="46"/>
                    <a:pt x="577" y="59"/>
                  </a:cubicBezTo>
                  <a:lnTo>
                    <a:pt x="577" y="59"/>
                  </a:lnTo>
                  <a:cubicBezTo>
                    <a:pt x="570" y="68"/>
                    <a:pt x="397" y="260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8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6" name="Freeform 186">
              <a:extLst>
                <a:ext uri="{FF2B5EF4-FFF2-40B4-BE49-F238E27FC236}">
                  <a16:creationId xmlns:a16="http://schemas.microsoft.com/office/drawing/2014/main" id="{55AE6209-8DD1-6B43-8E79-B33B97931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697" y="5476288"/>
              <a:ext cx="93653" cy="279367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2 w 218"/>
                <a:gd name="T9" fmla="*/ 600 h 642"/>
                <a:gd name="T10" fmla="*/ 92 w 218"/>
                <a:gd name="T11" fmla="*/ 600 h 642"/>
                <a:gd name="T12" fmla="*/ 8 w 218"/>
                <a:gd name="T13" fmla="*/ 51 h 642"/>
                <a:gd name="T14" fmla="*/ 8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6 h 642"/>
                <a:gd name="T26" fmla="*/ 156 w 218"/>
                <a:gd name="T27" fmla="*/ 616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9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8"/>
                    <a:pt x="92" y="600"/>
                  </a:cubicBezTo>
                  <a:lnTo>
                    <a:pt x="92" y="600"/>
                  </a:lnTo>
                  <a:cubicBezTo>
                    <a:pt x="92" y="597"/>
                    <a:pt x="146" y="359"/>
                    <a:pt x="8" y="51"/>
                  </a:cubicBezTo>
                  <a:lnTo>
                    <a:pt x="8" y="51"/>
                  </a:lnTo>
                  <a:cubicBezTo>
                    <a:pt x="0" y="35"/>
                    <a:pt x="8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6"/>
                  </a:cubicBezTo>
                  <a:lnTo>
                    <a:pt x="156" y="616"/>
                  </a:lnTo>
                  <a:cubicBezTo>
                    <a:pt x="153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7" name="Freeform 187">
              <a:extLst>
                <a:ext uri="{FF2B5EF4-FFF2-40B4-BE49-F238E27FC236}">
                  <a16:creationId xmlns:a16="http://schemas.microsoft.com/office/drawing/2014/main" id="{CF897D62-08F0-7A49-B6BF-D398A585E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946" y="5654067"/>
              <a:ext cx="93654" cy="280955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1 w 218"/>
                <a:gd name="T9" fmla="*/ 600 h 642"/>
                <a:gd name="T10" fmla="*/ 91 w 218"/>
                <a:gd name="T11" fmla="*/ 600 h 642"/>
                <a:gd name="T12" fmla="*/ 7 w 218"/>
                <a:gd name="T13" fmla="*/ 51 h 642"/>
                <a:gd name="T14" fmla="*/ 7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5 h 642"/>
                <a:gd name="T26" fmla="*/ 156 w 218"/>
                <a:gd name="T27" fmla="*/ 615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8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7"/>
                    <a:pt x="91" y="600"/>
                  </a:cubicBezTo>
                  <a:lnTo>
                    <a:pt x="91" y="600"/>
                  </a:lnTo>
                  <a:cubicBezTo>
                    <a:pt x="92" y="597"/>
                    <a:pt x="146" y="358"/>
                    <a:pt x="7" y="51"/>
                  </a:cubicBezTo>
                  <a:lnTo>
                    <a:pt x="7" y="51"/>
                  </a:lnTo>
                  <a:cubicBezTo>
                    <a:pt x="0" y="34"/>
                    <a:pt x="7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5"/>
                  </a:cubicBezTo>
                  <a:lnTo>
                    <a:pt x="156" y="615"/>
                  </a:lnTo>
                  <a:cubicBezTo>
                    <a:pt x="152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8" name="Freeform 188">
              <a:extLst>
                <a:ext uri="{FF2B5EF4-FFF2-40B4-BE49-F238E27FC236}">
                  <a16:creationId xmlns:a16="http://schemas.microsoft.com/office/drawing/2014/main" id="{E99B9C8F-2794-CE4D-AEFF-F7087F3AC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484" y="5541368"/>
              <a:ext cx="258738" cy="109524"/>
            </a:xfrm>
            <a:custGeom>
              <a:avLst/>
              <a:gdLst>
                <a:gd name="T0" fmla="*/ 38 w 597"/>
                <a:gd name="T1" fmla="*/ 250 h 251"/>
                <a:gd name="T2" fmla="*/ 38 w 597"/>
                <a:gd name="T3" fmla="*/ 250 h 251"/>
                <a:gd name="T4" fmla="*/ 8 w 597"/>
                <a:gd name="T5" fmla="*/ 231 h 251"/>
                <a:gd name="T6" fmla="*/ 8 w 597"/>
                <a:gd name="T7" fmla="*/ 231 h 251"/>
                <a:gd name="T8" fmla="*/ 23 w 597"/>
                <a:gd name="T9" fmla="*/ 186 h 251"/>
                <a:gd name="T10" fmla="*/ 23 w 597"/>
                <a:gd name="T11" fmla="*/ 186 h 251"/>
                <a:gd name="T12" fmla="*/ 554 w 597"/>
                <a:gd name="T13" fmla="*/ 3 h 251"/>
                <a:gd name="T14" fmla="*/ 554 w 597"/>
                <a:gd name="T15" fmla="*/ 3 h 251"/>
                <a:gd name="T16" fmla="*/ 593 w 597"/>
                <a:gd name="T17" fmla="*/ 30 h 251"/>
                <a:gd name="T18" fmla="*/ 593 w 597"/>
                <a:gd name="T19" fmla="*/ 30 h 251"/>
                <a:gd name="T20" fmla="*/ 567 w 597"/>
                <a:gd name="T21" fmla="*/ 69 h 251"/>
                <a:gd name="T22" fmla="*/ 567 w 597"/>
                <a:gd name="T23" fmla="*/ 69 h 251"/>
                <a:gd name="T24" fmla="*/ 53 w 597"/>
                <a:gd name="T25" fmla="*/ 246 h 251"/>
                <a:gd name="T26" fmla="*/ 53 w 597"/>
                <a:gd name="T27" fmla="*/ 246 h 251"/>
                <a:gd name="T28" fmla="*/ 38 w 597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7" h="251">
                  <a:moveTo>
                    <a:pt x="38" y="250"/>
                  </a:moveTo>
                  <a:lnTo>
                    <a:pt x="38" y="250"/>
                  </a:lnTo>
                  <a:cubicBezTo>
                    <a:pt x="25" y="250"/>
                    <a:pt x="14" y="243"/>
                    <a:pt x="8" y="231"/>
                  </a:cubicBezTo>
                  <a:lnTo>
                    <a:pt x="8" y="231"/>
                  </a:lnTo>
                  <a:cubicBezTo>
                    <a:pt x="0" y="215"/>
                    <a:pt x="7" y="195"/>
                    <a:pt x="23" y="186"/>
                  </a:cubicBezTo>
                  <a:lnTo>
                    <a:pt x="23" y="186"/>
                  </a:lnTo>
                  <a:cubicBezTo>
                    <a:pt x="285" y="57"/>
                    <a:pt x="543" y="5"/>
                    <a:pt x="554" y="3"/>
                  </a:cubicBezTo>
                  <a:lnTo>
                    <a:pt x="554" y="3"/>
                  </a:lnTo>
                  <a:cubicBezTo>
                    <a:pt x="572" y="0"/>
                    <a:pt x="589" y="11"/>
                    <a:pt x="593" y="30"/>
                  </a:cubicBezTo>
                  <a:lnTo>
                    <a:pt x="593" y="30"/>
                  </a:lnTo>
                  <a:cubicBezTo>
                    <a:pt x="596" y="48"/>
                    <a:pt x="584" y="65"/>
                    <a:pt x="567" y="69"/>
                  </a:cubicBezTo>
                  <a:lnTo>
                    <a:pt x="567" y="69"/>
                  </a:lnTo>
                  <a:cubicBezTo>
                    <a:pt x="564" y="69"/>
                    <a:pt x="307" y="121"/>
                    <a:pt x="53" y="246"/>
                  </a:cubicBezTo>
                  <a:lnTo>
                    <a:pt x="53" y="246"/>
                  </a:lnTo>
                  <a:cubicBezTo>
                    <a:pt x="48" y="249"/>
                    <a:pt x="43" y="250"/>
                    <a:pt x="38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9" name="Freeform 189">
              <a:extLst>
                <a:ext uri="{FF2B5EF4-FFF2-40B4-BE49-F238E27FC236}">
                  <a16:creationId xmlns:a16="http://schemas.microsoft.com/office/drawing/2014/main" id="{7C044D21-7C78-134D-B72C-D0CFD34F4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15" y="5066761"/>
              <a:ext cx="352391" cy="396828"/>
            </a:xfrm>
            <a:custGeom>
              <a:avLst/>
              <a:gdLst>
                <a:gd name="T0" fmla="*/ 287 w 808"/>
                <a:gd name="T1" fmla="*/ 885 h 915"/>
                <a:gd name="T2" fmla="*/ 287 w 808"/>
                <a:gd name="T3" fmla="*/ 885 h 915"/>
                <a:gd name="T4" fmla="*/ 764 w 808"/>
                <a:gd name="T5" fmla="*/ 0 h 915"/>
                <a:gd name="T6" fmla="*/ 764 w 808"/>
                <a:gd name="T7" fmla="*/ 0 h 915"/>
                <a:gd name="T8" fmla="*/ 287 w 808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915">
                  <a:moveTo>
                    <a:pt x="287" y="885"/>
                  </a:moveTo>
                  <a:lnTo>
                    <a:pt x="287" y="885"/>
                  </a:lnTo>
                  <a:cubicBezTo>
                    <a:pt x="287" y="885"/>
                    <a:pt x="807" y="914"/>
                    <a:pt x="764" y="0"/>
                  </a:cubicBezTo>
                  <a:lnTo>
                    <a:pt x="764" y="0"/>
                  </a:lnTo>
                  <a:cubicBezTo>
                    <a:pt x="764" y="0"/>
                    <a:pt x="0" y="485"/>
                    <a:pt x="287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0" name="Freeform 190">
              <a:extLst>
                <a:ext uri="{FF2B5EF4-FFF2-40B4-BE49-F238E27FC236}">
                  <a16:creationId xmlns:a16="http://schemas.microsoft.com/office/drawing/2014/main" id="{E0649BDF-3A83-044B-A839-D8EAC02414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478" y="5601686"/>
              <a:ext cx="411122" cy="373018"/>
            </a:xfrm>
            <a:custGeom>
              <a:avLst/>
              <a:gdLst>
                <a:gd name="T0" fmla="*/ 0 w 943"/>
                <a:gd name="T1" fmla="*/ 336 h 857"/>
                <a:gd name="T2" fmla="*/ 0 w 943"/>
                <a:gd name="T3" fmla="*/ 336 h 857"/>
                <a:gd name="T4" fmla="*/ 942 w 943"/>
                <a:gd name="T5" fmla="*/ 691 h 857"/>
                <a:gd name="T6" fmla="*/ 942 w 943"/>
                <a:gd name="T7" fmla="*/ 691 h 857"/>
                <a:gd name="T8" fmla="*/ 0 w 943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857">
                  <a:moveTo>
                    <a:pt x="0" y="336"/>
                  </a:moveTo>
                  <a:lnTo>
                    <a:pt x="0" y="336"/>
                  </a:lnTo>
                  <a:cubicBezTo>
                    <a:pt x="0" y="336"/>
                    <a:pt x="41" y="856"/>
                    <a:pt x="942" y="691"/>
                  </a:cubicBezTo>
                  <a:lnTo>
                    <a:pt x="942" y="691"/>
                  </a:lnTo>
                  <a:cubicBezTo>
                    <a:pt x="942" y="691"/>
                    <a:pt x="358" y="0"/>
                    <a:pt x="0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1" name="Freeform 191">
              <a:extLst>
                <a:ext uri="{FF2B5EF4-FFF2-40B4-BE49-F238E27FC236}">
                  <a16:creationId xmlns:a16="http://schemas.microsoft.com/office/drawing/2014/main" id="{DA9CA96E-759A-A44F-A0AE-9800B854C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63" y="5203270"/>
              <a:ext cx="374614" cy="412702"/>
            </a:xfrm>
            <a:custGeom>
              <a:avLst/>
              <a:gdLst>
                <a:gd name="T0" fmla="*/ 368 w 858"/>
                <a:gd name="T1" fmla="*/ 945 h 946"/>
                <a:gd name="T2" fmla="*/ 368 w 858"/>
                <a:gd name="T3" fmla="*/ 945 h 946"/>
                <a:gd name="T4" fmla="*/ 713 w 858"/>
                <a:gd name="T5" fmla="*/ 0 h 946"/>
                <a:gd name="T6" fmla="*/ 713 w 858"/>
                <a:gd name="T7" fmla="*/ 0 h 946"/>
                <a:gd name="T8" fmla="*/ 368 w 858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8" h="946">
                  <a:moveTo>
                    <a:pt x="368" y="945"/>
                  </a:moveTo>
                  <a:lnTo>
                    <a:pt x="368" y="945"/>
                  </a:lnTo>
                  <a:cubicBezTo>
                    <a:pt x="368" y="945"/>
                    <a:pt x="0" y="576"/>
                    <a:pt x="713" y="0"/>
                  </a:cubicBezTo>
                  <a:lnTo>
                    <a:pt x="713" y="0"/>
                  </a:lnTo>
                  <a:cubicBezTo>
                    <a:pt x="713" y="0"/>
                    <a:pt x="857" y="894"/>
                    <a:pt x="36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2" name="Freeform 192">
              <a:extLst>
                <a:ext uri="{FF2B5EF4-FFF2-40B4-BE49-F238E27FC236}">
                  <a16:creationId xmlns:a16="http://schemas.microsoft.com/office/drawing/2014/main" id="{A6FE7EE2-2728-8E40-8405-D27C793F5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433" y="5774703"/>
              <a:ext cx="412710" cy="373019"/>
            </a:xfrm>
            <a:custGeom>
              <a:avLst/>
              <a:gdLst>
                <a:gd name="T0" fmla="*/ 0 w 946"/>
                <a:gd name="T1" fmla="*/ 367 h 857"/>
                <a:gd name="T2" fmla="*/ 0 w 946"/>
                <a:gd name="T3" fmla="*/ 367 h 857"/>
                <a:gd name="T4" fmla="*/ 945 w 946"/>
                <a:gd name="T5" fmla="*/ 713 h 857"/>
                <a:gd name="T6" fmla="*/ 945 w 946"/>
                <a:gd name="T7" fmla="*/ 713 h 857"/>
                <a:gd name="T8" fmla="*/ 0 w 946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6" h="857">
                  <a:moveTo>
                    <a:pt x="0" y="367"/>
                  </a:moveTo>
                  <a:lnTo>
                    <a:pt x="0" y="367"/>
                  </a:lnTo>
                  <a:cubicBezTo>
                    <a:pt x="0" y="367"/>
                    <a:pt x="370" y="0"/>
                    <a:pt x="945" y="713"/>
                  </a:cubicBezTo>
                  <a:lnTo>
                    <a:pt x="945" y="713"/>
                  </a:lnTo>
                  <a:cubicBezTo>
                    <a:pt x="945" y="713"/>
                    <a:pt x="51" y="856"/>
                    <a:pt x="0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3" name="Freeform 193">
              <a:extLst>
                <a:ext uri="{FF2B5EF4-FFF2-40B4-BE49-F238E27FC236}">
                  <a16:creationId xmlns:a16="http://schemas.microsoft.com/office/drawing/2014/main" id="{2355F6D8-B014-404D-8B55-3D4BDB466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801" y="5363589"/>
              <a:ext cx="373027" cy="411114"/>
            </a:xfrm>
            <a:custGeom>
              <a:avLst/>
              <a:gdLst>
                <a:gd name="T0" fmla="*/ 367 w 857"/>
                <a:gd name="T1" fmla="*/ 944 h 945"/>
                <a:gd name="T2" fmla="*/ 367 w 857"/>
                <a:gd name="T3" fmla="*/ 944 h 945"/>
                <a:gd name="T4" fmla="*/ 712 w 857"/>
                <a:gd name="T5" fmla="*/ 0 h 945"/>
                <a:gd name="T6" fmla="*/ 712 w 857"/>
                <a:gd name="T7" fmla="*/ 0 h 945"/>
                <a:gd name="T8" fmla="*/ 367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367" y="944"/>
                  </a:moveTo>
                  <a:lnTo>
                    <a:pt x="367" y="944"/>
                  </a:lnTo>
                  <a:cubicBezTo>
                    <a:pt x="367" y="944"/>
                    <a:pt x="0" y="575"/>
                    <a:pt x="712" y="0"/>
                  </a:cubicBezTo>
                  <a:lnTo>
                    <a:pt x="712" y="0"/>
                  </a:lnTo>
                  <a:cubicBezTo>
                    <a:pt x="712" y="0"/>
                    <a:pt x="856" y="893"/>
                    <a:pt x="367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4" name="Freeform 194">
              <a:extLst>
                <a:ext uri="{FF2B5EF4-FFF2-40B4-BE49-F238E27FC236}">
                  <a16:creationId xmlns:a16="http://schemas.microsoft.com/office/drawing/2014/main" id="{8D1BA316-4509-8D43-B750-EABBA10B8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608" y="5463589"/>
              <a:ext cx="1476233" cy="600005"/>
            </a:xfrm>
            <a:custGeom>
              <a:avLst/>
              <a:gdLst>
                <a:gd name="T0" fmla="*/ 64 w 3392"/>
                <a:gd name="T1" fmla="*/ 1376 h 1377"/>
                <a:gd name="T2" fmla="*/ 64 w 3392"/>
                <a:gd name="T3" fmla="*/ 1376 h 1377"/>
                <a:gd name="T4" fmla="*/ 15 w 3392"/>
                <a:gd name="T5" fmla="*/ 1348 h 1377"/>
                <a:gd name="T6" fmla="*/ 15 w 3392"/>
                <a:gd name="T7" fmla="*/ 1348 h 1377"/>
                <a:gd name="T8" fmla="*/ 36 w 3392"/>
                <a:gd name="T9" fmla="*/ 1272 h 1377"/>
                <a:gd name="T10" fmla="*/ 36 w 3392"/>
                <a:gd name="T11" fmla="*/ 1272 h 1377"/>
                <a:gd name="T12" fmla="*/ 3320 w 3392"/>
                <a:gd name="T13" fmla="*/ 6 h 1377"/>
                <a:gd name="T14" fmla="*/ 3320 w 3392"/>
                <a:gd name="T15" fmla="*/ 6 h 1377"/>
                <a:gd name="T16" fmla="*/ 3386 w 3392"/>
                <a:gd name="T17" fmla="*/ 50 h 1377"/>
                <a:gd name="T18" fmla="*/ 3386 w 3392"/>
                <a:gd name="T19" fmla="*/ 50 h 1377"/>
                <a:gd name="T20" fmla="*/ 3342 w 3392"/>
                <a:gd name="T21" fmla="*/ 115 h 1377"/>
                <a:gd name="T22" fmla="*/ 3342 w 3392"/>
                <a:gd name="T23" fmla="*/ 115 h 1377"/>
                <a:gd name="T24" fmla="*/ 91 w 3392"/>
                <a:gd name="T25" fmla="*/ 1369 h 1377"/>
                <a:gd name="T26" fmla="*/ 91 w 3392"/>
                <a:gd name="T27" fmla="*/ 1369 h 1377"/>
                <a:gd name="T28" fmla="*/ 64 w 3392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2" h="1377">
                  <a:moveTo>
                    <a:pt x="64" y="1376"/>
                  </a:moveTo>
                  <a:lnTo>
                    <a:pt x="64" y="1376"/>
                  </a:lnTo>
                  <a:cubicBezTo>
                    <a:pt x="45" y="1376"/>
                    <a:pt x="26" y="1366"/>
                    <a:pt x="15" y="1348"/>
                  </a:cubicBezTo>
                  <a:lnTo>
                    <a:pt x="15" y="1348"/>
                  </a:lnTo>
                  <a:cubicBezTo>
                    <a:pt x="0" y="1321"/>
                    <a:pt x="9" y="1287"/>
                    <a:pt x="36" y="1272"/>
                  </a:cubicBezTo>
                  <a:lnTo>
                    <a:pt x="36" y="1272"/>
                  </a:lnTo>
                  <a:cubicBezTo>
                    <a:pt x="53" y="1262"/>
                    <a:pt x="1741" y="311"/>
                    <a:pt x="3320" y="6"/>
                  </a:cubicBezTo>
                  <a:lnTo>
                    <a:pt x="3320" y="6"/>
                  </a:lnTo>
                  <a:cubicBezTo>
                    <a:pt x="3351" y="0"/>
                    <a:pt x="3380" y="20"/>
                    <a:pt x="3386" y="50"/>
                  </a:cubicBezTo>
                  <a:lnTo>
                    <a:pt x="3386" y="50"/>
                  </a:lnTo>
                  <a:cubicBezTo>
                    <a:pt x="3391" y="80"/>
                    <a:pt x="3372" y="109"/>
                    <a:pt x="3342" y="115"/>
                  </a:cubicBezTo>
                  <a:lnTo>
                    <a:pt x="3342" y="115"/>
                  </a:lnTo>
                  <a:cubicBezTo>
                    <a:pt x="1780" y="417"/>
                    <a:pt x="108" y="1360"/>
                    <a:pt x="91" y="1369"/>
                  </a:cubicBezTo>
                  <a:lnTo>
                    <a:pt x="91" y="1369"/>
                  </a:lnTo>
                  <a:cubicBezTo>
                    <a:pt x="82" y="1374"/>
                    <a:pt x="73" y="1376"/>
                    <a:pt x="64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5" name="Freeform 195">
              <a:extLst>
                <a:ext uri="{FF2B5EF4-FFF2-40B4-BE49-F238E27FC236}">
                  <a16:creationId xmlns:a16="http://schemas.microsoft.com/office/drawing/2014/main" id="{B5DF7A27-4E8A-7C49-B064-FF77C71BD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845" y="5317557"/>
              <a:ext cx="122225" cy="268256"/>
            </a:xfrm>
            <a:custGeom>
              <a:avLst/>
              <a:gdLst>
                <a:gd name="T0" fmla="*/ 40 w 279"/>
                <a:gd name="T1" fmla="*/ 612 h 613"/>
                <a:gd name="T2" fmla="*/ 40 w 279"/>
                <a:gd name="T3" fmla="*/ 612 h 613"/>
                <a:gd name="T4" fmla="*/ 6 w 279"/>
                <a:gd name="T5" fmla="*/ 579 h 613"/>
                <a:gd name="T6" fmla="*/ 6 w 279"/>
                <a:gd name="T7" fmla="*/ 579 h 613"/>
                <a:gd name="T8" fmla="*/ 213 w 279"/>
                <a:gd name="T9" fmla="*/ 18 h 613"/>
                <a:gd name="T10" fmla="*/ 213 w 279"/>
                <a:gd name="T11" fmla="*/ 18 h 613"/>
                <a:gd name="T12" fmla="*/ 260 w 279"/>
                <a:gd name="T13" fmla="*/ 11 h 613"/>
                <a:gd name="T14" fmla="*/ 260 w 279"/>
                <a:gd name="T15" fmla="*/ 11 h 613"/>
                <a:gd name="T16" fmla="*/ 267 w 279"/>
                <a:gd name="T17" fmla="*/ 58 h 613"/>
                <a:gd name="T18" fmla="*/ 267 w 279"/>
                <a:gd name="T19" fmla="*/ 58 h 613"/>
                <a:gd name="T20" fmla="*/ 73 w 279"/>
                <a:gd name="T21" fmla="*/ 577 h 613"/>
                <a:gd name="T22" fmla="*/ 73 w 279"/>
                <a:gd name="T23" fmla="*/ 577 h 613"/>
                <a:gd name="T24" fmla="*/ 41 w 279"/>
                <a:gd name="T25" fmla="*/ 612 h 613"/>
                <a:gd name="T26" fmla="*/ 41 w 279"/>
                <a:gd name="T27" fmla="*/ 612 h 613"/>
                <a:gd name="T28" fmla="*/ 40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40" y="612"/>
                  </a:moveTo>
                  <a:lnTo>
                    <a:pt x="40" y="612"/>
                  </a:lnTo>
                  <a:cubicBezTo>
                    <a:pt x="22" y="612"/>
                    <a:pt x="7" y="597"/>
                    <a:pt x="6" y="579"/>
                  </a:cubicBezTo>
                  <a:lnTo>
                    <a:pt x="6" y="579"/>
                  </a:lnTo>
                  <a:cubicBezTo>
                    <a:pt x="6" y="568"/>
                    <a:pt x="0" y="310"/>
                    <a:pt x="213" y="18"/>
                  </a:cubicBezTo>
                  <a:lnTo>
                    <a:pt x="213" y="18"/>
                  </a:lnTo>
                  <a:cubicBezTo>
                    <a:pt x="224" y="3"/>
                    <a:pt x="245" y="0"/>
                    <a:pt x="260" y="11"/>
                  </a:cubicBezTo>
                  <a:lnTo>
                    <a:pt x="260" y="11"/>
                  </a:lnTo>
                  <a:cubicBezTo>
                    <a:pt x="275" y="22"/>
                    <a:pt x="278" y="42"/>
                    <a:pt x="267" y="58"/>
                  </a:cubicBezTo>
                  <a:lnTo>
                    <a:pt x="267" y="58"/>
                  </a:lnTo>
                  <a:cubicBezTo>
                    <a:pt x="68" y="331"/>
                    <a:pt x="73" y="575"/>
                    <a:pt x="73" y="577"/>
                  </a:cubicBezTo>
                  <a:lnTo>
                    <a:pt x="73" y="577"/>
                  </a:lnTo>
                  <a:cubicBezTo>
                    <a:pt x="74" y="596"/>
                    <a:pt x="59" y="611"/>
                    <a:pt x="41" y="612"/>
                  </a:cubicBezTo>
                  <a:lnTo>
                    <a:pt x="41" y="612"/>
                  </a:lnTo>
                  <a:cubicBezTo>
                    <a:pt x="40" y="612"/>
                    <a:pt x="40" y="612"/>
                    <a:pt x="40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6" name="Freeform 196">
              <a:extLst>
                <a:ext uri="{FF2B5EF4-FFF2-40B4-BE49-F238E27FC236}">
                  <a16:creationId xmlns:a16="http://schemas.microsoft.com/office/drawing/2014/main" id="{FE8C0305-168F-8E4D-83C2-7D536100F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27" y="5660416"/>
              <a:ext cx="258738" cy="141271"/>
            </a:xfrm>
            <a:custGeom>
              <a:avLst/>
              <a:gdLst>
                <a:gd name="T0" fmla="*/ 554 w 590"/>
                <a:gd name="T1" fmla="*/ 327 h 328"/>
                <a:gd name="T2" fmla="*/ 554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3 w 590"/>
                <a:gd name="T17" fmla="*/ 15 h 328"/>
                <a:gd name="T18" fmla="*/ 63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7 w 590"/>
                <a:gd name="T25" fmla="*/ 300 h 328"/>
                <a:gd name="T26" fmla="*/ 587 w 590"/>
                <a:gd name="T27" fmla="*/ 300 h 328"/>
                <a:gd name="T28" fmla="*/ 554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4" y="327"/>
                  </a:moveTo>
                  <a:lnTo>
                    <a:pt x="554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3" y="259"/>
                    <a:pt x="20" y="67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2" y="24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3" y="15"/>
                  </a:cubicBezTo>
                  <a:lnTo>
                    <a:pt x="63" y="15"/>
                  </a:lnTo>
                  <a:cubicBezTo>
                    <a:pt x="64" y="17"/>
                    <a:pt x="228" y="198"/>
                    <a:pt x="559" y="261"/>
                  </a:cubicBezTo>
                  <a:lnTo>
                    <a:pt x="559" y="261"/>
                  </a:lnTo>
                  <a:cubicBezTo>
                    <a:pt x="578" y="265"/>
                    <a:pt x="589" y="282"/>
                    <a:pt x="587" y="300"/>
                  </a:cubicBezTo>
                  <a:lnTo>
                    <a:pt x="587" y="300"/>
                  </a:lnTo>
                  <a:cubicBezTo>
                    <a:pt x="583" y="316"/>
                    <a:pt x="569" y="327"/>
                    <a:pt x="554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7" name="Freeform 197">
              <a:extLst>
                <a:ext uri="{FF2B5EF4-FFF2-40B4-BE49-F238E27FC236}">
                  <a16:creationId xmlns:a16="http://schemas.microsoft.com/office/drawing/2014/main" id="{84C73068-8000-6B47-8559-6AE08F28A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732" y="5846132"/>
              <a:ext cx="257150" cy="142858"/>
            </a:xfrm>
            <a:custGeom>
              <a:avLst/>
              <a:gdLst>
                <a:gd name="T0" fmla="*/ 553 w 590"/>
                <a:gd name="T1" fmla="*/ 327 h 328"/>
                <a:gd name="T2" fmla="*/ 553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2 w 590"/>
                <a:gd name="T17" fmla="*/ 15 h 328"/>
                <a:gd name="T18" fmla="*/ 62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6 w 590"/>
                <a:gd name="T25" fmla="*/ 300 h 328"/>
                <a:gd name="T26" fmla="*/ 586 w 590"/>
                <a:gd name="T27" fmla="*/ 300 h 328"/>
                <a:gd name="T28" fmla="*/ 553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3" y="327"/>
                  </a:moveTo>
                  <a:lnTo>
                    <a:pt x="553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2" y="260"/>
                    <a:pt x="19" y="68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1" y="25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2" y="15"/>
                  </a:cubicBezTo>
                  <a:lnTo>
                    <a:pt x="62" y="15"/>
                  </a:lnTo>
                  <a:cubicBezTo>
                    <a:pt x="63" y="17"/>
                    <a:pt x="228" y="199"/>
                    <a:pt x="559" y="261"/>
                  </a:cubicBezTo>
                  <a:lnTo>
                    <a:pt x="559" y="261"/>
                  </a:lnTo>
                  <a:cubicBezTo>
                    <a:pt x="577" y="265"/>
                    <a:pt x="589" y="282"/>
                    <a:pt x="586" y="300"/>
                  </a:cubicBezTo>
                  <a:lnTo>
                    <a:pt x="586" y="300"/>
                  </a:lnTo>
                  <a:cubicBezTo>
                    <a:pt x="583" y="316"/>
                    <a:pt x="569" y="327"/>
                    <a:pt x="553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8" name="Freeform 198">
              <a:extLst>
                <a:ext uri="{FF2B5EF4-FFF2-40B4-BE49-F238E27FC236}">
                  <a16:creationId xmlns:a16="http://schemas.microsoft.com/office/drawing/2014/main" id="{A6EB86D4-C3FE-FD4B-B0AC-ABE85FF82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4" y="5476288"/>
              <a:ext cx="93653" cy="279367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6 h 642"/>
                <a:gd name="T6" fmla="*/ 61 w 218"/>
                <a:gd name="T7" fmla="*/ 616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6 w 218"/>
                <a:gd name="T21" fmla="*/ 600 h 642"/>
                <a:gd name="T22" fmla="*/ 126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5" y="631"/>
                    <a:pt x="61" y="616"/>
                  </a:cubicBezTo>
                  <a:lnTo>
                    <a:pt x="61" y="616"/>
                  </a:lnTo>
                  <a:cubicBezTo>
                    <a:pt x="58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5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8"/>
                    <a:pt x="126" y="600"/>
                  </a:cubicBezTo>
                  <a:lnTo>
                    <a:pt x="126" y="600"/>
                  </a:lnTo>
                  <a:cubicBezTo>
                    <a:pt x="130" y="618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8" y="641"/>
                    <a:pt x="96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9" name="Freeform 199">
              <a:extLst>
                <a:ext uri="{FF2B5EF4-FFF2-40B4-BE49-F238E27FC236}">
                  <a16:creationId xmlns:a16="http://schemas.microsoft.com/office/drawing/2014/main" id="{A9808501-F023-A14B-9166-8E0CFF1CB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614" y="5654067"/>
              <a:ext cx="93654" cy="280955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5 h 642"/>
                <a:gd name="T6" fmla="*/ 61 w 218"/>
                <a:gd name="T7" fmla="*/ 615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5 w 218"/>
                <a:gd name="T21" fmla="*/ 600 h 642"/>
                <a:gd name="T22" fmla="*/ 125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4" y="631"/>
                    <a:pt x="61" y="615"/>
                  </a:cubicBezTo>
                  <a:lnTo>
                    <a:pt x="61" y="615"/>
                  </a:lnTo>
                  <a:cubicBezTo>
                    <a:pt x="59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4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7"/>
                    <a:pt x="125" y="600"/>
                  </a:cubicBezTo>
                  <a:lnTo>
                    <a:pt x="125" y="600"/>
                  </a:lnTo>
                  <a:cubicBezTo>
                    <a:pt x="130" y="617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9" y="641"/>
                    <a:pt x="95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0" name="Freeform 200">
              <a:extLst>
                <a:ext uri="{FF2B5EF4-FFF2-40B4-BE49-F238E27FC236}">
                  <a16:creationId xmlns:a16="http://schemas.microsoft.com/office/drawing/2014/main" id="{169B7E9F-4400-3145-A6C0-613237B30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405" y="5541368"/>
              <a:ext cx="261912" cy="109524"/>
            </a:xfrm>
            <a:custGeom>
              <a:avLst/>
              <a:gdLst>
                <a:gd name="T0" fmla="*/ 559 w 598"/>
                <a:gd name="T1" fmla="*/ 250 h 251"/>
                <a:gd name="T2" fmla="*/ 559 w 598"/>
                <a:gd name="T3" fmla="*/ 250 h 251"/>
                <a:gd name="T4" fmla="*/ 544 w 598"/>
                <a:gd name="T5" fmla="*/ 246 h 251"/>
                <a:gd name="T6" fmla="*/ 544 w 598"/>
                <a:gd name="T7" fmla="*/ 246 h 251"/>
                <a:gd name="T8" fmla="*/ 30 w 598"/>
                <a:gd name="T9" fmla="*/ 69 h 251"/>
                <a:gd name="T10" fmla="*/ 30 w 598"/>
                <a:gd name="T11" fmla="*/ 69 h 251"/>
                <a:gd name="T12" fmla="*/ 4 w 598"/>
                <a:gd name="T13" fmla="*/ 30 h 251"/>
                <a:gd name="T14" fmla="*/ 4 w 598"/>
                <a:gd name="T15" fmla="*/ 30 h 251"/>
                <a:gd name="T16" fmla="*/ 43 w 598"/>
                <a:gd name="T17" fmla="*/ 3 h 251"/>
                <a:gd name="T18" fmla="*/ 43 w 598"/>
                <a:gd name="T19" fmla="*/ 3 h 251"/>
                <a:gd name="T20" fmla="*/ 574 w 598"/>
                <a:gd name="T21" fmla="*/ 186 h 251"/>
                <a:gd name="T22" fmla="*/ 574 w 598"/>
                <a:gd name="T23" fmla="*/ 186 h 251"/>
                <a:gd name="T24" fmla="*/ 589 w 598"/>
                <a:gd name="T25" fmla="*/ 231 h 251"/>
                <a:gd name="T26" fmla="*/ 589 w 598"/>
                <a:gd name="T27" fmla="*/ 231 h 251"/>
                <a:gd name="T28" fmla="*/ 559 w 598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8" h="251">
                  <a:moveTo>
                    <a:pt x="559" y="250"/>
                  </a:moveTo>
                  <a:lnTo>
                    <a:pt x="559" y="250"/>
                  </a:lnTo>
                  <a:cubicBezTo>
                    <a:pt x="554" y="250"/>
                    <a:pt x="549" y="249"/>
                    <a:pt x="544" y="246"/>
                  </a:cubicBezTo>
                  <a:lnTo>
                    <a:pt x="544" y="246"/>
                  </a:lnTo>
                  <a:cubicBezTo>
                    <a:pt x="290" y="121"/>
                    <a:pt x="33" y="69"/>
                    <a:pt x="30" y="69"/>
                  </a:cubicBezTo>
                  <a:lnTo>
                    <a:pt x="30" y="69"/>
                  </a:lnTo>
                  <a:cubicBezTo>
                    <a:pt x="12" y="65"/>
                    <a:pt x="0" y="48"/>
                    <a:pt x="4" y="30"/>
                  </a:cubicBezTo>
                  <a:lnTo>
                    <a:pt x="4" y="30"/>
                  </a:lnTo>
                  <a:cubicBezTo>
                    <a:pt x="8" y="11"/>
                    <a:pt x="25" y="0"/>
                    <a:pt x="43" y="3"/>
                  </a:cubicBezTo>
                  <a:lnTo>
                    <a:pt x="43" y="3"/>
                  </a:lnTo>
                  <a:cubicBezTo>
                    <a:pt x="54" y="5"/>
                    <a:pt x="312" y="57"/>
                    <a:pt x="574" y="186"/>
                  </a:cubicBezTo>
                  <a:lnTo>
                    <a:pt x="574" y="186"/>
                  </a:lnTo>
                  <a:cubicBezTo>
                    <a:pt x="590" y="195"/>
                    <a:pt x="597" y="215"/>
                    <a:pt x="589" y="231"/>
                  </a:cubicBezTo>
                  <a:lnTo>
                    <a:pt x="589" y="231"/>
                  </a:lnTo>
                  <a:cubicBezTo>
                    <a:pt x="583" y="243"/>
                    <a:pt x="571" y="250"/>
                    <a:pt x="559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4093853"/>
      </p:ext>
    </p:extLst>
  </p:cSld>
  <p:clrMapOvr>
    <a:masterClrMapping/>
  </p:clrMapOvr>
  <p:transition advClick="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Phone6_mockup_front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039" y="927306"/>
            <a:ext cx="3142150" cy="4914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62BBF-8F6B-B84E-B07E-E9DDA29A6BB0}"/>
              </a:ext>
            </a:extLst>
          </p:cNvPr>
          <p:cNvSpPr txBox="1"/>
          <p:nvPr/>
        </p:nvSpPr>
        <p:spPr>
          <a:xfrm>
            <a:off x="6038864" y="2071958"/>
            <a:ext cx="3948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tx2"/>
                </a:solidFill>
                <a:latin typeface="Happy Monkey" panose="02000500000000020004" pitchFamily="2" charset="0"/>
                <a:ea typeface="Nunito Bold" charset="0"/>
                <a:cs typeface="Arima Madurai Black" pitchFamily="2" charset="77"/>
              </a:rPr>
              <a:t>나랑 결</a:t>
            </a:r>
            <a:r>
              <a:rPr lang="en-US" altLang="ko-KR" sz="4800" b="1" dirty="0">
                <a:solidFill>
                  <a:schemeClr val="tx2"/>
                </a:solidFill>
                <a:latin typeface="Happy Monkey" panose="02000500000000020004" pitchFamily="2" charset="0"/>
                <a:ea typeface="Nunito Bold" charset="0"/>
                <a:cs typeface="Arima Madurai Black" pitchFamily="2" charset="77"/>
              </a:rPr>
              <a:t>..</a:t>
            </a:r>
            <a:r>
              <a:rPr lang="ko-KR" altLang="en-US" sz="4800" b="1" dirty="0" err="1">
                <a:solidFill>
                  <a:schemeClr val="tx2"/>
                </a:solidFill>
                <a:latin typeface="Happy Monkey" panose="02000500000000020004" pitchFamily="2" charset="0"/>
                <a:ea typeface="Nunito Bold" charset="0"/>
                <a:cs typeface="Arima Madurai Black" pitchFamily="2" charset="77"/>
              </a:rPr>
              <a:t>ㅎ</a:t>
            </a:r>
            <a:endParaRPr lang="en-US" sz="4800" b="1" dirty="0">
              <a:solidFill>
                <a:schemeClr val="tx2"/>
              </a:solidFill>
              <a:latin typeface="Happy Monkey" panose="02000500000000020004" pitchFamily="2" charset="0"/>
              <a:ea typeface="Nunito Bold" charset="0"/>
              <a:cs typeface="Arima Madurai Black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12D8DD-E2FB-B740-8A0E-F52E42852FF7}"/>
              </a:ext>
            </a:extLst>
          </p:cNvPr>
          <p:cNvSpPr txBox="1"/>
          <p:nvPr/>
        </p:nvSpPr>
        <p:spPr>
          <a:xfrm>
            <a:off x="5734058" y="3857638"/>
            <a:ext cx="4540353" cy="94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000" dirty="0">
                <a:latin typeface="Happy Monkey" panose="02000500000000020004" pitchFamily="2" charset="0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is what.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818CF60-F4E6-AE4C-A82C-52E4A0DAE41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1159" r="31159"/>
          <a:stretch>
            <a:fillRect/>
          </a:stretch>
        </p:blipFill>
        <p:spPr/>
      </p:pic>
      <p:grpSp>
        <p:nvGrpSpPr>
          <p:cNvPr id="179" name="Group 4">
            <a:extLst>
              <a:ext uri="{FF2B5EF4-FFF2-40B4-BE49-F238E27FC236}">
                <a16:creationId xmlns:a16="http://schemas.microsoft.com/office/drawing/2014/main" id="{F336439D-A710-D84A-8EE4-FFA168BA44AC}"/>
              </a:ext>
            </a:extLst>
          </p:cNvPr>
          <p:cNvGrpSpPr>
            <a:grpSpLocks/>
          </p:cNvGrpSpPr>
          <p:nvPr/>
        </p:nvGrpSpPr>
        <p:grpSpPr bwMode="auto">
          <a:xfrm>
            <a:off x="5823812" y="3151205"/>
            <a:ext cx="4376737" cy="546100"/>
            <a:chOff x="2284801" y="3396361"/>
            <a:chExt cx="4375681" cy="545280"/>
          </a:xfrm>
        </p:grpSpPr>
        <p:sp>
          <p:nvSpPr>
            <p:cNvPr id="180" name="Freeform 63">
              <a:extLst>
                <a:ext uri="{FF2B5EF4-FFF2-40B4-BE49-F238E27FC236}">
                  <a16:creationId xmlns:a16="http://schemas.microsoft.com/office/drawing/2014/main" id="{3DDC564D-3D7A-5641-8C10-52252763E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321" y="3634441"/>
              <a:ext cx="1367040" cy="36481"/>
            </a:xfrm>
            <a:custGeom>
              <a:avLst/>
              <a:gdLst>
                <a:gd name="T0" fmla="*/ 1348755 w 3140"/>
                <a:gd name="T1" fmla="*/ 36036 h 82"/>
                <a:gd name="T2" fmla="*/ 17415 w 3140"/>
                <a:gd name="T3" fmla="*/ 36036 h 82"/>
                <a:gd name="T4" fmla="*/ 17415 w 3140"/>
                <a:gd name="T5" fmla="*/ 36036 h 82"/>
                <a:gd name="T6" fmla="*/ 0 w 3140"/>
                <a:gd name="T7" fmla="*/ 18241 h 82"/>
                <a:gd name="T8" fmla="*/ 0 w 3140"/>
                <a:gd name="T9" fmla="*/ 18241 h 82"/>
                <a:gd name="T10" fmla="*/ 17415 w 3140"/>
                <a:gd name="T11" fmla="*/ 0 h 82"/>
                <a:gd name="T12" fmla="*/ 1348755 w 3140"/>
                <a:gd name="T13" fmla="*/ 0 h 82"/>
                <a:gd name="T14" fmla="*/ 1348755 w 3140"/>
                <a:gd name="T15" fmla="*/ 0 h 82"/>
                <a:gd name="T16" fmla="*/ 1366605 w 3140"/>
                <a:gd name="T17" fmla="*/ 18241 h 82"/>
                <a:gd name="T18" fmla="*/ 1366605 w 3140"/>
                <a:gd name="T19" fmla="*/ 18241 h 82"/>
                <a:gd name="T20" fmla="*/ 1348755 w 3140"/>
                <a:gd name="T21" fmla="*/ 36036 h 8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140" h="82">
                  <a:moveTo>
                    <a:pt x="3098" y="81"/>
                  </a:moveTo>
                  <a:lnTo>
                    <a:pt x="40" y="81"/>
                  </a:lnTo>
                  <a:cubicBezTo>
                    <a:pt x="18" y="81"/>
                    <a:pt x="0" y="63"/>
                    <a:pt x="0" y="41"/>
                  </a:cubicBezTo>
                  <a:cubicBezTo>
                    <a:pt x="0" y="18"/>
                    <a:pt x="18" y="0"/>
                    <a:pt x="40" y="0"/>
                  </a:cubicBezTo>
                  <a:lnTo>
                    <a:pt x="3098" y="0"/>
                  </a:lnTo>
                  <a:cubicBezTo>
                    <a:pt x="3121" y="0"/>
                    <a:pt x="3139" y="18"/>
                    <a:pt x="3139" y="41"/>
                  </a:cubicBezTo>
                  <a:cubicBezTo>
                    <a:pt x="3139" y="63"/>
                    <a:pt x="3121" y="81"/>
                    <a:pt x="3098" y="8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1" name="Freeform 64">
              <a:extLst>
                <a:ext uri="{FF2B5EF4-FFF2-40B4-BE49-F238E27FC236}">
                  <a16:creationId xmlns:a16="http://schemas.microsoft.com/office/drawing/2014/main" id="{164A2821-7F0D-BB4D-AC77-AC6279E65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2802" y="3563401"/>
              <a:ext cx="211200" cy="176640"/>
            </a:xfrm>
            <a:custGeom>
              <a:avLst/>
              <a:gdLst>
                <a:gd name="T0" fmla="*/ 20114 w 483"/>
                <a:gd name="T1" fmla="*/ 176205 h 406"/>
                <a:gd name="T2" fmla="*/ 20114 w 483"/>
                <a:gd name="T3" fmla="*/ 176205 h 406"/>
                <a:gd name="T4" fmla="*/ 3498 w 483"/>
                <a:gd name="T5" fmla="*/ 165328 h 406"/>
                <a:gd name="T6" fmla="*/ 3498 w 483"/>
                <a:gd name="T7" fmla="*/ 165328 h 406"/>
                <a:gd name="T8" fmla="*/ 13555 w 483"/>
                <a:gd name="T9" fmla="*/ 142704 h 406"/>
                <a:gd name="T10" fmla="*/ 146047 w 483"/>
                <a:gd name="T11" fmla="*/ 89190 h 406"/>
                <a:gd name="T12" fmla="*/ 13555 w 483"/>
                <a:gd name="T13" fmla="*/ 36546 h 406"/>
                <a:gd name="T14" fmla="*/ 13555 w 483"/>
                <a:gd name="T15" fmla="*/ 36546 h 406"/>
                <a:gd name="T16" fmla="*/ 3498 w 483"/>
                <a:gd name="T17" fmla="*/ 13487 h 406"/>
                <a:gd name="T18" fmla="*/ 3498 w 483"/>
                <a:gd name="T19" fmla="*/ 13487 h 406"/>
                <a:gd name="T20" fmla="*/ 26673 w 483"/>
                <a:gd name="T21" fmla="*/ 3481 h 406"/>
                <a:gd name="T22" fmla="*/ 199831 w 483"/>
                <a:gd name="T23" fmla="*/ 72657 h 406"/>
                <a:gd name="T24" fmla="*/ 199831 w 483"/>
                <a:gd name="T25" fmla="*/ 72657 h 406"/>
                <a:gd name="T26" fmla="*/ 210763 w 483"/>
                <a:gd name="T27" fmla="*/ 89190 h 406"/>
                <a:gd name="T28" fmla="*/ 210763 w 483"/>
                <a:gd name="T29" fmla="*/ 89190 h 406"/>
                <a:gd name="T30" fmla="*/ 199831 w 483"/>
                <a:gd name="T31" fmla="*/ 105288 h 406"/>
                <a:gd name="T32" fmla="*/ 26673 w 483"/>
                <a:gd name="T33" fmla="*/ 175335 h 406"/>
                <a:gd name="T34" fmla="*/ 26673 w 483"/>
                <a:gd name="T35" fmla="*/ 175335 h 406"/>
                <a:gd name="T36" fmla="*/ 20114 w 483"/>
                <a:gd name="T37" fmla="*/ 176205 h 40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83" h="406">
                  <a:moveTo>
                    <a:pt x="46" y="405"/>
                  </a:moveTo>
                  <a:lnTo>
                    <a:pt x="46" y="405"/>
                  </a:lnTo>
                  <a:cubicBezTo>
                    <a:pt x="30" y="405"/>
                    <a:pt x="15" y="396"/>
                    <a:pt x="8" y="380"/>
                  </a:cubicBezTo>
                  <a:cubicBezTo>
                    <a:pt x="0" y="360"/>
                    <a:pt x="10" y="336"/>
                    <a:pt x="31" y="328"/>
                  </a:cubicBezTo>
                  <a:lnTo>
                    <a:pt x="334" y="205"/>
                  </a:lnTo>
                  <a:lnTo>
                    <a:pt x="31" y="84"/>
                  </a:lnTo>
                  <a:cubicBezTo>
                    <a:pt x="10" y="76"/>
                    <a:pt x="0" y="52"/>
                    <a:pt x="8" y="31"/>
                  </a:cubicBezTo>
                  <a:cubicBezTo>
                    <a:pt x="17" y="10"/>
                    <a:pt x="40" y="0"/>
                    <a:pt x="61" y="8"/>
                  </a:cubicBezTo>
                  <a:lnTo>
                    <a:pt x="457" y="167"/>
                  </a:lnTo>
                  <a:cubicBezTo>
                    <a:pt x="472" y="173"/>
                    <a:pt x="482" y="188"/>
                    <a:pt x="482" y="205"/>
                  </a:cubicBezTo>
                  <a:cubicBezTo>
                    <a:pt x="482" y="221"/>
                    <a:pt x="472" y="236"/>
                    <a:pt x="457" y="242"/>
                  </a:cubicBezTo>
                  <a:lnTo>
                    <a:pt x="61" y="403"/>
                  </a:lnTo>
                  <a:cubicBezTo>
                    <a:pt x="56" y="405"/>
                    <a:pt x="51" y="405"/>
                    <a:pt x="46" y="40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2" name="Freeform 65">
              <a:extLst>
                <a:ext uri="{FF2B5EF4-FFF2-40B4-BE49-F238E27FC236}">
                  <a16:creationId xmlns:a16="http://schemas.microsoft.com/office/drawing/2014/main" id="{90DFED6B-227B-D84D-87E9-3A0550C8F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4801" y="3507720"/>
              <a:ext cx="520321" cy="163201"/>
            </a:xfrm>
            <a:custGeom>
              <a:avLst/>
              <a:gdLst>
                <a:gd name="T0" fmla="*/ 170975 w 1196"/>
                <a:gd name="T1" fmla="*/ 127419 h 374"/>
                <a:gd name="T2" fmla="*/ 458544 w 1196"/>
                <a:gd name="T3" fmla="*/ 127419 h 374"/>
                <a:gd name="T4" fmla="*/ 366748 w 1196"/>
                <a:gd name="T5" fmla="*/ 35346 h 374"/>
                <a:gd name="T6" fmla="*/ 66128 w 1196"/>
                <a:gd name="T7" fmla="*/ 35346 h 374"/>
                <a:gd name="T8" fmla="*/ 170975 w 1196"/>
                <a:gd name="T9" fmla="*/ 127419 h 374"/>
                <a:gd name="T10" fmla="*/ 501179 w 1196"/>
                <a:gd name="T11" fmla="*/ 162765 h 374"/>
                <a:gd name="T12" fmla="*/ 164449 w 1196"/>
                <a:gd name="T13" fmla="*/ 162765 h 374"/>
                <a:gd name="T14" fmla="*/ 164449 w 1196"/>
                <a:gd name="T15" fmla="*/ 162765 h 374"/>
                <a:gd name="T16" fmla="*/ 153138 w 1196"/>
                <a:gd name="T17" fmla="*/ 158401 h 374"/>
                <a:gd name="T18" fmla="*/ 7396 w 1196"/>
                <a:gd name="T19" fmla="*/ 30982 h 374"/>
                <a:gd name="T20" fmla="*/ 7396 w 1196"/>
                <a:gd name="T21" fmla="*/ 30982 h 374"/>
                <a:gd name="T22" fmla="*/ 2610 w 1196"/>
                <a:gd name="T23" fmla="*/ 11782 h 374"/>
                <a:gd name="T24" fmla="*/ 2610 w 1196"/>
                <a:gd name="T25" fmla="*/ 11782 h 374"/>
                <a:gd name="T26" fmla="*/ 19142 w 1196"/>
                <a:gd name="T27" fmla="*/ 0 h 374"/>
                <a:gd name="T28" fmla="*/ 374144 w 1196"/>
                <a:gd name="T29" fmla="*/ 0 h 374"/>
                <a:gd name="T30" fmla="*/ 374144 w 1196"/>
                <a:gd name="T31" fmla="*/ 0 h 374"/>
                <a:gd name="T32" fmla="*/ 386325 w 1196"/>
                <a:gd name="T33" fmla="*/ 5673 h 374"/>
                <a:gd name="T34" fmla="*/ 513360 w 1196"/>
                <a:gd name="T35" fmla="*/ 132655 h 374"/>
                <a:gd name="T36" fmla="*/ 513360 w 1196"/>
                <a:gd name="T37" fmla="*/ 132655 h 374"/>
                <a:gd name="T38" fmla="*/ 516841 w 1196"/>
                <a:gd name="T39" fmla="*/ 151855 h 374"/>
                <a:gd name="T40" fmla="*/ 516841 w 1196"/>
                <a:gd name="T41" fmla="*/ 151855 h 374"/>
                <a:gd name="T42" fmla="*/ 501179 w 1196"/>
                <a:gd name="T43" fmla="*/ 162765 h 37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96" h="374">
                  <a:moveTo>
                    <a:pt x="393" y="292"/>
                  </a:moveTo>
                  <a:lnTo>
                    <a:pt x="1054" y="292"/>
                  </a:lnTo>
                  <a:lnTo>
                    <a:pt x="843" y="81"/>
                  </a:lnTo>
                  <a:lnTo>
                    <a:pt x="152" y="81"/>
                  </a:lnTo>
                  <a:lnTo>
                    <a:pt x="393" y="292"/>
                  </a:lnTo>
                  <a:close/>
                  <a:moveTo>
                    <a:pt x="1152" y="373"/>
                  </a:moveTo>
                  <a:lnTo>
                    <a:pt x="378" y="373"/>
                  </a:lnTo>
                  <a:cubicBezTo>
                    <a:pt x="368" y="373"/>
                    <a:pt x="359" y="370"/>
                    <a:pt x="352" y="363"/>
                  </a:cubicBezTo>
                  <a:lnTo>
                    <a:pt x="17" y="71"/>
                  </a:lnTo>
                  <a:cubicBezTo>
                    <a:pt x="5" y="60"/>
                    <a:pt x="0" y="43"/>
                    <a:pt x="6" y="27"/>
                  </a:cubicBezTo>
                  <a:cubicBezTo>
                    <a:pt x="12" y="11"/>
                    <a:pt x="27" y="0"/>
                    <a:pt x="44" y="0"/>
                  </a:cubicBezTo>
                  <a:lnTo>
                    <a:pt x="860" y="0"/>
                  </a:lnTo>
                  <a:cubicBezTo>
                    <a:pt x="870" y="0"/>
                    <a:pt x="881" y="5"/>
                    <a:pt x="888" y="13"/>
                  </a:cubicBezTo>
                  <a:lnTo>
                    <a:pt x="1180" y="304"/>
                  </a:lnTo>
                  <a:cubicBezTo>
                    <a:pt x="1191" y="316"/>
                    <a:pt x="1195" y="333"/>
                    <a:pt x="1188" y="348"/>
                  </a:cubicBezTo>
                  <a:cubicBezTo>
                    <a:pt x="1183" y="363"/>
                    <a:pt x="1168" y="373"/>
                    <a:pt x="1152" y="3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3" name="Freeform 66">
              <a:extLst>
                <a:ext uri="{FF2B5EF4-FFF2-40B4-BE49-F238E27FC236}">
                  <a16:creationId xmlns:a16="http://schemas.microsoft.com/office/drawing/2014/main" id="{4A2AAE89-5156-DF41-B12D-73CF47BCC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4801" y="3640202"/>
              <a:ext cx="520321" cy="163199"/>
            </a:xfrm>
            <a:custGeom>
              <a:avLst/>
              <a:gdLst>
                <a:gd name="T0" fmla="*/ 66128 w 1196"/>
                <a:gd name="T1" fmla="*/ 127759 h 373"/>
                <a:gd name="T2" fmla="*/ 366748 w 1196"/>
                <a:gd name="T3" fmla="*/ 127759 h 373"/>
                <a:gd name="T4" fmla="*/ 458544 w 1196"/>
                <a:gd name="T5" fmla="*/ 35440 h 373"/>
                <a:gd name="T6" fmla="*/ 170975 w 1196"/>
                <a:gd name="T7" fmla="*/ 35440 h 373"/>
                <a:gd name="T8" fmla="*/ 66128 w 1196"/>
                <a:gd name="T9" fmla="*/ 127759 h 373"/>
                <a:gd name="T10" fmla="*/ 374144 w 1196"/>
                <a:gd name="T11" fmla="*/ 162761 h 373"/>
                <a:gd name="T12" fmla="*/ 19142 w 1196"/>
                <a:gd name="T13" fmla="*/ 162761 h 373"/>
                <a:gd name="T14" fmla="*/ 19142 w 1196"/>
                <a:gd name="T15" fmla="*/ 162761 h 373"/>
                <a:gd name="T16" fmla="*/ 2610 w 1196"/>
                <a:gd name="T17" fmla="*/ 151823 h 373"/>
                <a:gd name="T18" fmla="*/ 2610 w 1196"/>
                <a:gd name="T19" fmla="*/ 151823 h 373"/>
                <a:gd name="T20" fmla="*/ 7396 w 1196"/>
                <a:gd name="T21" fmla="*/ 132134 h 373"/>
                <a:gd name="T22" fmla="*/ 153138 w 1196"/>
                <a:gd name="T23" fmla="*/ 4375 h 373"/>
                <a:gd name="T24" fmla="*/ 153138 w 1196"/>
                <a:gd name="T25" fmla="*/ 4375 h 373"/>
                <a:gd name="T26" fmla="*/ 164449 w 1196"/>
                <a:gd name="T27" fmla="*/ 0 h 373"/>
                <a:gd name="T28" fmla="*/ 501179 w 1196"/>
                <a:gd name="T29" fmla="*/ 0 h 373"/>
                <a:gd name="T30" fmla="*/ 501179 w 1196"/>
                <a:gd name="T31" fmla="*/ 0 h 373"/>
                <a:gd name="T32" fmla="*/ 516841 w 1196"/>
                <a:gd name="T33" fmla="*/ 10938 h 373"/>
                <a:gd name="T34" fmla="*/ 516841 w 1196"/>
                <a:gd name="T35" fmla="*/ 10938 h 373"/>
                <a:gd name="T36" fmla="*/ 513360 w 1196"/>
                <a:gd name="T37" fmla="*/ 30190 h 373"/>
                <a:gd name="T38" fmla="*/ 386325 w 1196"/>
                <a:gd name="T39" fmla="*/ 157949 h 373"/>
                <a:gd name="T40" fmla="*/ 386325 w 1196"/>
                <a:gd name="T41" fmla="*/ 157949 h 373"/>
                <a:gd name="T42" fmla="*/ 374144 w 1196"/>
                <a:gd name="T43" fmla="*/ 162761 h 37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96" h="373">
                  <a:moveTo>
                    <a:pt x="152" y="292"/>
                  </a:moveTo>
                  <a:lnTo>
                    <a:pt x="843" y="292"/>
                  </a:lnTo>
                  <a:lnTo>
                    <a:pt x="1054" y="81"/>
                  </a:lnTo>
                  <a:lnTo>
                    <a:pt x="393" y="81"/>
                  </a:lnTo>
                  <a:lnTo>
                    <a:pt x="152" y="292"/>
                  </a:lnTo>
                  <a:close/>
                  <a:moveTo>
                    <a:pt x="860" y="372"/>
                  </a:moveTo>
                  <a:lnTo>
                    <a:pt x="44" y="372"/>
                  </a:lnTo>
                  <a:cubicBezTo>
                    <a:pt x="27" y="372"/>
                    <a:pt x="12" y="362"/>
                    <a:pt x="6" y="347"/>
                  </a:cubicBezTo>
                  <a:cubicBezTo>
                    <a:pt x="0" y="331"/>
                    <a:pt x="5" y="313"/>
                    <a:pt x="17" y="302"/>
                  </a:cubicBezTo>
                  <a:lnTo>
                    <a:pt x="352" y="10"/>
                  </a:lnTo>
                  <a:cubicBezTo>
                    <a:pt x="359" y="4"/>
                    <a:pt x="368" y="0"/>
                    <a:pt x="378" y="0"/>
                  </a:cubicBezTo>
                  <a:lnTo>
                    <a:pt x="1152" y="0"/>
                  </a:lnTo>
                  <a:cubicBezTo>
                    <a:pt x="1168" y="0"/>
                    <a:pt x="1183" y="10"/>
                    <a:pt x="1188" y="25"/>
                  </a:cubicBezTo>
                  <a:cubicBezTo>
                    <a:pt x="1195" y="40"/>
                    <a:pt x="1191" y="58"/>
                    <a:pt x="1180" y="69"/>
                  </a:cubicBezTo>
                  <a:lnTo>
                    <a:pt x="888" y="361"/>
                  </a:lnTo>
                  <a:cubicBezTo>
                    <a:pt x="881" y="368"/>
                    <a:pt x="870" y="372"/>
                    <a:pt x="860" y="3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4" name="Freeform 67">
              <a:extLst>
                <a:ext uri="{FF2B5EF4-FFF2-40B4-BE49-F238E27FC236}">
                  <a16:creationId xmlns:a16="http://schemas.microsoft.com/office/drawing/2014/main" id="{A61F44C5-69D4-4147-A64A-210D564AC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961" y="3559562"/>
              <a:ext cx="111360" cy="109439"/>
            </a:xfrm>
            <a:custGeom>
              <a:avLst/>
              <a:gdLst>
                <a:gd name="T0" fmla="*/ 91428 w 257"/>
                <a:gd name="T1" fmla="*/ 109006 h 253"/>
                <a:gd name="T2" fmla="*/ 91428 w 257"/>
                <a:gd name="T3" fmla="*/ 109006 h 253"/>
                <a:gd name="T4" fmla="*/ 79295 w 257"/>
                <a:gd name="T5" fmla="*/ 103816 h 253"/>
                <a:gd name="T6" fmla="*/ 6500 w 257"/>
                <a:gd name="T7" fmla="*/ 31577 h 253"/>
                <a:gd name="T8" fmla="*/ 6500 w 257"/>
                <a:gd name="T9" fmla="*/ 31577 h 253"/>
                <a:gd name="T10" fmla="*/ 6500 w 257"/>
                <a:gd name="T11" fmla="*/ 6488 h 253"/>
                <a:gd name="T12" fmla="*/ 6500 w 257"/>
                <a:gd name="T13" fmla="*/ 6488 h 253"/>
                <a:gd name="T14" fmla="*/ 31631 w 257"/>
                <a:gd name="T15" fmla="*/ 6488 h 253"/>
                <a:gd name="T16" fmla="*/ 103994 w 257"/>
                <a:gd name="T17" fmla="*/ 79159 h 253"/>
                <a:gd name="T18" fmla="*/ 103994 w 257"/>
                <a:gd name="T19" fmla="*/ 79159 h 253"/>
                <a:gd name="T20" fmla="*/ 103994 w 257"/>
                <a:gd name="T21" fmla="*/ 103816 h 253"/>
                <a:gd name="T22" fmla="*/ 103994 w 257"/>
                <a:gd name="T23" fmla="*/ 103816 h 253"/>
                <a:gd name="T24" fmla="*/ 91428 w 257"/>
                <a:gd name="T25" fmla="*/ 109006 h 2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7" h="253">
                  <a:moveTo>
                    <a:pt x="211" y="252"/>
                  </a:moveTo>
                  <a:lnTo>
                    <a:pt x="211" y="252"/>
                  </a:lnTo>
                  <a:cubicBezTo>
                    <a:pt x="201" y="252"/>
                    <a:pt x="191" y="248"/>
                    <a:pt x="183" y="240"/>
                  </a:cubicBezTo>
                  <a:lnTo>
                    <a:pt x="15" y="73"/>
                  </a:lnTo>
                  <a:cubicBezTo>
                    <a:pt x="0" y="57"/>
                    <a:pt x="0" y="31"/>
                    <a:pt x="15" y="15"/>
                  </a:cubicBezTo>
                  <a:cubicBezTo>
                    <a:pt x="31" y="0"/>
                    <a:pt x="57" y="0"/>
                    <a:pt x="73" y="15"/>
                  </a:cubicBezTo>
                  <a:lnTo>
                    <a:pt x="240" y="183"/>
                  </a:lnTo>
                  <a:cubicBezTo>
                    <a:pt x="256" y="199"/>
                    <a:pt x="256" y="225"/>
                    <a:pt x="240" y="240"/>
                  </a:cubicBezTo>
                  <a:cubicBezTo>
                    <a:pt x="232" y="248"/>
                    <a:pt x="222" y="252"/>
                    <a:pt x="211" y="2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5" name="Freeform 68">
              <a:extLst>
                <a:ext uri="{FF2B5EF4-FFF2-40B4-BE49-F238E27FC236}">
                  <a16:creationId xmlns:a16="http://schemas.microsoft.com/office/drawing/2014/main" id="{F7B0A1E8-CF31-3241-8DAC-121C51592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121" y="3559562"/>
              <a:ext cx="113281" cy="109439"/>
            </a:xfrm>
            <a:custGeom>
              <a:avLst/>
              <a:gdLst>
                <a:gd name="T0" fmla="*/ 93084 w 258"/>
                <a:gd name="T1" fmla="*/ 109006 h 253"/>
                <a:gd name="T2" fmla="*/ 93084 w 258"/>
                <a:gd name="T3" fmla="*/ 109006 h 253"/>
                <a:gd name="T4" fmla="*/ 80350 w 258"/>
                <a:gd name="T5" fmla="*/ 103816 h 253"/>
                <a:gd name="T6" fmla="*/ 7025 w 258"/>
                <a:gd name="T7" fmla="*/ 31577 h 253"/>
                <a:gd name="T8" fmla="*/ 7025 w 258"/>
                <a:gd name="T9" fmla="*/ 31577 h 253"/>
                <a:gd name="T10" fmla="*/ 7025 w 258"/>
                <a:gd name="T11" fmla="*/ 6488 h 253"/>
                <a:gd name="T12" fmla="*/ 7025 w 258"/>
                <a:gd name="T13" fmla="*/ 6488 h 253"/>
                <a:gd name="T14" fmla="*/ 32052 w 258"/>
                <a:gd name="T15" fmla="*/ 6488 h 253"/>
                <a:gd name="T16" fmla="*/ 105817 w 258"/>
                <a:gd name="T17" fmla="*/ 79159 h 253"/>
                <a:gd name="T18" fmla="*/ 105817 w 258"/>
                <a:gd name="T19" fmla="*/ 79159 h 253"/>
                <a:gd name="T20" fmla="*/ 105817 w 258"/>
                <a:gd name="T21" fmla="*/ 103816 h 253"/>
                <a:gd name="T22" fmla="*/ 105817 w 258"/>
                <a:gd name="T23" fmla="*/ 103816 h 253"/>
                <a:gd name="T24" fmla="*/ 93084 w 258"/>
                <a:gd name="T25" fmla="*/ 109006 h 2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8" h="253">
                  <a:moveTo>
                    <a:pt x="212" y="252"/>
                  </a:moveTo>
                  <a:lnTo>
                    <a:pt x="212" y="252"/>
                  </a:lnTo>
                  <a:cubicBezTo>
                    <a:pt x="201" y="252"/>
                    <a:pt x="191" y="248"/>
                    <a:pt x="183" y="240"/>
                  </a:cubicBezTo>
                  <a:lnTo>
                    <a:pt x="16" y="73"/>
                  </a:lnTo>
                  <a:cubicBezTo>
                    <a:pt x="0" y="57"/>
                    <a:pt x="0" y="31"/>
                    <a:pt x="16" y="15"/>
                  </a:cubicBezTo>
                  <a:cubicBezTo>
                    <a:pt x="32" y="0"/>
                    <a:pt x="57" y="0"/>
                    <a:pt x="73" y="15"/>
                  </a:cubicBezTo>
                  <a:lnTo>
                    <a:pt x="241" y="183"/>
                  </a:lnTo>
                  <a:cubicBezTo>
                    <a:pt x="257" y="199"/>
                    <a:pt x="257" y="225"/>
                    <a:pt x="241" y="240"/>
                  </a:cubicBezTo>
                  <a:cubicBezTo>
                    <a:pt x="232" y="248"/>
                    <a:pt x="222" y="252"/>
                    <a:pt x="212" y="2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6" name="Freeform 69">
              <a:extLst>
                <a:ext uri="{FF2B5EF4-FFF2-40B4-BE49-F238E27FC236}">
                  <a16:creationId xmlns:a16="http://schemas.microsoft.com/office/drawing/2014/main" id="{83C753A9-BBAF-C445-90E3-4A27E7884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961" y="3638280"/>
              <a:ext cx="111360" cy="109441"/>
            </a:xfrm>
            <a:custGeom>
              <a:avLst/>
              <a:gdLst>
                <a:gd name="T0" fmla="*/ 19066 w 257"/>
                <a:gd name="T1" fmla="*/ 109008 h 253"/>
                <a:gd name="T2" fmla="*/ 19066 w 257"/>
                <a:gd name="T3" fmla="*/ 109008 h 253"/>
                <a:gd name="T4" fmla="*/ 6500 w 257"/>
                <a:gd name="T5" fmla="*/ 104250 h 253"/>
                <a:gd name="T6" fmla="*/ 6500 w 257"/>
                <a:gd name="T7" fmla="*/ 104250 h 253"/>
                <a:gd name="T8" fmla="*/ 6500 w 257"/>
                <a:gd name="T9" fmla="*/ 79161 h 253"/>
                <a:gd name="T10" fmla="*/ 79295 w 257"/>
                <a:gd name="T11" fmla="*/ 6921 h 253"/>
                <a:gd name="T12" fmla="*/ 79295 w 257"/>
                <a:gd name="T13" fmla="*/ 6921 h 253"/>
                <a:gd name="T14" fmla="*/ 103994 w 257"/>
                <a:gd name="T15" fmla="*/ 6921 h 253"/>
                <a:gd name="T16" fmla="*/ 103994 w 257"/>
                <a:gd name="T17" fmla="*/ 6921 h 253"/>
                <a:gd name="T18" fmla="*/ 103994 w 257"/>
                <a:gd name="T19" fmla="*/ 31578 h 253"/>
                <a:gd name="T20" fmla="*/ 31631 w 257"/>
                <a:gd name="T21" fmla="*/ 104250 h 253"/>
                <a:gd name="T22" fmla="*/ 31631 w 257"/>
                <a:gd name="T23" fmla="*/ 104250 h 253"/>
                <a:gd name="T24" fmla="*/ 19066 w 257"/>
                <a:gd name="T25" fmla="*/ 109008 h 2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7" h="253">
                  <a:moveTo>
                    <a:pt x="44" y="252"/>
                  </a:moveTo>
                  <a:lnTo>
                    <a:pt x="44" y="252"/>
                  </a:lnTo>
                  <a:cubicBezTo>
                    <a:pt x="34" y="252"/>
                    <a:pt x="24" y="248"/>
                    <a:pt x="15" y="241"/>
                  </a:cubicBezTo>
                  <a:cubicBezTo>
                    <a:pt x="0" y="225"/>
                    <a:pt x="0" y="199"/>
                    <a:pt x="15" y="183"/>
                  </a:cubicBezTo>
                  <a:lnTo>
                    <a:pt x="183" y="16"/>
                  </a:lnTo>
                  <a:cubicBezTo>
                    <a:pt x="199" y="0"/>
                    <a:pt x="224" y="0"/>
                    <a:pt x="240" y="16"/>
                  </a:cubicBezTo>
                  <a:cubicBezTo>
                    <a:pt x="256" y="32"/>
                    <a:pt x="256" y="57"/>
                    <a:pt x="240" y="73"/>
                  </a:cubicBezTo>
                  <a:lnTo>
                    <a:pt x="73" y="241"/>
                  </a:lnTo>
                  <a:cubicBezTo>
                    <a:pt x="65" y="248"/>
                    <a:pt x="55" y="252"/>
                    <a:pt x="44" y="2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7" name="Freeform 70">
              <a:extLst>
                <a:ext uri="{FF2B5EF4-FFF2-40B4-BE49-F238E27FC236}">
                  <a16:creationId xmlns:a16="http://schemas.microsoft.com/office/drawing/2014/main" id="{3FCE7EC8-5BC1-5B4F-BB46-9CB5971FC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121" y="3638280"/>
              <a:ext cx="113281" cy="109441"/>
            </a:xfrm>
            <a:custGeom>
              <a:avLst/>
              <a:gdLst>
                <a:gd name="T0" fmla="*/ 19319 w 258"/>
                <a:gd name="T1" fmla="*/ 109008 h 253"/>
                <a:gd name="T2" fmla="*/ 19319 w 258"/>
                <a:gd name="T3" fmla="*/ 109008 h 253"/>
                <a:gd name="T4" fmla="*/ 7025 w 258"/>
                <a:gd name="T5" fmla="*/ 104250 h 253"/>
                <a:gd name="T6" fmla="*/ 7025 w 258"/>
                <a:gd name="T7" fmla="*/ 104250 h 253"/>
                <a:gd name="T8" fmla="*/ 7025 w 258"/>
                <a:gd name="T9" fmla="*/ 79161 h 253"/>
                <a:gd name="T10" fmla="*/ 80350 w 258"/>
                <a:gd name="T11" fmla="*/ 6921 h 253"/>
                <a:gd name="T12" fmla="*/ 80350 w 258"/>
                <a:gd name="T13" fmla="*/ 6921 h 253"/>
                <a:gd name="T14" fmla="*/ 105817 w 258"/>
                <a:gd name="T15" fmla="*/ 6921 h 253"/>
                <a:gd name="T16" fmla="*/ 105817 w 258"/>
                <a:gd name="T17" fmla="*/ 6921 h 253"/>
                <a:gd name="T18" fmla="*/ 105817 w 258"/>
                <a:gd name="T19" fmla="*/ 31578 h 253"/>
                <a:gd name="T20" fmla="*/ 32052 w 258"/>
                <a:gd name="T21" fmla="*/ 104250 h 253"/>
                <a:gd name="T22" fmla="*/ 32052 w 258"/>
                <a:gd name="T23" fmla="*/ 104250 h 253"/>
                <a:gd name="T24" fmla="*/ 19319 w 258"/>
                <a:gd name="T25" fmla="*/ 109008 h 2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8" h="253">
                  <a:moveTo>
                    <a:pt x="44" y="252"/>
                  </a:moveTo>
                  <a:lnTo>
                    <a:pt x="44" y="252"/>
                  </a:lnTo>
                  <a:cubicBezTo>
                    <a:pt x="34" y="252"/>
                    <a:pt x="24" y="248"/>
                    <a:pt x="16" y="241"/>
                  </a:cubicBezTo>
                  <a:cubicBezTo>
                    <a:pt x="0" y="225"/>
                    <a:pt x="0" y="199"/>
                    <a:pt x="16" y="183"/>
                  </a:cubicBezTo>
                  <a:lnTo>
                    <a:pt x="183" y="16"/>
                  </a:lnTo>
                  <a:cubicBezTo>
                    <a:pt x="199" y="0"/>
                    <a:pt x="225" y="0"/>
                    <a:pt x="241" y="16"/>
                  </a:cubicBezTo>
                  <a:cubicBezTo>
                    <a:pt x="257" y="32"/>
                    <a:pt x="257" y="57"/>
                    <a:pt x="241" y="73"/>
                  </a:cubicBezTo>
                  <a:lnTo>
                    <a:pt x="73" y="241"/>
                  </a:lnTo>
                  <a:cubicBezTo>
                    <a:pt x="65" y="248"/>
                    <a:pt x="54" y="252"/>
                    <a:pt x="44" y="2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8" name="Freeform 71">
              <a:extLst>
                <a:ext uri="{FF2B5EF4-FFF2-40B4-BE49-F238E27FC236}">
                  <a16:creationId xmlns:a16="http://schemas.microsoft.com/office/drawing/2014/main" id="{20EF7AD3-08F3-AA4D-8937-5003192F1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3921" y="3634441"/>
              <a:ext cx="1367040" cy="36481"/>
            </a:xfrm>
            <a:custGeom>
              <a:avLst/>
              <a:gdLst>
                <a:gd name="T0" fmla="*/ 1348749 w 3139"/>
                <a:gd name="T1" fmla="*/ 36036 h 82"/>
                <a:gd name="T2" fmla="*/ 17420 w 3139"/>
                <a:gd name="T3" fmla="*/ 36036 h 82"/>
                <a:gd name="T4" fmla="*/ 17420 w 3139"/>
                <a:gd name="T5" fmla="*/ 36036 h 82"/>
                <a:gd name="T6" fmla="*/ 0 w 3139"/>
                <a:gd name="T7" fmla="*/ 18241 h 82"/>
                <a:gd name="T8" fmla="*/ 0 w 3139"/>
                <a:gd name="T9" fmla="*/ 18241 h 82"/>
                <a:gd name="T10" fmla="*/ 17420 w 3139"/>
                <a:gd name="T11" fmla="*/ 0 h 82"/>
                <a:gd name="T12" fmla="*/ 1348749 w 3139"/>
                <a:gd name="T13" fmla="*/ 0 h 82"/>
                <a:gd name="T14" fmla="*/ 1348749 w 3139"/>
                <a:gd name="T15" fmla="*/ 0 h 82"/>
                <a:gd name="T16" fmla="*/ 1366604 w 3139"/>
                <a:gd name="T17" fmla="*/ 18241 h 82"/>
                <a:gd name="T18" fmla="*/ 1366604 w 3139"/>
                <a:gd name="T19" fmla="*/ 18241 h 82"/>
                <a:gd name="T20" fmla="*/ 1348749 w 3139"/>
                <a:gd name="T21" fmla="*/ 36036 h 8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139" h="82">
                  <a:moveTo>
                    <a:pt x="3097" y="81"/>
                  </a:moveTo>
                  <a:lnTo>
                    <a:pt x="40" y="81"/>
                  </a:lnTo>
                  <a:cubicBezTo>
                    <a:pt x="18" y="81"/>
                    <a:pt x="0" y="63"/>
                    <a:pt x="0" y="41"/>
                  </a:cubicBezTo>
                  <a:cubicBezTo>
                    <a:pt x="0" y="18"/>
                    <a:pt x="18" y="0"/>
                    <a:pt x="40" y="0"/>
                  </a:cubicBezTo>
                  <a:lnTo>
                    <a:pt x="3097" y="0"/>
                  </a:lnTo>
                  <a:cubicBezTo>
                    <a:pt x="3120" y="0"/>
                    <a:pt x="3138" y="18"/>
                    <a:pt x="3138" y="41"/>
                  </a:cubicBezTo>
                  <a:cubicBezTo>
                    <a:pt x="3138" y="63"/>
                    <a:pt x="3120" y="81"/>
                    <a:pt x="3097" y="8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89" name="Freeform 72">
              <a:extLst>
                <a:ext uri="{FF2B5EF4-FFF2-40B4-BE49-F238E27FC236}">
                  <a16:creationId xmlns:a16="http://schemas.microsoft.com/office/drawing/2014/main" id="{57422F53-AA7D-FA40-A52C-267638F1F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3202" y="3563401"/>
              <a:ext cx="211200" cy="176640"/>
            </a:xfrm>
            <a:custGeom>
              <a:avLst/>
              <a:gdLst>
                <a:gd name="T0" fmla="*/ 190691 w 484"/>
                <a:gd name="T1" fmla="*/ 176205 h 406"/>
                <a:gd name="T2" fmla="*/ 190691 w 484"/>
                <a:gd name="T3" fmla="*/ 176205 h 406"/>
                <a:gd name="T4" fmla="*/ 184145 w 484"/>
                <a:gd name="T5" fmla="*/ 175335 h 406"/>
                <a:gd name="T6" fmla="*/ 11345 w 484"/>
                <a:gd name="T7" fmla="*/ 105288 h 406"/>
                <a:gd name="T8" fmla="*/ 11345 w 484"/>
                <a:gd name="T9" fmla="*/ 105288 h 406"/>
                <a:gd name="T10" fmla="*/ 0 w 484"/>
                <a:gd name="T11" fmla="*/ 89190 h 406"/>
                <a:gd name="T12" fmla="*/ 0 w 484"/>
                <a:gd name="T13" fmla="*/ 89190 h 406"/>
                <a:gd name="T14" fmla="*/ 11345 w 484"/>
                <a:gd name="T15" fmla="*/ 72657 h 406"/>
                <a:gd name="T16" fmla="*/ 184145 w 484"/>
                <a:gd name="T17" fmla="*/ 3481 h 406"/>
                <a:gd name="T18" fmla="*/ 184145 w 484"/>
                <a:gd name="T19" fmla="*/ 3481 h 406"/>
                <a:gd name="T20" fmla="*/ 206836 w 484"/>
                <a:gd name="T21" fmla="*/ 13487 h 406"/>
                <a:gd name="T22" fmla="*/ 206836 w 484"/>
                <a:gd name="T23" fmla="*/ 13487 h 406"/>
                <a:gd name="T24" fmla="*/ 197236 w 484"/>
                <a:gd name="T25" fmla="*/ 36546 h 406"/>
                <a:gd name="T26" fmla="*/ 65018 w 484"/>
                <a:gd name="T27" fmla="*/ 89190 h 406"/>
                <a:gd name="T28" fmla="*/ 197236 w 484"/>
                <a:gd name="T29" fmla="*/ 142704 h 406"/>
                <a:gd name="T30" fmla="*/ 197236 w 484"/>
                <a:gd name="T31" fmla="*/ 142704 h 406"/>
                <a:gd name="T32" fmla="*/ 206836 w 484"/>
                <a:gd name="T33" fmla="*/ 165328 h 406"/>
                <a:gd name="T34" fmla="*/ 206836 w 484"/>
                <a:gd name="T35" fmla="*/ 165328 h 406"/>
                <a:gd name="T36" fmla="*/ 190691 w 484"/>
                <a:gd name="T37" fmla="*/ 176205 h 40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84" h="406">
                  <a:moveTo>
                    <a:pt x="437" y="405"/>
                  </a:moveTo>
                  <a:lnTo>
                    <a:pt x="437" y="405"/>
                  </a:lnTo>
                  <a:cubicBezTo>
                    <a:pt x="432" y="405"/>
                    <a:pt x="427" y="405"/>
                    <a:pt x="422" y="403"/>
                  </a:cubicBezTo>
                  <a:lnTo>
                    <a:pt x="26" y="242"/>
                  </a:lnTo>
                  <a:cubicBezTo>
                    <a:pt x="10" y="236"/>
                    <a:pt x="0" y="221"/>
                    <a:pt x="0" y="205"/>
                  </a:cubicBezTo>
                  <a:cubicBezTo>
                    <a:pt x="1" y="188"/>
                    <a:pt x="11" y="173"/>
                    <a:pt x="26" y="167"/>
                  </a:cubicBezTo>
                  <a:lnTo>
                    <a:pt x="422" y="8"/>
                  </a:lnTo>
                  <a:cubicBezTo>
                    <a:pt x="443" y="0"/>
                    <a:pt x="466" y="10"/>
                    <a:pt x="474" y="31"/>
                  </a:cubicBezTo>
                  <a:cubicBezTo>
                    <a:pt x="483" y="52"/>
                    <a:pt x="472" y="76"/>
                    <a:pt x="452" y="84"/>
                  </a:cubicBezTo>
                  <a:lnTo>
                    <a:pt x="149" y="205"/>
                  </a:lnTo>
                  <a:lnTo>
                    <a:pt x="452" y="328"/>
                  </a:lnTo>
                  <a:cubicBezTo>
                    <a:pt x="473" y="336"/>
                    <a:pt x="483" y="360"/>
                    <a:pt x="474" y="380"/>
                  </a:cubicBezTo>
                  <a:cubicBezTo>
                    <a:pt x="468" y="396"/>
                    <a:pt x="453" y="405"/>
                    <a:pt x="437" y="40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0" name="Freeform 73">
              <a:extLst>
                <a:ext uri="{FF2B5EF4-FFF2-40B4-BE49-F238E27FC236}">
                  <a16:creationId xmlns:a16="http://schemas.microsoft.com/office/drawing/2014/main" id="{81AE014D-8D3A-814A-B3BA-C10734332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0161" y="3507720"/>
              <a:ext cx="520321" cy="163201"/>
            </a:xfrm>
            <a:custGeom>
              <a:avLst/>
              <a:gdLst>
                <a:gd name="T0" fmla="*/ 61394 w 1195"/>
                <a:gd name="T1" fmla="*/ 127419 h 374"/>
                <a:gd name="T2" fmla="*/ 349203 w 1195"/>
                <a:gd name="T3" fmla="*/ 127419 h 374"/>
                <a:gd name="T4" fmla="*/ 454138 w 1195"/>
                <a:gd name="T5" fmla="*/ 35346 h 374"/>
                <a:gd name="T6" fmla="*/ 153266 w 1195"/>
                <a:gd name="T7" fmla="*/ 35346 h 374"/>
                <a:gd name="T8" fmla="*/ 61394 w 1195"/>
                <a:gd name="T9" fmla="*/ 127419 h 374"/>
                <a:gd name="T10" fmla="*/ 355734 w 1195"/>
                <a:gd name="T11" fmla="*/ 162765 h 374"/>
                <a:gd name="T12" fmla="*/ 19158 w 1195"/>
                <a:gd name="T13" fmla="*/ 162765 h 374"/>
                <a:gd name="T14" fmla="*/ 19158 w 1195"/>
                <a:gd name="T15" fmla="*/ 162765 h 374"/>
                <a:gd name="T16" fmla="*/ 2612 w 1195"/>
                <a:gd name="T17" fmla="*/ 151855 h 374"/>
                <a:gd name="T18" fmla="*/ 2612 w 1195"/>
                <a:gd name="T19" fmla="*/ 151855 h 374"/>
                <a:gd name="T20" fmla="*/ 6531 w 1195"/>
                <a:gd name="T21" fmla="*/ 132655 h 374"/>
                <a:gd name="T22" fmla="*/ 133672 w 1195"/>
                <a:gd name="T23" fmla="*/ 5673 h 374"/>
                <a:gd name="T24" fmla="*/ 133672 w 1195"/>
                <a:gd name="T25" fmla="*/ 5673 h 374"/>
                <a:gd name="T26" fmla="*/ 145864 w 1195"/>
                <a:gd name="T27" fmla="*/ 0 h 374"/>
                <a:gd name="T28" fmla="*/ 501163 w 1195"/>
                <a:gd name="T29" fmla="*/ 0 h 374"/>
                <a:gd name="T30" fmla="*/ 501163 w 1195"/>
                <a:gd name="T31" fmla="*/ 0 h 374"/>
                <a:gd name="T32" fmla="*/ 517709 w 1195"/>
                <a:gd name="T33" fmla="*/ 11782 h 374"/>
                <a:gd name="T34" fmla="*/ 517709 w 1195"/>
                <a:gd name="T35" fmla="*/ 11782 h 374"/>
                <a:gd name="T36" fmla="*/ 512484 w 1195"/>
                <a:gd name="T37" fmla="*/ 30982 h 374"/>
                <a:gd name="T38" fmla="*/ 367490 w 1195"/>
                <a:gd name="T39" fmla="*/ 158401 h 374"/>
                <a:gd name="T40" fmla="*/ 367490 w 1195"/>
                <a:gd name="T41" fmla="*/ 158401 h 374"/>
                <a:gd name="T42" fmla="*/ 355734 w 1195"/>
                <a:gd name="T43" fmla="*/ 162765 h 37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95" h="374">
                  <a:moveTo>
                    <a:pt x="141" y="292"/>
                  </a:moveTo>
                  <a:lnTo>
                    <a:pt x="802" y="292"/>
                  </a:lnTo>
                  <a:lnTo>
                    <a:pt x="1043" y="81"/>
                  </a:lnTo>
                  <a:lnTo>
                    <a:pt x="352" y="81"/>
                  </a:lnTo>
                  <a:lnTo>
                    <a:pt x="141" y="292"/>
                  </a:lnTo>
                  <a:close/>
                  <a:moveTo>
                    <a:pt x="817" y="373"/>
                  </a:moveTo>
                  <a:lnTo>
                    <a:pt x="44" y="373"/>
                  </a:lnTo>
                  <a:cubicBezTo>
                    <a:pt x="27" y="373"/>
                    <a:pt x="13" y="363"/>
                    <a:pt x="6" y="348"/>
                  </a:cubicBezTo>
                  <a:cubicBezTo>
                    <a:pt x="0" y="333"/>
                    <a:pt x="3" y="316"/>
                    <a:pt x="15" y="304"/>
                  </a:cubicBezTo>
                  <a:lnTo>
                    <a:pt x="307" y="13"/>
                  </a:lnTo>
                  <a:cubicBezTo>
                    <a:pt x="315" y="5"/>
                    <a:pt x="325" y="0"/>
                    <a:pt x="335" y="0"/>
                  </a:cubicBezTo>
                  <a:lnTo>
                    <a:pt x="1151" y="0"/>
                  </a:lnTo>
                  <a:cubicBezTo>
                    <a:pt x="1167" y="0"/>
                    <a:pt x="1182" y="11"/>
                    <a:pt x="1189" y="27"/>
                  </a:cubicBezTo>
                  <a:cubicBezTo>
                    <a:pt x="1194" y="43"/>
                    <a:pt x="1190" y="60"/>
                    <a:pt x="1177" y="71"/>
                  </a:cubicBezTo>
                  <a:lnTo>
                    <a:pt x="844" y="363"/>
                  </a:lnTo>
                  <a:cubicBezTo>
                    <a:pt x="836" y="370"/>
                    <a:pt x="827" y="373"/>
                    <a:pt x="817" y="3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1" name="Freeform 74">
              <a:extLst>
                <a:ext uri="{FF2B5EF4-FFF2-40B4-BE49-F238E27FC236}">
                  <a16:creationId xmlns:a16="http://schemas.microsoft.com/office/drawing/2014/main" id="{E42F74F9-E894-F841-9E3A-37617E6DC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0161" y="3640202"/>
              <a:ext cx="520321" cy="163199"/>
            </a:xfrm>
            <a:custGeom>
              <a:avLst/>
              <a:gdLst>
                <a:gd name="T0" fmla="*/ 153266 w 1195"/>
                <a:gd name="T1" fmla="*/ 127759 h 373"/>
                <a:gd name="T2" fmla="*/ 454138 w 1195"/>
                <a:gd name="T3" fmla="*/ 127759 h 373"/>
                <a:gd name="T4" fmla="*/ 349203 w 1195"/>
                <a:gd name="T5" fmla="*/ 35440 h 373"/>
                <a:gd name="T6" fmla="*/ 61394 w 1195"/>
                <a:gd name="T7" fmla="*/ 35440 h 373"/>
                <a:gd name="T8" fmla="*/ 153266 w 1195"/>
                <a:gd name="T9" fmla="*/ 127759 h 373"/>
                <a:gd name="T10" fmla="*/ 501163 w 1195"/>
                <a:gd name="T11" fmla="*/ 162761 h 373"/>
                <a:gd name="T12" fmla="*/ 145864 w 1195"/>
                <a:gd name="T13" fmla="*/ 162761 h 373"/>
                <a:gd name="T14" fmla="*/ 145864 w 1195"/>
                <a:gd name="T15" fmla="*/ 162761 h 373"/>
                <a:gd name="T16" fmla="*/ 133672 w 1195"/>
                <a:gd name="T17" fmla="*/ 157949 h 373"/>
                <a:gd name="T18" fmla="*/ 6531 w 1195"/>
                <a:gd name="T19" fmla="*/ 30190 h 373"/>
                <a:gd name="T20" fmla="*/ 6531 w 1195"/>
                <a:gd name="T21" fmla="*/ 30190 h 373"/>
                <a:gd name="T22" fmla="*/ 2612 w 1195"/>
                <a:gd name="T23" fmla="*/ 10938 h 373"/>
                <a:gd name="T24" fmla="*/ 2612 w 1195"/>
                <a:gd name="T25" fmla="*/ 10938 h 373"/>
                <a:gd name="T26" fmla="*/ 19158 w 1195"/>
                <a:gd name="T27" fmla="*/ 0 h 373"/>
                <a:gd name="T28" fmla="*/ 355734 w 1195"/>
                <a:gd name="T29" fmla="*/ 0 h 373"/>
                <a:gd name="T30" fmla="*/ 355734 w 1195"/>
                <a:gd name="T31" fmla="*/ 0 h 373"/>
                <a:gd name="T32" fmla="*/ 367490 w 1195"/>
                <a:gd name="T33" fmla="*/ 4375 h 373"/>
                <a:gd name="T34" fmla="*/ 512484 w 1195"/>
                <a:gd name="T35" fmla="*/ 132134 h 373"/>
                <a:gd name="T36" fmla="*/ 512484 w 1195"/>
                <a:gd name="T37" fmla="*/ 132134 h 373"/>
                <a:gd name="T38" fmla="*/ 517709 w 1195"/>
                <a:gd name="T39" fmla="*/ 151823 h 373"/>
                <a:gd name="T40" fmla="*/ 517709 w 1195"/>
                <a:gd name="T41" fmla="*/ 151823 h 373"/>
                <a:gd name="T42" fmla="*/ 501163 w 1195"/>
                <a:gd name="T43" fmla="*/ 162761 h 37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95" h="373">
                  <a:moveTo>
                    <a:pt x="352" y="292"/>
                  </a:moveTo>
                  <a:lnTo>
                    <a:pt x="1043" y="292"/>
                  </a:lnTo>
                  <a:lnTo>
                    <a:pt x="802" y="81"/>
                  </a:lnTo>
                  <a:lnTo>
                    <a:pt x="141" y="81"/>
                  </a:lnTo>
                  <a:lnTo>
                    <a:pt x="352" y="292"/>
                  </a:lnTo>
                  <a:close/>
                  <a:moveTo>
                    <a:pt x="1151" y="372"/>
                  </a:moveTo>
                  <a:lnTo>
                    <a:pt x="335" y="372"/>
                  </a:lnTo>
                  <a:cubicBezTo>
                    <a:pt x="325" y="372"/>
                    <a:pt x="315" y="368"/>
                    <a:pt x="307" y="361"/>
                  </a:cubicBezTo>
                  <a:lnTo>
                    <a:pt x="15" y="69"/>
                  </a:lnTo>
                  <a:cubicBezTo>
                    <a:pt x="3" y="58"/>
                    <a:pt x="0" y="40"/>
                    <a:pt x="6" y="25"/>
                  </a:cubicBezTo>
                  <a:cubicBezTo>
                    <a:pt x="13" y="10"/>
                    <a:pt x="27" y="0"/>
                    <a:pt x="44" y="0"/>
                  </a:cubicBezTo>
                  <a:lnTo>
                    <a:pt x="817" y="0"/>
                  </a:lnTo>
                  <a:cubicBezTo>
                    <a:pt x="827" y="0"/>
                    <a:pt x="836" y="4"/>
                    <a:pt x="844" y="10"/>
                  </a:cubicBezTo>
                  <a:lnTo>
                    <a:pt x="1177" y="302"/>
                  </a:lnTo>
                  <a:cubicBezTo>
                    <a:pt x="1190" y="313"/>
                    <a:pt x="1194" y="331"/>
                    <a:pt x="1189" y="347"/>
                  </a:cubicBezTo>
                  <a:cubicBezTo>
                    <a:pt x="1182" y="362"/>
                    <a:pt x="1167" y="372"/>
                    <a:pt x="1151" y="3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75">
              <a:extLst>
                <a:ext uri="{FF2B5EF4-FFF2-40B4-BE49-F238E27FC236}">
                  <a16:creationId xmlns:a16="http://schemas.microsoft.com/office/drawing/2014/main" id="{0BF83E9A-22FA-174E-8A69-21BC692B1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3041" y="3559562"/>
              <a:ext cx="111360" cy="109439"/>
            </a:xfrm>
            <a:custGeom>
              <a:avLst/>
              <a:gdLst>
                <a:gd name="T0" fmla="*/ 19066 w 257"/>
                <a:gd name="T1" fmla="*/ 109006 h 253"/>
                <a:gd name="T2" fmla="*/ 19066 w 257"/>
                <a:gd name="T3" fmla="*/ 109006 h 253"/>
                <a:gd name="T4" fmla="*/ 6500 w 257"/>
                <a:gd name="T5" fmla="*/ 103816 h 253"/>
                <a:gd name="T6" fmla="*/ 6500 w 257"/>
                <a:gd name="T7" fmla="*/ 103816 h 253"/>
                <a:gd name="T8" fmla="*/ 6500 w 257"/>
                <a:gd name="T9" fmla="*/ 79159 h 253"/>
                <a:gd name="T10" fmla="*/ 79729 w 257"/>
                <a:gd name="T11" fmla="*/ 6488 h 253"/>
                <a:gd name="T12" fmla="*/ 79729 w 257"/>
                <a:gd name="T13" fmla="*/ 6488 h 253"/>
                <a:gd name="T14" fmla="*/ 103994 w 257"/>
                <a:gd name="T15" fmla="*/ 6488 h 253"/>
                <a:gd name="T16" fmla="*/ 103994 w 257"/>
                <a:gd name="T17" fmla="*/ 6488 h 253"/>
                <a:gd name="T18" fmla="*/ 103994 w 257"/>
                <a:gd name="T19" fmla="*/ 31577 h 253"/>
                <a:gd name="T20" fmla="*/ 31631 w 257"/>
                <a:gd name="T21" fmla="*/ 103816 h 253"/>
                <a:gd name="T22" fmla="*/ 31631 w 257"/>
                <a:gd name="T23" fmla="*/ 103816 h 253"/>
                <a:gd name="T24" fmla="*/ 19066 w 257"/>
                <a:gd name="T25" fmla="*/ 109006 h 2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7" h="253">
                  <a:moveTo>
                    <a:pt x="44" y="252"/>
                  </a:moveTo>
                  <a:lnTo>
                    <a:pt x="44" y="252"/>
                  </a:lnTo>
                  <a:cubicBezTo>
                    <a:pt x="34" y="252"/>
                    <a:pt x="24" y="248"/>
                    <a:pt x="15" y="240"/>
                  </a:cubicBezTo>
                  <a:cubicBezTo>
                    <a:pt x="0" y="225"/>
                    <a:pt x="0" y="199"/>
                    <a:pt x="15" y="183"/>
                  </a:cubicBezTo>
                  <a:lnTo>
                    <a:pt x="184" y="15"/>
                  </a:lnTo>
                  <a:cubicBezTo>
                    <a:pt x="199" y="0"/>
                    <a:pt x="225" y="0"/>
                    <a:pt x="240" y="15"/>
                  </a:cubicBezTo>
                  <a:cubicBezTo>
                    <a:pt x="256" y="31"/>
                    <a:pt x="256" y="57"/>
                    <a:pt x="240" y="73"/>
                  </a:cubicBezTo>
                  <a:lnTo>
                    <a:pt x="73" y="240"/>
                  </a:lnTo>
                  <a:cubicBezTo>
                    <a:pt x="65" y="248"/>
                    <a:pt x="55" y="252"/>
                    <a:pt x="44" y="2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3" name="Freeform 76">
              <a:extLst>
                <a:ext uri="{FF2B5EF4-FFF2-40B4-BE49-F238E27FC236}">
                  <a16:creationId xmlns:a16="http://schemas.microsoft.com/office/drawing/2014/main" id="{6B2B6D68-A1CC-834B-87C0-98FAD202F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881" y="3559562"/>
              <a:ext cx="111360" cy="109439"/>
            </a:xfrm>
            <a:custGeom>
              <a:avLst/>
              <a:gdLst>
                <a:gd name="T0" fmla="*/ 19066 w 257"/>
                <a:gd name="T1" fmla="*/ 109006 h 253"/>
                <a:gd name="T2" fmla="*/ 19066 w 257"/>
                <a:gd name="T3" fmla="*/ 109006 h 253"/>
                <a:gd name="T4" fmla="*/ 6933 w 257"/>
                <a:gd name="T5" fmla="*/ 103816 h 253"/>
                <a:gd name="T6" fmla="*/ 6933 w 257"/>
                <a:gd name="T7" fmla="*/ 103816 h 253"/>
                <a:gd name="T8" fmla="*/ 6933 w 257"/>
                <a:gd name="T9" fmla="*/ 79159 h 253"/>
                <a:gd name="T10" fmla="*/ 79295 w 257"/>
                <a:gd name="T11" fmla="*/ 6488 h 253"/>
                <a:gd name="T12" fmla="*/ 79295 w 257"/>
                <a:gd name="T13" fmla="*/ 6488 h 253"/>
                <a:gd name="T14" fmla="*/ 103994 w 257"/>
                <a:gd name="T15" fmla="*/ 6488 h 253"/>
                <a:gd name="T16" fmla="*/ 103994 w 257"/>
                <a:gd name="T17" fmla="*/ 6488 h 253"/>
                <a:gd name="T18" fmla="*/ 103994 w 257"/>
                <a:gd name="T19" fmla="*/ 31577 h 253"/>
                <a:gd name="T20" fmla="*/ 31631 w 257"/>
                <a:gd name="T21" fmla="*/ 103816 h 253"/>
                <a:gd name="T22" fmla="*/ 31631 w 257"/>
                <a:gd name="T23" fmla="*/ 103816 h 253"/>
                <a:gd name="T24" fmla="*/ 19066 w 257"/>
                <a:gd name="T25" fmla="*/ 109006 h 2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7" h="253">
                  <a:moveTo>
                    <a:pt x="44" y="252"/>
                  </a:moveTo>
                  <a:lnTo>
                    <a:pt x="44" y="252"/>
                  </a:lnTo>
                  <a:cubicBezTo>
                    <a:pt x="34" y="252"/>
                    <a:pt x="23" y="248"/>
                    <a:pt x="16" y="240"/>
                  </a:cubicBezTo>
                  <a:cubicBezTo>
                    <a:pt x="0" y="225"/>
                    <a:pt x="0" y="199"/>
                    <a:pt x="16" y="183"/>
                  </a:cubicBezTo>
                  <a:lnTo>
                    <a:pt x="183" y="15"/>
                  </a:lnTo>
                  <a:cubicBezTo>
                    <a:pt x="199" y="0"/>
                    <a:pt x="224" y="0"/>
                    <a:pt x="240" y="15"/>
                  </a:cubicBezTo>
                  <a:cubicBezTo>
                    <a:pt x="256" y="31"/>
                    <a:pt x="256" y="57"/>
                    <a:pt x="240" y="73"/>
                  </a:cubicBezTo>
                  <a:lnTo>
                    <a:pt x="73" y="240"/>
                  </a:lnTo>
                  <a:cubicBezTo>
                    <a:pt x="65" y="248"/>
                    <a:pt x="55" y="252"/>
                    <a:pt x="44" y="2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77">
              <a:extLst>
                <a:ext uri="{FF2B5EF4-FFF2-40B4-BE49-F238E27FC236}">
                  <a16:creationId xmlns:a16="http://schemas.microsoft.com/office/drawing/2014/main" id="{525163F0-0741-2F4B-B118-7619F09A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3041" y="3638280"/>
              <a:ext cx="111360" cy="109441"/>
            </a:xfrm>
            <a:custGeom>
              <a:avLst/>
              <a:gdLst>
                <a:gd name="T0" fmla="*/ 91861 w 257"/>
                <a:gd name="T1" fmla="*/ 109008 h 253"/>
                <a:gd name="T2" fmla="*/ 91861 w 257"/>
                <a:gd name="T3" fmla="*/ 109008 h 253"/>
                <a:gd name="T4" fmla="*/ 79729 w 257"/>
                <a:gd name="T5" fmla="*/ 104250 h 253"/>
                <a:gd name="T6" fmla="*/ 6500 w 257"/>
                <a:gd name="T7" fmla="*/ 31578 h 253"/>
                <a:gd name="T8" fmla="*/ 6500 w 257"/>
                <a:gd name="T9" fmla="*/ 31578 h 253"/>
                <a:gd name="T10" fmla="*/ 6500 w 257"/>
                <a:gd name="T11" fmla="*/ 6921 h 253"/>
                <a:gd name="T12" fmla="*/ 6500 w 257"/>
                <a:gd name="T13" fmla="*/ 6921 h 253"/>
                <a:gd name="T14" fmla="*/ 31631 w 257"/>
                <a:gd name="T15" fmla="*/ 6921 h 253"/>
                <a:gd name="T16" fmla="*/ 103994 w 257"/>
                <a:gd name="T17" fmla="*/ 79161 h 253"/>
                <a:gd name="T18" fmla="*/ 103994 w 257"/>
                <a:gd name="T19" fmla="*/ 79161 h 253"/>
                <a:gd name="T20" fmla="*/ 103994 w 257"/>
                <a:gd name="T21" fmla="*/ 104250 h 253"/>
                <a:gd name="T22" fmla="*/ 103994 w 257"/>
                <a:gd name="T23" fmla="*/ 104250 h 253"/>
                <a:gd name="T24" fmla="*/ 91861 w 257"/>
                <a:gd name="T25" fmla="*/ 109008 h 2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7" h="253">
                  <a:moveTo>
                    <a:pt x="212" y="252"/>
                  </a:moveTo>
                  <a:lnTo>
                    <a:pt x="212" y="252"/>
                  </a:lnTo>
                  <a:cubicBezTo>
                    <a:pt x="202" y="252"/>
                    <a:pt x="191" y="248"/>
                    <a:pt x="184" y="241"/>
                  </a:cubicBezTo>
                  <a:lnTo>
                    <a:pt x="15" y="73"/>
                  </a:lnTo>
                  <a:cubicBezTo>
                    <a:pt x="0" y="57"/>
                    <a:pt x="0" y="32"/>
                    <a:pt x="15" y="16"/>
                  </a:cubicBezTo>
                  <a:cubicBezTo>
                    <a:pt x="31" y="0"/>
                    <a:pt x="57" y="0"/>
                    <a:pt x="73" y="16"/>
                  </a:cubicBezTo>
                  <a:lnTo>
                    <a:pt x="240" y="183"/>
                  </a:lnTo>
                  <a:cubicBezTo>
                    <a:pt x="256" y="199"/>
                    <a:pt x="256" y="225"/>
                    <a:pt x="240" y="241"/>
                  </a:cubicBezTo>
                  <a:cubicBezTo>
                    <a:pt x="232" y="248"/>
                    <a:pt x="222" y="252"/>
                    <a:pt x="212" y="2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78">
              <a:extLst>
                <a:ext uri="{FF2B5EF4-FFF2-40B4-BE49-F238E27FC236}">
                  <a16:creationId xmlns:a16="http://schemas.microsoft.com/office/drawing/2014/main" id="{292148D0-66A6-3243-B914-D113142F3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881" y="3638280"/>
              <a:ext cx="111360" cy="109441"/>
            </a:xfrm>
            <a:custGeom>
              <a:avLst/>
              <a:gdLst>
                <a:gd name="T0" fmla="*/ 91861 w 257"/>
                <a:gd name="T1" fmla="*/ 109008 h 253"/>
                <a:gd name="T2" fmla="*/ 91861 w 257"/>
                <a:gd name="T3" fmla="*/ 109008 h 253"/>
                <a:gd name="T4" fmla="*/ 79295 w 257"/>
                <a:gd name="T5" fmla="*/ 104250 h 253"/>
                <a:gd name="T6" fmla="*/ 6933 w 257"/>
                <a:gd name="T7" fmla="*/ 31578 h 253"/>
                <a:gd name="T8" fmla="*/ 6933 w 257"/>
                <a:gd name="T9" fmla="*/ 31578 h 253"/>
                <a:gd name="T10" fmla="*/ 6933 w 257"/>
                <a:gd name="T11" fmla="*/ 6921 h 253"/>
                <a:gd name="T12" fmla="*/ 6933 w 257"/>
                <a:gd name="T13" fmla="*/ 6921 h 253"/>
                <a:gd name="T14" fmla="*/ 31631 w 257"/>
                <a:gd name="T15" fmla="*/ 6921 h 253"/>
                <a:gd name="T16" fmla="*/ 103994 w 257"/>
                <a:gd name="T17" fmla="*/ 79161 h 253"/>
                <a:gd name="T18" fmla="*/ 103994 w 257"/>
                <a:gd name="T19" fmla="*/ 79161 h 253"/>
                <a:gd name="T20" fmla="*/ 103994 w 257"/>
                <a:gd name="T21" fmla="*/ 104250 h 253"/>
                <a:gd name="T22" fmla="*/ 103994 w 257"/>
                <a:gd name="T23" fmla="*/ 104250 h 253"/>
                <a:gd name="T24" fmla="*/ 91861 w 257"/>
                <a:gd name="T25" fmla="*/ 109008 h 2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7" h="253">
                  <a:moveTo>
                    <a:pt x="212" y="252"/>
                  </a:moveTo>
                  <a:lnTo>
                    <a:pt x="212" y="252"/>
                  </a:lnTo>
                  <a:cubicBezTo>
                    <a:pt x="201" y="252"/>
                    <a:pt x="191" y="248"/>
                    <a:pt x="183" y="241"/>
                  </a:cubicBezTo>
                  <a:lnTo>
                    <a:pt x="16" y="73"/>
                  </a:lnTo>
                  <a:cubicBezTo>
                    <a:pt x="0" y="57"/>
                    <a:pt x="0" y="32"/>
                    <a:pt x="16" y="16"/>
                  </a:cubicBezTo>
                  <a:cubicBezTo>
                    <a:pt x="32" y="0"/>
                    <a:pt x="57" y="0"/>
                    <a:pt x="73" y="16"/>
                  </a:cubicBezTo>
                  <a:lnTo>
                    <a:pt x="240" y="183"/>
                  </a:lnTo>
                  <a:cubicBezTo>
                    <a:pt x="256" y="199"/>
                    <a:pt x="256" y="225"/>
                    <a:pt x="240" y="241"/>
                  </a:cubicBezTo>
                  <a:cubicBezTo>
                    <a:pt x="232" y="248"/>
                    <a:pt x="222" y="252"/>
                    <a:pt x="212" y="2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79">
              <a:extLst>
                <a:ext uri="{FF2B5EF4-FFF2-40B4-BE49-F238E27FC236}">
                  <a16:creationId xmlns:a16="http://schemas.microsoft.com/office/drawing/2014/main" id="{1AA5972B-D4E5-8647-8436-A7A74533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041" y="3396361"/>
              <a:ext cx="652800" cy="545280"/>
            </a:xfrm>
            <a:custGeom>
              <a:avLst/>
              <a:gdLst>
                <a:gd name="T0" fmla="*/ 587998 w 1501"/>
                <a:gd name="T1" fmla="*/ 282883 h 1251"/>
                <a:gd name="T2" fmla="*/ 326183 w 1501"/>
                <a:gd name="T3" fmla="*/ 544844 h 1251"/>
                <a:gd name="T4" fmla="*/ 64367 w 1501"/>
                <a:gd name="T5" fmla="*/ 282883 h 1251"/>
                <a:gd name="T6" fmla="*/ 64367 w 1501"/>
                <a:gd name="T7" fmla="*/ 282883 h 1251"/>
                <a:gd name="T8" fmla="*/ 64367 w 1501"/>
                <a:gd name="T9" fmla="*/ 47946 h 1251"/>
                <a:gd name="T10" fmla="*/ 64367 w 1501"/>
                <a:gd name="T11" fmla="*/ 47946 h 1251"/>
                <a:gd name="T12" fmla="*/ 181357 w 1501"/>
                <a:gd name="T13" fmla="*/ 0 h 1251"/>
                <a:gd name="T14" fmla="*/ 181357 w 1501"/>
                <a:gd name="T15" fmla="*/ 0 h 1251"/>
                <a:gd name="T16" fmla="*/ 221369 w 1501"/>
                <a:gd name="T17" fmla="*/ 4795 h 1251"/>
                <a:gd name="T18" fmla="*/ 221369 w 1501"/>
                <a:gd name="T19" fmla="*/ 4795 h 1251"/>
                <a:gd name="T20" fmla="*/ 221369 w 1501"/>
                <a:gd name="T21" fmla="*/ 4795 h 1251"/>
                <a:gd name="T22" fmla="*/ 298783 w 1501"/>
                <a:gd name="T23" fmla="*/ 47946 h 1251"/>
                <a:gd name="T24" fmla="*/ 326183 w 1501"/>
                <a:gd name="T25" fmla="*/ 75406 h 1251"/>
                <a:gd name="T26" fmla="*/ 354017 w 1501"/>
                <a:gd name="T27" fmla="*/ 47946 h 1251"/>
                <a:gd name="T28" fmla="*/ 354017 w 1501"/>
                <a:gd name="T29" fmla="*/ 47946 h 1251"/>
                <a:gd name="T30" fmla="*/ 471008 w 1501"/>
                <a:gd name="T31" fmla="*/ 0 h 1251"/>
                <a:gd name="T32" fmla="*/ 471008 w 1501"/>
                <a:gd name="T33" fmla="*/ 0 h 1251"/>
                <a:gd name="T34" fmla="*/ 587998 w 1501"/>
                <a:gd name="T35" fmla="*/ 47946 h 1251"/>
                <a:gd name="T36" fmla="*/ 587998 w 1501"/>
                <a:gd name="T37" fmla="*/ 47946 h 1251"/>
                <a:gd name="T38" fmla="*/ 587998 w 1501"/>
                <a:gd name="T39" fmla="*/ 282883 h 125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01" h="1251">
                  <a:moveTo>
                    <a:pt x="1352" y="649"/>
                  </a:moveTo>
                  <a:lnTo>
                    <a:pt x="750" y="1250"/>
                  </a:lnTo>
                  <a:lnTo>
                    <a:pt x="148" y="649"/>
                  </a:lnTo>
                  <a:cubicBezTo>
                    <a:pt x="0" y="500"/>
                    <a:pt x="0" y="258"/>
                    <a:pt x="148" y="110"/>
                  </a:cubicBezTo>
                  <a:cubicBezTo>
                    <a:pt x="222" y="37"/>
                    <a:pt x="320" y="0"/>
                    <a:pt x="417" y="0"/>
                  </a:cubicBezTo>
                  <a:cubicBezTo>
                    <a:pt x="448" y="0"/>
                    <a:pt x="479" y="3"/>
                    <a:pt x="509" y="11"/>
                  </a:cubicBezTo>
                  <a:cubicBezTo>
                    <a:pt x="575" y="27"/>
                    <a:pt x="636" y="59"/>
                    <a:pt x="687" y="110"/>
                  </a:cubicBezTo>
                  <a:lnTo>
                    <a:pt x="750" y="173"/>
                  </a:lnTo>
                  <a:lnTo>
                    <a:pt x="814" y="110"/>
                  </a:lnTo>
                  <a:cubicBezTo>
                    <a:pt x="888" y="37"/>
                    <a:pt x="985" y="0"/>
                    <a:pt x="1083" y="0"/>
                  </a:cubicBezTo>
                  <a:cubicBezTo>
                    <a:pt x="1181" y="0"/>
                    <a:pt x="1278" y="37"/>
                    <a:pt x="1352" y="110"/>
                  </a:cubicBezTo>
                  <a:cubicBezTo>
                    <a:pt x="1500" y="258"/>
                    <a:pt x="1500" y="500"/>
                    <a:pt x="1352" y="64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80">
              <a:extLst>
                <a:ext uri="{FF2B5EF4-FFF2-40B4-BE49-F238E27FC236}">
                  <a16:creationId xmlns:a16="http://schemas.microsoft.com/office/drawing/2014/main" id="{9E2A4D81-8B3D-FF41-BED0-5E1FD764F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40" y="3434761"/>
              <a:ext cx="163201" cy="122880"/>
            </a:xfrm>
            <a:custGeom>
              <a:avLst/>
              <a:gdLst>
                <a:gd name="T0" fmla="*/ 8269 w 375"/>
                <a:gd name="T1" fmla="*/ 16009 h 284"/>
                <a:gd name="T2" fmla="*/ 8269 w 375"/>
                <a:gd name="T3" fmla="*/ 16009 h 284"/>
                <a:gd name="T4" fmla="*/ 7398 w 375"/>
                <a:gd name="T5" fmla="*/ 3894 h 284"/>
                <a:gd name="T6" fmla="*/ 7398 w 375"/>
                <a:gd name="T7" fmla="*/ 3894 h 284"/>
                <a:gd name="T8" fmla="*/ 85735 w 375"/>
                <a:gd name="T9" fmla="*/ 7788 h 284"/>
                <a:gd name="T10" fmla="*/ 85735 w 375"/>
                <a:gd name="T11" fmla="*/ 7788 h 284"/>
                <a:gd name="T12" fmla="*/ 162331 w 375"/>
                <a:gd name="T13" fmla="*/ 112928 h 284"/>
                <a:gd name="T14" fmla="*/ 162331 w 375"/>
                <a:gd name="T15" fmla="*/ 112928 h 284"/>
                <a:gd name="T16" fmla="*/ 149710 w 375"/>
                <a:gd name="T17" fmla="*/ 115092 h 284"/>
                <a:gd name="T18" fmla="*/ 149710 w 375"/>
                <a:gd name="T19" fmla="*/ 115092 h 284"/>
                <a:gd name="T20" fmla="*/ 76596 w 375"/>
                <a:gd name="T21" fmla="*/ 27259 h 284"/>
                <a:gd name="T22" fmla="*/ 76596 w 375"/>
                <a:gd name="T23" fmla="*/ 27259 h 284"/>
                <a:gd name="T24" fmla="*/ 8269 w 375"/>
                <a:gd name="T25" fmla="*/ 16009 h 28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75" h="284">
                  <a:moveTo>
                    <a:pt x="19" y="37"/>
                  </a:moveTo>
                  <a:lnTo>
                    <a:pt x="19" y="37"/>
                  </a:lnTo>
                  <a:cubicBezTo>
                    <a:pt x="1" y="37"/>
                    <a:pt x="0" y="11"/>
                    <a:pt x="17" y="9"/>
                  </a:cubicBezTo>
                  <a:cubicBezTo>
                    <a:pt x="71" y="1"/>
                    <a:pt x="133" y="0"/>
                    <a:pt x="197" y="18"/>
                  </a:cubicBezTo>
                  <a:cubicBezTo>
                    <a:pt x="316" y="50"/>
                    <a:pt x="365" y="163"/>
                    <a:pt x="373" y="261"/>
                  </a:cubicBezTo>
                  <a:cubicBezTo>
                    <a:pt x="374" y="278"/>
                    <a:pt x="350" y="283"/>
                    <a:pt x="344" y="266"/>
                  </a:cubicBezTo>
                  <a:cubicBezTo>
                    <a:pt x="323" y="189"/>
                    <a:pt x="275" y="93"/>
                    <a:pt x="176" y="63"/>
                  </a:cubicBezTo>
                  <a:cubicBezTo>
                    <a:pt x="118" y="45"/>
                    <a:pt x="65" y="39"/>
                    <a:pt x="19" y="37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81">
              <a:extLst>
                <a:ext uri="{FF2B5EF4-FFF2-40B4-BE49-F238E27FC236}">
                  <a16:creationId xmlns:a16="http://schemas.microsoft.com/office/drawing/2014/main" id="{2B21DE52-1B02-6343-92C3-B0FB4AEF5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1251" y="3396361"/>
              <a:ext cx="358688" cy="545280"/>
            </a:xfrm>
            <a:custGeom>
              <a:avLst/>
              <a:gdLst>
                <a:gd name="T0" fmla="*/ 822 w 823"/>
                <a:gd name="T1" fmla="*/ 1178 h 1251"/>
                <a:gd name="T2" fmla="*/ 750 w 823"/>
                <a:gd name="T3" fmla="*/ 1250 h 1251"/>
                <a:gd name="T4" fmla="*/ 148 w 823"/>
                <a:gd name="T5" fmla="*/ 649 h 1251"/>
                <a:gd name="T6" fmla="*/ 148 w 823"/>
                <a:gd name="T7" fmla="*/ 649 h 1251"/>
                <a:gd name="T8" fmla="*/ 148 w 823"/>
                <a:gd name="T9" fmla="*/ 110 h 1251"/>
                <a:gd name="T10" fmla="*/ 148 w 823"/>
                <a:gd name="T11" fmla="*/ 110 h 1251"/>
                <a:gd name="T12" fmla="*/ 417 w 823"/>
                <a:gd name="T13" fmla="*/ 0 h 1251"/>
                <a:gd name="T14" fmla="*/ 417 w 823"/>
                <a:gd name="T15" fmla="*/ 0 h 1251"/>
                <a:gd name="T16" fmla="*/ 509 w 823"/>
                <a:gd name="T17" fmla="*/ 11 h 1251"/>
                <a:gd name="T18" fmla="*/ 509 w 823"/>
                <a:gd name="T19" fmla="*/ 11 h 1251"/>
                <a:gd name="T20" fmla="*/ 188 w 823"/>
                <a:gd name="T21" fmla="*/ 320 h 1251"/>
                <a:gd name="T22" fmla="*/ 188 w 823"/>
                <a:gd name="T23" fmla="*/ 320 h 1251"/>
                <a:gd name="T24" fmla="*/ 822 w 823"/>
                <a:gd name="T25" fmla="*/ 1178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3" h="1251">
                  <a:moveTo>
                    <a:pt x="822" y="1178"/>
                  </a:moveTo>
                  <a:lnTo>
                    <a:pt x="750" y="1250"/>
                  </a:lnTo>
                  <a:lnTo>
                    <a:pt x="148" y="649"/>
                  </a:lnTo>
                  <a:lnTo>
                    <a:pt x="148" y="649"/>
                  </a:lnTo>
                  <a:cubicBezTo>
                    <a:pt x="0" y="500"/>
                    <a:pt x="0" y="258"/>
                    <a:pt x="148" y="110"/>
                  </a:cubicBezTo>
                  <a:lnTo>
                    <a:pt x="148" y="110"/>
                  </a:lnTo>
                  <a:cubicBezTo>
                    <a:pt x="222" y="37"/>
                    <a:pt x="320" y="0"/>
                    <a:pt x="417" y="0"/>
                  </a:cubicBezTo>
                  <a:lnTo>
                    <a:pt x="417" y="0"/>
                  </a:lnTo>
                  <a:cubicBezTo>
                    <a:pt x="448" y="0"/>
                    <a:pt x="479" y="3"/>
                    <a:pt x="509" y="11"/>
                  </a:cubicBezTo>
                  <a:lnTo>
                    <a:pt x="509" y="11"/>
                  </a:lnTo>
                  <a:cubicBezTo>
                    <a:pt x="502" y="11"/>
                    <a:pt x="208" y="8"/>
                    <a:pt x="188" y="320"/>
                  </a:cubicBezTo>
                  <a:lnTo>
                    <a:pt x="188" y="320"/>
                  </a:lnTo>
                  <a:cubicBezTo>
                    <a:pt x="169" y="618"/>
                    <a:pt x="489" y="781"/>
                    <a:pt x="822" y="117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grpSp>
        <p:nvGrpSpPr>
          <p:cNvPr id="199" name="Group 6">
            <a:extLst>
              <a:ext uri="{FF2B5EF4-FFF2-40B4-BE49-F238E27FC236}">
                <a16:creationId xmlns:a16="http://schemas.microsoft.com/office/drawing/2014/main" id="{2EC57475-CEAB-1F42-A087-6FCC91288736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8571976" y="2348999"/>
            <a:ext cx="6096195" cy="2160000"/>
            <a:chOff x="2952960" y="5066761"/>
            <a:chExt cx="3050881" cy="1080961"/>
          </a:xfrm>
        </p:grpSpPr>
        <p:sp>
          <p:nvSpPr>
            <p:cNvPr id="200" name="Freeform 177">
              <a:extLst>
                <a:ext uri="{FF2B5EF4-FFF2-40B4-BE49-F238E27FC236}">
                  <a16:creationId xmlns:a16="http://schemas.microsoft.com/office/drawing/2014/main" id="{FE8DF2C3-B502-2C42-BEF5-7DB8D5E3B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108" y="5066761"/>
              <a:ext cx="352391" cy="396828"/>
            </a:xfrm>
            <a:custGeom>
              <a:avLst/>
              <a:gdLst>
                <a:gd name="T0" fmla="*/ 520 w 807"/>
                <a:gd name="T1" fmla="*/ 885 h 915"/>
                <a:gd name="T2" fmla="*/ 520 w 807"/>
                <a:gd name="T3" fmla="*/ 885 h 915"/>
                <a:gd name="T4" fmla="*/ 41 w 807"/>
                <a:gd name="T5" fmla="*/ 0 h 915"/>
                <a:gd name="T6" fmla="*/ 41 w 807"/>
                <a:gd name="T7" fmla="*/ 0 h 915"/>
                <a:gd name="T8" fmla="*/ 520 w 807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7" h="915">
                  <a:moveTo>
                    <a:pt x="520" y="885"/>
                  </a:moveTo>
                  <a:lnTo>
                    <a:pt x="520" y="885"/>
                  </a:lnTo>
                  <a:cubicBezTo>
                    <a:pt x="520" y="885"/>
                    <a:pt x="0" y="914"/>
                    <a:pt x="41" y="0"/>
                  </a:cubicBezTo>
                  <a:lnTo>
                    <a:pt x="41" y="0"/>
                  </a:lnTo>
                  <a:cubicBezTo>
                    <a:pt x="41" y="0"/>
                    <a:pt x="806" y="485"/>
                    <a:pt x="520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1" name="Freeform 178">
              <a:extLst>
                <a:ext uri="{FF2B5EF4-FFF2-40B4-BE49-F238E27FC236}">
                  <a16:creationId xmlns:a16="http://schemas.microsoft.com/office/drawing/2014/main" id="{79C59869-81BB-F242-82FD-88541A99B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201" y="5601686"/>
              <a:ext cx="411123" cy="373018"/>
            </a:xfrm>
            <a:custGeom>
              <a:avLst/>
              <a:gdLst>
                <a:gd name="T0" fmla="*/ 941 w 942"/>
                <a:gd name="T1" fmla="*/ 336 h 857"/>
                <a:gd name="T2" fmla="*/ 941 w 942"/>
                <a:gd name="T3" fmla="*/ 336 h 857"/>
                <a:gd name="T4" fmla="*/ 0 w 942"/>
                <a:gd name="T5" fmla="*/ 691 h 857"/>
                <a:gd name="T6" fmla="*/ 0 w 942"/>
                <a:gd name="T7" fmla="*/ 691 h 857"/>
                <a:gd name="T8" fmla="*/ 941 w 942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857">
                  <a:moveTo>
                    <a:pt x="941" y="336"/>
                  </a:moveTo>
                  <a:lnTo>
                    <a:pt x="941" y="336"/>
                  </a:lnTo>
                  <a:cubicBezTo>
                    <a:pt x="941" y="336"/>
                    <a:pt x="900" y="856"/>
                    <a:pt x="0" y="691"/>
                  </a:cubicBezTo>
                  <a:lnTo>
                    <a:pt x="0" y="691"/>
                  </a:lnTo>
                  <a:cubicBezTo>
                    <a:pt x="0" y="691"/>
                    <a:pt x="583" y="0"/>
                    <a:pt x="941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2" name="Freeform 179">
              <a:extLst>
                <a:ext uri="{FF2B5EF4-FFF2-40B4-BE49-F238E27FC236}">
                  <a16:creationId xmlns:a16="http://schemas.microsoft.com/office/drawing/2014/main" id="{3BCDE4AA-3D4A-6A40-B857-2737B2CB6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724" y="5203270"/>
              <a:ext cx="373027" cy="412702"/>
            </a:xfrm>
            <a:custGeom>
              <a:avLst/>
              <a:gdLst>
                <a:gd name="T0" fmla="*/ 488 w 856"/>
                <a:gd name="T1" fmla="*/ 945 h 946"/>
                <a:gd name="T2" fmla="*/ 488 w 856"/>
                <a:gd name="T3" fmla="*/ 945 h 946"/>
                <a:gd name="T4" fmla="*/ 143 w 856"/>
                <a:gd name="T5" fmla="*/ 0 h 946"/>
                <a:gd name="T6" fmla="*/ 143 w 856"/>
                <a:gd name="T7" fmla="*/ 0 h 946"/>
                <a:gd name="T8" fmla="*/ 488 w 856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46">
                  <a:moveTo>
                    <a:pt x="488" y="945"/>
                  </a:moveTo>
                  <a:lnTo>
                    <a:pt x="488" y="945"/>
                  </a:lnTo>
                  <a:cubicBezTo>
                    <a:pt x="488" y="945"/>
                    <a:pt x="855" y="576"/>
                    <a:pt x="143" y="0"/>
                  </a:cubicBezTo>
                  <a:lnTo>
                    <a:pt x="143" y="0"/>
                  </a:lnTo>
                  <a:cubicBezTo>
                    <a:pt x="143" y="0"/>
                    <a:pt x="0" y="894"/>
                    <a:pt x="48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3" name="Freeform 180">
              <a:extLst>
                <a:ext uri="{FF2B5EF4-FFF2-40B4-BE49-F238E27FC236}">
                  <a16:creationId xmlns:a16="http://schemas.microsoft.com/office/drawing/2014/main" id="{CDC79873-46F1-CC42-BA5F-CD5F6FA9A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658" y="5774703"/>
              <a:ext cx="411123" cy="373019"/>
            </a:xfrm>
            <a:custGeom>
              <a:avLst/>
              <a:gdLst>
                <a:gd name="T0" fmla="*/ 944 w 945"/>
                <a:gd name="T1" fmla="*/ 367 h 857"/>
                <a:gd name="T2" fmla="*/ 944 w 945"/>
                <a:gd name="T3" fmla="*/ 367 h 857"/>
                <a:gd name="T4" fmla="*/ 0 w 945"/>
                <a:gd name="T5" fmla="*/ 713 h 857"/>
                <a:gd name="T6" fmla="*/ 0 w 945"/>
                <a:gd name="T7" fmla="*/ 713 h 857"/>
                <a:gd name="T8" fmla="*/ 944 w 945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5" h="857">
                  <a:moveTo>
                    <a:pt x="944" y="367"/>
                  </a:moveTo>
                  <a:lnTo>
                    <a:pt x="944" y="367"/>
                  </a:lnTo>
                  <a:cubicBezTo>
                    <a:pt x="944" y="367"/>
                    <a:pt x="575" y="0"/>
                    <a:pt x="0" y="713"/>
                  </a:cubicBezTo>
                  <a:lnTo>
                    <a:pt x="0" y="713"/>
                  </a:lnTo>
                  <a:cubicBezTo>
                    <a:pt x="0" y="713"/>
                    <a:pt x="893" y="856"/>
                    <a:pt x="944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4" name="Freeform 181">
              <a:extLst>
                <a:ext uri="{FF2B5EF4-FFF2-40B4-BE49-F238E27FC236}">
                  <a16:creationId xmlns:a16="http://schemas.microsoft.com/office/drawing/2014/main" id="{AC362CA4-329A-DC46-9954-B9C4DC42D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386" y="5363589"/>
              <a:ext cx="373027" cy="411114"/>
            </a:xfrm>
            <a:custGeom>
              <a:avLst/>
              <a:gdLst>
                <a:gd name="T0" fmla="*/ 489 w 857"/>
                <a:gd name="T1" fmla="*/ 944 h 945"/>
                <a:gd name="T2" fmla="*/ 489 w 857"/>
                <a:gd name="T3" fmla="*/ 944 h 945"/>
                <a:gd name="T4" fmla="*/ 144 w 857"/>
                <a:gd name="T5" fmla="*/ 0 h 945"/>
                <a:gd name="T6" fmla="*/ 144 w 857"/>
                <a:gd name="T7" fmla="*/ 0 h 945"/>
                <a:gd name="T8" fmla="*/ 489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489" y="944"/>
                  </a:moveTo>
                  <a:lnTo>
                    <a:pt x="489" y="944"/>
                  </a:lnTo>
                  <a:cubicBezTo>
                    <a:pt x="489" y="944"/>
                    <a:pt x="856" y="575"/>
                    <a:pt x="144" y="0"/>
                  </a:cubicBezTo>
                  <a:lnTo>
                    <a:pt x="144" y="0"/>
                  </a:lnTo>
                  <a:cubicBezTo>
                    <a:pt x="144" y="0"/>
                    <a:pt x="0" y="893"/>
                    <a:pt x="489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5" name="Freeform 182">
              <a:extLst>
                <a:ext uri="{FF2B5EF4-FFF2-40B4-BE49-F238E27FC236}">
                  <a16:creationId xmlns:a16="http://schemas.microsoft.com/office/drawing/2014/main" id="{B476F161-A1C3-014B-A83B-4D281B7A7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960" y="5463589"/>
              <a:ext cx="1476233" cy="600005"/>
            </a:xfrm>
            <a:custGeom>
              <a:avLst/>
              <a:gdLst>
                <a:gd name="T0" fmla="*/ 3329 w 3393"/>
                <a:gd name="T1" fmla="*/ 1376 h 1377"/>
                <a:gd name="T2" fmla="*/ 3329 w 3393"/>
                <a:gd name="T3" fmla="*/ 1376 h 1377"/>
                <a:gd name="T4" fmla="*/ 3301 w 3393"/>
                <a:gd name="T5" fmla="*/ 1369 h 1377"/>
                <a:gd name="T6" fmla="*/ 3301 w 3393"/>
                <a:gd name="T7" fmla="*/ 1369 h 1377"/>
                <a:gd name="T8" fmla="*/ 50 w 3393"/>
                <a:gd name="T9" fmla="*/ 115 h 1377"/>
                <a:gd name="T10" fmla="*/ 50 w 3393"/>
                <a:gd name="T11" fmla="*/ 115 h 1377"/>
                <a:gd name="T12" fmla="*/ 6 w 3393"/>
                <a:gd name="T13" fmla="*/ 50 h 1377"/>
                <a:gd name="T14" fmla="*/ 6 w 3393"/>
                <a:gd name="T15" fmla="*/ 50 h 1377"/>
                <a:gd name="T16" fmla="*/ 71 w 3393"/>
                <a:gd name="T17" fmla="*/ 6 h 1377"/>
                <a:gd name="T18" fmla="*/ 71 w 3393"/>
                <a:gd name="T19" fmla="*/ 6 h 1377"/>
                <a:gd name="T20" fmla="*/ 3356 w 3393"/>
                <a:gd name="T21" fmla="*/ 1272 h 1377"/>
                <a:gd name="T22" fmla="*/ 3356 w 3393"/>
                <a:gd name="T23" fmla="*/ 1272 h 1377"/>
                <a:gd name="T24" fmla="*/ 3377 w 3393"/>
                <a:gd name="T25" fmla="*/ 1348 h 1377"/>
                <a:gd name="T26" fmla="*/ 3377 w 3393"/>
                <a:gd name="T27" fmla="*/ 1348 h 1377"/>
                <a:gd name="T28" fmla="*/ 3329 w 3393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3" h="1377">
                  <a:moveTo>
                    <a:pt x="3329" y="1376"/>
                  </a:moveTo>
                  <a:lnTo>
                    <a:pt x="3329" y="1376"/>
                  </a:lnTo>
                  <a:cubicBezTo>
                    <a:pt x="3319" y="1376"/>
                    <a:pt x="3310" y="1374"/>
                    <a:pt x="3301" y="1369"/>
                  </a:cubicBezTo>
                  <a:lnTo>
                    <a:pt x="3301" y="1369"/>
                  </a:lnTo>
                  <a:cubicBezTo>
                    <a:pt x="3285" y="1360"/>
                    <a:pt x="1611" y="417"/>
                    <a:pt x="50" y="115"/>
                  </a:cubicBezTo>
                  <a:lnTo>
                    <a:pt x="50" y="115"/>
                  </a:lnTo>
                  <a:cubicBezTo>
                    <a:pt x="20" y="109"/>
                    <a:pt x="0" y="80"/>
                    <a:pt x="6" y="50"/>
                  </a:cubicBezTo>
                  <a:lnTo>
                    <a:pt x="6" y="50"/>
                  </a:lnTo>
                  <a:cubicBezTo>
                    <a:pt x="12" y="20"/>
                    <a:pt x="41" y="0"/>
                    <a:pt x="71" y="6"/>
                  </a:cubicBezTo>
                  <a:lnTo>
                    <a:pt x="71" y="6"/>
                  </a:lnTo>
                  <a:cubicBezTo>
                    <a:pt x="1651" y="311"/>
                    <a:pt x="3339" y="1262"/>
                    <a:pt x="3356" y="1272"/>
                  </a:cubicBezTo>
                  <a:lnTo>
                    <a:pt x="3356" y="1272"/>
                  </a:lnTo>
                  <a:cubicBezTo>
                    <a:pt x="3383" y="1287"/>
                    <a:pt x="3392" y="1321"/>
                    <a:pt x="3377" y="1348"/>
                  </a:cubicBezTo>
                  <a:lnTo>
                    <a:pt x="3377" y="1348"/>
                  </a:lnTo>
                  <a:cubicBezTo>
                    <a:pt x="3367" y="1366"/>
                    <a:pt x="3348" y="1376"/>
                    <a:pt x="3329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6" name="Freeform 183">
              <a:extLst>
                <a:ext uri="{FF2B5EF4-FFF2-40B4-BE49-F238E27FC236}">
                  <a16:creationId xmlns:a16="http://schemas.microsoft.com/office/drawing/2014/main" id="{C3E8A890-78FE-624B-8AE7-21FFBFC0F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6144" y="5317557"/>
              <a:ext cx="120638" cy="268256"/>
            </a:xfrm>
            <a:custGeom>
              <a:avLst/>
              <a:gdLst>
                <a:gd name="T0" fmla="*/ 238 w 279"/>
                <a:gd name="T1" fmla="*/ 612 h 613"/>
                <a:gd name="T2" fmla="*/ 238 w 279"/>
                <a:gd name="T3" fmla="*/ 612 h 613"/>
                <a:gd name="T4" fmla="*/ 237 w 279"/>
                <a:gd name="T5" fmla="*/ 612 h 613"/>
                <a:gd name="T6" fmla="*/ 237 w 279"/>
                <a:gd name="T7" fmla="*/ 612 h 613"/>
                <a:gd name="T8" fmla="*/ 205 w 279"/>
                <a:gd name="T9" fmla="*/ 577 h 613"/>
                <a:gd name="T10" fmla="*/ 205 w 279"/>
                <a:gd name="T11" fmla="*/ 577 h 613"/>
                <a:gd name="T12" fmla="*/ 11 w 279"/>
                <a:gd name="T13" fmla="*/ 58 h 613"/>
                <a:gd name="T14" fmla="*/ 11 w 279"/>
                <a:gd name="T15" fmla="*/ 58 h 613"/>
                <a:gd name="T16" fmla="*/ 18 w 279"/>
                <a:gd name="T17" fmla="*/ 11 h 613"/>
                <a:gd name="T18" fmla="*/ 18 w 279"/>
                <a:gd name="T19" fmla="*/ 11 h 613"/>
                <a:gd name="T20" fmla="*/ 65 w 279"/>
                <a:gd name="T21" fmla="*/ 18 h 613"/>
                <a:gd name="T22" fmla="*/ 65 w 279"/>
                <a:gd name="T23" fmla="*/ 18 h 613"/>
                <a:gd name="T24" fmla="*/ 272 w 279"/>
                <a:gd name="T25" fmla="*/ 579 h 613"/>
                <a:gd name="T26" fmla="*/ 272 w 279"/>
                <a:gd name="T27" fmla="*/ 579 h 613"/>
                <a:gd name="T28" fmla="*/ 238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238" y="612"/>
                  </a:moveTo>
                  <a:lnTo>
                    <a:pt x="238" y="612"/>
                  </a:lnTo>
                  <a:cubicBezTo>
                    <a:pt x="238" y="612"/>
                    <a:pt x="238" y="612"/>
                    <a:pt x="237" y="612"/>
                  </a:cubicBezTo>
                  <a:lnTo>
                    <a:pt x="237" y="612"/>
                  </a:lnTo>
                  <a:cubicBezTo>
                    <a:pt x="219" y="611"/>
                    <a:pt x="205" y="596"/>
                    <a:pt x="205" y="577"/>
                  </a:cubicBezTo>
                  <a:lnTo>
                    <a:pt x="205" y="577"/>
                  </a:lnTo>
                  <a:cubicBezTo>
                    <a:pt x="205" y="573"/>
                    <a:pt x="209" y="329"/>
                    <a:pt x="11" y="58"/>
                  </a:cubicBezTo>
                  <a:lnTo>
                    <a:pt x="11" y="58"/>
                  </a:lnTo>
                  <a:cubicBezTo>
                    <a:pt x="0" y="42"/>
                    <a:pt x="3" y="22"/>
                    <a:pt x="18" y="11"/>
                  </a:cubicBezTo>
                  <a:lnTo>
                    <a:pt x="18" y="11"/>
                  </a:lnTo>
                  <a:cubicBezTo>
                    <a:pt x="33" y="0"/>
                    <a:pt x="54" y="3"/>
                    <a:pt x="65" y="18"/>
                  </a:cubicBezTo>
                  <a:lnTo>
                    <a:pt x="65" y="18"/>
                  </a:lnTo>
                  <a:cubicBezTo>
                    <a:pt x="278" y="310"/>
                    <a:pt x="272" y="568"/>
                    <a:pt x="272" y="579"/>
                  </a:cubicBezTo>
                  <a:lnTo>
                    <a:pt x="272" y="579"/>
                  </a:lnTo>
                  <a:cubicBezTo>
                    <a:pt x="271" y="597"/>
                    <a:pt x="257" y="612"/>
                    <a:pt x="238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7" name="Freeform 184">
              <a:extLst>
                <a:ext uri="{FF2B5EF4-FFF2-40B4-BE49-F238E27FC236}">
                  <a16:creationId xmlns:a16="http://schemas.microsoft.com/office/drawing/2014/main" id="{D1116D2D-D2DE-3543-B1F6-64DA31FE4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336" y="5660416"/>
              <a:ext cx="258737" cy="141271"/>
            </a:xfrm>
            <a:custGeom>
              <a:avLst/>
              <a:gdLst>
                <a:gd name="T0" fmla="*/ 36 w 591"/>
                <a:gd name="T1" fmla="*/ 327 h 328"/>
                <a:gd name="T2" fmla="*/ 36 w 591"/>
                <a:gd name="T3" fmla="*/ 327 h 328"/>
                <a:gd name="T4" fmla="*/ 4 w 591"/>
                <a:gd name="T5" fmla="*/ 300 h 328"/>
                <a:gd name="T6" fmla="*/ 4 w 591"/>
                <a:gd name="T7" fmla="*/ 300 h 328"/>
                <a:gd name="T8" fmla="*/ 30 w 591"/>
                <a:gd name="T9" fmla="*/ 261 h 328"/>
                <a:gd name="T10" fmla="*/ 30 w 591"/>
                <a:gd name="T11" fmla="*/ 261 h 328"/>
                <a:gd name="T12" fmla="*/ 528 w 591"/>
                <a:gd name="T13" fmla="*/ 15 h 328"/>
                <a:gd name="T14" fmla="*/ 528 w 591"/>
                <a:gd name="T15" fmla="*/ 15 h 328"/>
                <a:gd name="T16" fmla="*/ 575 w 591"/>
                <a:gd name="T17" fmla="*/ 12 h 328"/>
                <a:gd name="T18" fmla="*/ 575 w 591"/>
                <a:gd name="T19" fmla="*/ 12 h 328"/>
                <a:gd name="T20" fmla="*/ 578 w 591"/>
                <a:gd name="T21" fmla="*/ 59 h 328"/>
                <a:gd name="T22" fmla="*/ 578 w 591"/>
                <a:gd name="T23" fmla="*/ 59 h 328"/>
                <a:gd name="T24" fmla="*/ 43 w 591"/>
                <a:gd name="T25" fmla="*/ 326 h 328"/>
                <a:gd name="T26" fmla="*/ 43 w 591"/>
                <a:gd name="T27" fmla="*/ 326 h 328"/>
                <a:gd name="T28" fmla="*/ 36 w 591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1" h="328">
                  <a:moveTo>
                    <a:pt x="36" y="327"/>
                  </a:moveTo>
                  <a:lnTo>
                    <a:pt x="36" y="327"/>
                  </a:lnTo>
                  <a:cubicBezTo>
                    <a:pt x="21" y="327"/>
                    <a:pt x="7" y="316"/>
                    <a:pt x="4" y="300"/>
                  </a:cubicBezTo>
                  <a:lnTo>
                    <a:pt x="4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3" y="198"/>
                    <a:pt x="526" y="17"/>
                    <a:pt x="528" y="15"/>
                  </a:cubicBezTo>
                  <a:lnTo>
                    <a:pt x="528" y="15"/>
                  </a:lnTo>
                  <a:cubicBezTo>
                    <a:pt x="540" y="2"/>
                    <a:pt x="561" y="0"/>
                    <a:pt x="575" y="12"/>
                  </a:cubicBezTo>
                  <a:lnTo>
                    <a:pt x="575" y="12"/>
                  </a:lnTo>
                  <a:cubicBezTo>
                    <a:pt x="588" y="24"/>
                    <a:pt x="590" y="46"/>
                    <a:pt x="578" y="59"/>
                  </a:cubicBezTo>
                  <a:lnTo>
                    <a:pt x="578" y="59"/>
                  </a:lnTo>
                  <a:cubicBezTo>
                    <a:pt x="571" y="67"/>
                    <a:pt x="398" y="259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9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8" name="Freeform 185">
              <a:extLst>
                <a:ext uri="{FF2B5EF4-FFF2-40B4-BE49-F238E27FC236}">
                  <a16:creationId xmlns:a16="http://schemas.microsoft.com/office/drawing/2014/main" id="{1166405C-0916-2F45-9D89-7B38F0207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332" y="5846132"/>
              <a:ext cx="257150" cy="142858"/>
            </a:xfrm>
            <a:custGeom>
              <a:avLst/>
              <a:gdLst>
                <a:gd name="T0" fmla="*/ 36 w 590"/>
                <a:gd name="T1" fmla="*/ 327 h 328"/>
                <a:gd name="T2" fmla="*/ 36 w 590"/>
                <a:gd name="T3" fmla="*/ 327 h 328"/>
                <a:gd name="T4" fmla="*/ 3 w 590"/>
                <a:gd name="T5" fmla="*/ 300 h 328"/>
                <a:gd name="T6" fmla="*/ 3 w 590"/>
                <a:gd name="T7" fmla="*/ 300 h 328"/>
                <a:gd name="T8" fmla="*/ 30 w 590"/>
                <a:gd name="T9" fmla="*/ 261 h 328"/>
                <a:gd name="T10" fmla="*/ 30 w 590"/>
                <a:gd name="T11" fmla="*/ 261 h 328"/>
                <a:gd name="T12" fmla="*/ 527 w 590"/>
                <a:gd name="T13" fmla="*/ 15 h 328"/>
                <a:gd name="T14" fmla="*/ 527 w 590"/>
                <a:gd name="T15" fmla="*/ 15 h 328"/>
                <a:gd name="T16" fmla="*/ 574 w 590"/>
                <a:gd name="T17" fmla="*/ 12 h 328"/>
                <a:gd name="T18" fmla="*/ 574 w 590"/>
                <a:gd name="T19" fmla="*/ 12 h 328"/>
                <a:gd name="T20" fmla="*/ 577 w 590"/>
                <a:gd name="T21" fmla="*/ 59 h 328"/>
                <a:gd name="T22" fmla="*/ 577 w 590"/>
                <a:gd name="T23" fmla="*/ 59 h 328"/>
                <a:gd name="T24" fmla="*/ 43 w 590"/>
                <a:gd name="T25" fmla="*/ 326 h 328"/>
                <a:gd name="T26" fmla="*/ 43 w 590"/>
                <a:gd name="T27" fmla="*/ 326 h 328"/>
                <a:gd name="T28" fmla="*/ 36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36" y="327"/>
                  </a:moveTo>
                  <a:lnTo>
                    <a:pt x="36" y="327"/>
                  </a:lnTo>
                  <a:cubicBezTo>
                    <a:pt x="20" y="327"/>
                    <a:pt x="6" y="316"/>
                    <a:pt x="3" y="300"/>
                  </a:cubicBezTo>
                  <a:lnTo>
                    <a:pt x="3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1" y="199"/>
                    <a:pt x="526" y="17"/>
                    <a:pt x="527" y="15"/>
                  </a:cubicBezTo>
                  <a:lnTo>
                    <a:pt x="527" y="15"/>
                  </a:lnTo>
                  <a:cubicBezTo>
                    <a:pt x="539" y="2"/>
                    <a:pt x="561" y="0"/>
                    <a:pt x="574" y="12"/>
                  </a:cubicBezTo>
                  <a:lnTo>
                    <a:pt x="574" y="12"/>
                  </a:lnTo>
                  <a:cubicBezTo>
                    <a:pt x="588" y="25"/>
                    <a:pt x="589" y="46"/>
                    <a:pt x="577" y="59"/>
                  </a:cubicBezTo>
                  <a:lnTo>
                    <a:pt x="577" y="59"/>
                  </a:lnTo>
                  <a:cubicBezTo>
                    <a:pt x="570" y="68"/>
                    <a:pt x="397" y="260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8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09" name="Freeform 186">
              <a:extLst>
                <a:ext uri="{FF2B5EF4-FFF2-40B4-BE49-F238E27FC236}">
                  <a16:creationId xmlns:a16="http://schemas.microsoft.com/office/drawing/2014/main" id="{45DEAAB8-04AB-6F4C-8D65-2709B7F5D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697" y="5476288"/>
              <a:ext cx="93653" cy="279367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2 w 218"/>
                <a:gd name="T9" fmla="*/ 600 h 642"/>
                <a:gd name="T10" fmla="*/ 92 w 218"/>
                <a:gd name="T11" fmla="*/ 600 h 642"/>
                <a:gd name="T12" fmla="*/ 8 w 218"/>
                <a:gd name="T13" fmla="*/ 51 h 642"/>
                <a:gd name="T14" fmla="*/ 8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6 h 642"/>
                <a:gd name="T26" fmla="*/ 156 w 218"/>
                <a:gd name="T27" fmla="*/ 616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9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8"/>
                    <a:pt x="92" y="600"/>
                  </a:cubicBezTo>
                  <a:lnTo>
                    <a:pt x="92" y="600"/>
                  </a:lnTo>
                  <a:cubicBezTo>
                    <a:pt x="92" y="597"/>
                    <a:pt x="146" y="359"/>
                    <a:pt x="8" y="51"/>
                  </a:cubicBezTo>
                  <a:lnTo>
                    <a:pt x="8" y="51"/>
                  </a:lnTo>
                  <a:cubicBezTo>
                    <a:pt x="0" y="35"/>
                    <a:pt x="8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6"/>
                  </a:cubicBezTo>
                  <a:lnTo>
                    <a:pt x="156" y="616"/>
                  </a:lnTo>
                  <a:cubicBezTo>
                    <a:pt x="153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0" name="Freeform 187">
              <a:extLst>
                <a:ext uri="{FF2B5EF4-FFF2-40B4-BE49-F238E27FC236}">
                  <a16:creationId xmlns:a16="http://schemas.microsoft.com/office/drawing/2014/main" id="{CB1A7763-0B77-894F-9AD8-887E4951C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946" y="5654067"/>
              <a:ext cx="93654" cy="280955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1 w 218"/>
                <a:gd name="T9" fmla="*/ 600 h 642"/>
                <a:gd name="T10" fmla="*/ 91 w 218"/>
                <a:gd name="T11" fmla="*/ 600 h 642"/>
                <a:gd name="T12" fmla="*/ 7 w 218"/>
                <a:gd name="T13" fmla="*/ 51 h 642"/>
                <a:gd name="T14" fmla="*/ 7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5 h 642"/>
                <a:gd name="T26" fmla="*/ 156 w 218"/>
                <a:gd name="T27" fmla="*/ 615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8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7"/>
                    <a:pt x="91" y="600"/>
                  </a:cubicBezTo>
                  <a:lnTo>
                    <a:pt x="91" y="600"/>
                  </a:lnTo>
                  <a:cubicBezTo>
                    <a:pt x="92" y="597"/>
                    <a:pt x="146" y="358"/>
                    <a:pt x="7" y="51"/>
                  </a:cubicBezTo>
                  <a:lnTo>
                    <a:pt x="7" y="51"/>
                  </a:lnTo>
                  <a:cubicBezTo>
                    <a:pt x="0" y="34"/>
                    <a:pt x="7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5"/>
                  </a:cubicBezTo>
                  <a:lnTo>
                    <a:pt x="156" y="615"/>
                  </a:lnTo>
                  <a:cubicBezTo>
                    <a:pt x="152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1" name="Freeform 188">
              <a:extLst>
                <a:ext uri="{FF2B5EF4-FFF2-40B4-BE49-F238E27FC236}">
                  <a16:creationId xmlns:a16="http://schemas.microsoft.com/office/drawing/2014/main" id="{D8D3A3F6-E2D9-6941-B626-FEDD80E7C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484" y="5541368"/>
              <a:ext cx="258738" cy="109524"/>
            </a:xfrm>
            <a:custGeom>
              <a:avLst/>
              <a:gdLst>
                <a:gd name="T0" fmla="*/ 38 w 597"/>
                <a:gd name="T1" fmla="*/ 250 h 251"/>
                <a:gd name="T2" fmla="*/ 38 w 597"/>
                <a:gd name="T3" fmla="*/ 250 h 251"/>
                <a:gd name="T4" fmla="*/ 8 w 597"/>
                <a:gd name="T5" fmla="*/ 231 h 251"/>
                <a:gd name="T6" fmla="*/ 8 w 597"/>
                <a:gd name="T7" fmla="*/ 231 h 251"/>
                <a:gd name="T8" fmla="*/ 23 w 597"/>
                <a:gd name="T9" fmla="*/ 186 h 251"/>
                <a:gd name="T10" fmla="*/ 23 w 597"/>
                <a:gd name="T11" fmla="*/ 186 h 251"/>
                <a:gd name="T12" fmla="*/ 554 w 597"/>
                <a:gd name="T13" fmla="*/ 3 h 251"/>
                <a:gd name="T14" fmla="*/ 554 w 597"/>
                <a:gd name="T15" fmla="*/ 3 h 251"/>
                <a:gd name="T16" fmla="*/ 593 w 597"/>
                <a:gd name="T17" fmla="*/ 30 h 251"/>
                <a:gd name="T18" fmla="*/ 593 w 597"/>
                <a:gd name="T19" fmla="*/ 30 h 251"/>
                <a:gd name="T20" fmla="*/ 567 w 597"/>
                <a:gd name="T21" fmla="*/ 69 h 251"/>
                <a:gd name="T22" fmla="*/ 567 w 597"/>
                <a:gd name="T23" fmla="*/ 69 h 251"/>
                <a:gd name="T24" fmla="*/ 53 w 597"/>
                <a:gd name="T25" fmla="*/ 246 h 251"/>
                <a:gd name="T26" fmla="*/ 53 w 597"/>
                <a:gd name="T27" fmla="*/ 246 h 251"/>
                <a:gd name="T28" fmla="*/ 38 w 597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7" h="251">
                  <a:moveTo>
                    <a:pt x="38" y="250"/>
                  </a:moveTo>
                  <a:lnTo>
                    <a:pt x="38" y="250"/>
                  </a:lnTo>
                  <a:cubicBezTo>
                    <a:pt x="25" y="250"/>
                    <a:pt x="14" y="243"/>
                    <a:pt x="8" y="231"/>
                  </a:cubicBezTo>
                  <a:lnTo>
                    <a:pt x="8" y="231"/>
                  </a:lnTo>
                  <a:cubicBezTo>
                    <a:pt x="0" y="215"/>
                    <a:pt x="7" y="195"/>
                    <a:pt x="23" y="186"/>
                  </a:cubicBezTo>
                  <a:lnTo>
                    <a:pt x="23" y="186"/>
                  </a:lnTo>
                  <a:cubicBezTo>
                    <a:pt x="285" y="57"/>
                    <a:pt x="543" y="5"/>
                    <a:pt x="554" y="3"/>
                  </a:cubicBezTo>
                  <a:lnTo>
                    <a:pt x="554" y="3"/>
                  </a:lnTo>
                  <a:cubicBezTo>
                    <a:pt x="572" y="0"/>
                    <a:pt x="589" y="11"/>
                    <a:pt x="593" y="30"/>
                  </a:cubicBezTo>
                  <a:lnTo>
                    <a:pt x="593" y="30"/>
                  </a:lnTo>
                  <a:cubicBezTo>
                    <a:pt x="596" y="48"/>
                    <a:pt x="584" y="65"/>
                    <a:pt x="567" y="69"/>
                  </a:cubicBezTo>
                  <a:lnTo>
                    <a:pt x="567" y="69"/>
                  </a:lnTo>
                  <a:cubicBezTo>
                    <a:pt x="564" y="69"/>
                    <a:pt x="307" y="121"/>
                    <a:pt x="53" y="246"/>
                  </a:cubicBezTo>
                  <a:lnTo>
                    <a:pt x="53" y="246"/>
                  </a:lnTo>
                  <a:cubicBezTo>
                    <a:pt x="48" y="249"/>
                    <a:pt x="43" y="250"/>
                    <a:pt x="38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2" name="Freeform 189">
              <a:extLst>
                <a:ext uri="{FF2B5EF4-FFF2-40B4-BE49-F238E27FC236}">
                  <a16:creationId xmlns:a16="http://schemas.microsoft.com/office/drawing/2014/main" id="{6DA239C9-09BB-3E42-AC96-EEFCC0874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15" y="5066761"/>
              <a:ext cx="352391" cy="396828"/>
            </a:xfrm>
            <a:custGeom>
              <a:avLst/>
              <a:gdLst>
                <a:gd name="T0" fmla="*/ 287 w 808"/>
                <a:gd name="T1" fmla="*/ 885 h 915"/>
                <a:gd name="T2" fmla="*/ 287 w 808"/>
                <a:gd name="T3" fmla="*/ 885 h 915"/>
                <a:gd name="T4" fmla="*/ 764 w 808"/>
                <a:gd name="T5" fmla="*/ 0 h 915"/>
                <a:gd name="T6" fmla="*/ 764 w 808"/>
                <a:gd name="T7" fmla="*/ 0 h 915"/>
                <a:gd name="T8" fmla="*/ 287 w 808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915">
                  <a:moveTo>
                    <a:pt x="287" y="885"/>
                  </a:moveTo>
                  <a:lnTo>
                    <a:pt x="287" y="885"/>
                  </a:lnTo>
                  <a:cubicBezTo>
                    <a:pt x="287" y="885"/>
                    <a:pt x="807" y="914"/>
                    <a:pt x="764" y="0"/>
                  </a:cubicBezTo>
                  <a:lnTo>
                    <a:pt x="764" y="0"/>
                  </a:lnTo>
                  <a:cubicBezTo>
                    <a:pt x="764" y="0"/>
                    <a:pt x="0" y="485"/>
                    <a:pt x="287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3" name="Freeform 190">
              <a:extLst>
                <a:ext uri="{FF2B5EF4-FFF2-40B4-BE49-F238E27FC236}">
                  <a16:creationId xmlns:a16="http://schemas.microsoft.com/office/drawing/2014/main" id="{2A26D70E-1A75-D74C-9B3C-A2BE2D9F2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478" y="5601686"/>
              <a:ext cx="411122" cy="373018"/>
            </a:xfrm>
            <a:custGeom>
              <a:avLst/>
              <a:gdLst>
                <a:gd name="T0" fmla="*/ 0 w 943"/>
                <a:gd name="T1" fmla="*/ 336 h 857"/>
                <a:gd name="T2" fmla="*/ 0 w 943"/>
                <a:gd name="T3" fmla="*/ 336 h 857"/>
                <a:gd name="T4" fmla="*/ 942 w 943"/>
                <a:gd name="T5" fmla="*/ 691 h 857"/>
                <a:gd name="T6" fmla="*/ 942 w 943"/>
                <a:gd name="T7" fmla="*/ 691 h 857"/>
                <a:gd name="T8" fmla="*/ 0 w 943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857">
                  <a:moveTo>
                    <a:pt x="0" y="336"/>
                  </a:moveTo>
                  <a:lnTo>
                    <a:pt x="0" y="336"/>
                  </a:lnTo>
                  <a:cubicBezTo>
                    <a:pt x="0" y="336"/>
                    <a:pt x="41" y="856"/>
                    <a:pt x="942" y="691"/>
                  </a:cubicBezTo>
                  <a:lnTo>
                    <a:pt x="942" y="691"/>
                  </a:lnTo>
                  <a:cubicBezTo>
                    <a:pt x="942" y="691"/>
                    <a:pt x="358" y="0"/>
                    <a:pt x="0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4" name="Freeform 191">
              <a:extLst>
                <a:ext uri="{FF2B5EF4-FFF2-40B4-BE49-F238E27FC236}">
                  <a16:creationId xmlns:a16="http://schemas.microsoft.com/office/drawing/2014/main" id="{9D9D5E13-B716-C743-B8BD-9FE492F8F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63" y="5203270"/>
              <a:ext cx="374614" cy="412702"/>
            </a:xfrm>
            <a:custGeom>
              <a:avLst/>
              <a:gdLst>
                <a:gd name="T0" fmla="*/ 368 w 858"/>
                <a:gd name="T1" fmla="*/ 945 h 946"/>
                <a:gd name="T2" fmla="*/ 368 w 858"/>
                <a:gd name="T3" fmla="*/ 945 h 946"/>
                <a:gd name="T4" fmla="*/ 713 w 858"/>
                <a:gd name="T5" fmla="*/ 0 h 946"/>
                <a:gd name="T6" fmla="*/ 713 w 858"/>
                <a:gd name="T7" fmla="*/ 0 h 946"/>
                <a:gd name="T8" fmla="*/ 368 w 858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8" h="946">
                  <a:moveTo>
                    <a:pt x="368" y="945"/>
                  </a:moveTo>
                  <a:lnTo>
                    <a:pt x="368" y="945"/>
                  </a:lnTo>
                  <a:cubicBezTo>
                    <a:pt x="368" y="945"/>
                    <a:pt x="0" y="576"/>
                    <a:pt x="713" y="0"/>
                  </a:cubicBezTo>
                  <a:lnTo>
                    <a:pt x="713" y="0"/>
                  </a:lnTo>
                  <a:cubicBezTo>
                    <a:pt x="713" y="0"/>
                    <a:pt x="857" y="894"/>
                    <a:pt x="36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5" name="Freeform 192">
              <a:extLst>
                <a:ext uri="{FF2B5EF4-FFF2-40B4-BE49-F238E27FC236}">
                  <a16:creationId xmlns:a16="http://schemas.microsoft.com/office/drawing/2014/main" id="{98ACAEB1-81F3-C841-BDBA-BD6C024C2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433" y="5774703"/>
              <a:ext cx="412710" cy="373019"/>
            </a:xfrm>
            <a:custGeom>
              <a:avLst/>
              <a:gdLst>
                <a:gd name="T0" fmla="*/ 0 w 946"/>
                <a:gd name="T1" fmla="*/ 367 h 857"/>
                <a:gd name="T2" fmla="*/ 0 w 946"/>
                <a:gd name="T3" fmla="*/ 367 h 857"/>
                <a:gd name="T4" fmla="*/ 945 w 946"/>
                <a:gd name="T5" fmla="*/ 713 h 857"/>
                <a:gd name="T6" fmla="*/ 945 w 946"/>
                <a:gd name="T7" fmla="*/ 713 h 857"/>
                <a:gd name="T8" fmla="*/ 0 w 946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6" h="857">
                  <a:moveTo>
                    <a:pt x="0" y="367"/>
                  </a:moveTo>
                  <a:lnTo>
                    <a:pt x="0" y="367"/>
                  </a:lnTo>
                  <a:cubicBezTo>
                    <a:pt x="0" y="367"/>
                    <a:pt x="370" y="0"/>
                    <a:pt x="945" y="713"/>
                  </a:cubicBezTo>
                  <a:lnTo>
                    <a:pt x="945" y="713"/>
                  </a:lnTo>
                  <a:cubicBezTo>
                    <a:pt x="945" y="713"/>
                    <a:pt x="51" y="856"/>
                    <a:pt x="0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6" name="Freeform 193">
              <a:extLst>
                <a:ext uri="{FF2B5EF4-FFF2-40B4-BE49-F238E27FC236}">
                  <a16:creationId xmlns:a16="http://schemas.microsoft.com/office/drawing/2014/main" id="{7D542CF4-7A0A-594F-985A-14267FA63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801" y="5363589"/>
              <a:ext cx="373027" cy="411114"/>
            </a:xfrm>
            <a:custGeom>
              <a:avLst/>
              <a:gdLst>
                <a:gd name="T0" fmla="*/ 367 w 857"/>
                <a:gd name="T1" fmla="*/ 944 h 945"/>
                <a:gd name="T2" fmla="*/ 367 w 857"/>
                <a:gd name="T3" fmla="*/ 944 h 945"/>
                <a:gd name="T4" fmla="*/ 712 w 857"/>
                <a:gd name="T5" fmla="*/ 0 h 945"/>
                <a:gd name="T6" fmla="*/ 712 w 857"/>
                <a:gd name="T7" fmla="*/ 0 h 945"/>
                <a:gd name="T8" fmla="*/ 367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367" y="944"/>
                  </a:moveTo>
                  <a:lnTo>
                    <a:pt x="367" y="944"/>
                  </a:lnTo>
                  <a:cubicBezTo>
                    <a:pt x="367" y="944"/>
                    <a:pt x="0" y="575"/>
                    <a:pt x="712" y="0"/>
                  </a:cubicBezTo>
                  <a:lnTo>
                    <a:pt x="712" y="0"/>
                  </a:lnTo>
                  <a:cubicBezTo>
                    <a:pt x="712" y="0"/>
                    <a:pt x="856" y="893"/>
                    <a:pt x="367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7" name="Freeform 194">
              <a:extLst>
                <a:ext uri="{FF2B5EF4-FFF2-40B4-BE49-F238E27FC236}">
                  <a16:creationId xmlns:a16="http://schemas.microsoft.com/office/drawing/2014/main" id="{D3E3ED2F-F9D2-8640-9B0A-AE26D797C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608" y="5463589"/>
              <a:ext cx="1476233" cy="600005"/>
            </a:xfrm>
            <a:custGeom>
              <a:avLst/>
              <a:gdLst>
                <a:gd name="T0" fmla="*/ 64 w 3392"/>
                <a:gd name="T1" fmla="*/ 1376 h 1377"/>
                <a:gd name="T2" fmla="*/ 64 w 3392"/>
                <a:gd name="T3" fmla="*/ 1376 h 1377"/>
                <a:gd name="T4" fmla="*/ 15 w 3392"/>
                <a:gd name="T5" fmla="*/ 1348 h 1377"/>
                <a:gd name="T6" fmla="*/ 15 w 3392"/>
                <a:gd name="T7" fmla="*/ 1348 h 1377"/>
                <a:gd name="T8" fmla="*/ 36 w 3392"/>
                <a:gd name="T9" fmla="*/ 1272 h 1377"/>
                <a:gd name="T10" fmla="*/ 36 w 3392"/>
                <a:gd name="T11" fmla="*/ 1272 h 1377"/>
                <a:gd name="T12" fmla="*/ 3320 w 3392"/>
                <a:gd name="T13" fmla="*/ 6 h 1377"/>
                <a:gd name="T14" fmla="*/ 3320 w 3392"/>
                <a:gd name="T15" fmla="*/ 6 h 1377"/>
                <a:gd name="T16" fmla="*/ 3386 w 3392"/>
                <a:gd name="T17" fmla="*/ 50 h 1377"/>
                <a:gd name="T18" fmla="*/ 3386 w 3392"/>
                <a:gd name="T19" fmla="*/ 50 h 1377"/>
                <a:gd name="T20" fmla="*/ 3342 w 3392"/>
                <a:gd name="T21" fmla="*/ 115 h 1377"/>
                <a:gd name="T22" fmla="*/ 3342 w 3392"/>
                <a:gd name="T23" fmla="*/ 115 h 1377"/>
                <a:gd name="T24" fmla="*/ 91 w 3392"/>
                <a:gd name="T25" fmla="*/ 1369 h 1377"/>
                <a:gd name="T26" fmla="*/ 91 w 3392"/>
                <a:gd name="T27" fmla="*/ 1369 h 1377"/>
                <a:gd name="T28" fmla="*/ 64 w 3392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2" h="1377">
                  <a:moveTo>
                    <a:pt x="64" y="1376"/>
                  </a:moveTo>
                  <a:lnTo>
                    <a:pt x="64" y="1376"/>
                  </a:lnTo>
                  <a:cubicBezTo>
                    <a:pt x="45" y="1376"/>
                    <a:pt x="26" y="1366"/>
                    <a:pt x="15" y="1348"/>
                  </a:cubicBezTo>
                  <a:lnTo>
                    <a:pt x="15" y="1348"/>
                  </a:lnTo>
                  <a:cubicBezTo>
                    <a:pt x="0" y="1321"/>
                    <a:pt x="9" y="1287"/>
                    <a:pt x="36" y="1272"/>
                  </a:cubicBezTo>
                  <a:lnTo>
                    <a:pt x="36" y="1272"/>
                  </a:lnTo>
                  <a:cubicBezTo>
                    <a:pt x="53" y="1262"/>
                    <a:pt x="1741" y="311"/>
                    <a:pt x="3320" y="6"/>
                  </a:cubicBezTo>
                  <a:lnTo>
                    <a:pt x="3320" y="6"/>
                  </a:lnTo>
                  <a:cubicBezTo>
                    <a:pt x="3351" y="0"/>
                    <a:pt x="3380" y="20"/>
                    <a:pt x="3386" y="50"/>
                  </a:cubicBezTo>
                  <a:lnTo>
                    <a:pt x="3386" y="50"/>
                  </a:lnTo>
                  <a:cubicBezTo>
                    <a:pt x="3391" y="80"/>
                    <a:pt x="3372" y="109"/>
                    <a:pt x="3342" y="115"/>
                  </a:cubicBezTo>
                  <a:lnTo>
                    <a:pt x="3342" y="115"/>
                  </a:lnTo>
                  <a:cubicBezTo>
                    <a:pt x="1780" y="417"/>
                    <a:pt x="108" y="1360"/>
                    <a:pt x="91" y="1369"/>
                  </a:cubicBezTo>
                  <a:lnTo>
                    <a:pt x="91" y="1369"/>
                  </a:lnTo>
                  <a:cubicBezTo>
                    <a:pt x="82" y="1374"/>
                    <a:pt x="73" y="1376"/>
                    <a:pt x="64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8" name="Freeform 195">
              <a:extLst>
                <a:ext uri="{FF2B5EF4-FFF2-40B4-BE49-F238E27FC236}">
                  <a16:creationId xmlns:a16="http://schemas.microsoft.com/office/drawing/2014/main" id="{1617C4DB-9639-A240-94CD-C2832EC0F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845" y="5317557"/>
              <a:ext cx="122225" cy="268256"/>
            </a:xfrm>
            <a:custGeom>
              <a:avLst/>
              <a:gdLst>
                <a:gd name="T0" fmla="*/ 40 w 279"/>
                <a:gd name="T1" fmla="*/ 612 h 613"/>
                <a:gd name="T2" fmla="*/ 40 w 279"/>
                <a:gd name="T3" fmla="*/ 612 h 613"/>
                <a:gd name="T4" fmla="*/ 6 w 279"/>
                <a:gd name="T5" fmla="*/ 579 h 613"/>
                <a:gd name="T6" fmla="*/ 6 w 279"/>
                <a:gd name="T7" fmla="*/ 579 h 613"/>
                <a:gd name="T8" fmla="*/ 213 w 279"/>
                <a:gd name="T9" fmla="*/ 18 h 613"/>
                <a:gd name="T10" fmla="*/ 213 w 279"/>
                <a:gd name="T11" fmla="*/ 18 h 613"/>
                <a:gd name="T12" fmla="*/ 260 w 279"/>
                <a:gd name="T13" fmla="*/ 11 h 613"/>
                <a:gd name="T14" fmla="*/ 260 w 279"/>
                <a:gd name="T15" fmla="*/ 11 h 613"/>
                <a:gd name="T16" fmla="*/ 267 w 279"/>
                <a:gd name="T17" fmla="*/ 58 h 613"/>
                <a:gd name="T18" fmla="*/ 267 w 279"/>
                <a:gd name="T19" fmla="*/ 58 h 613"/>
                <a:gd name="T20" fmla="*/ 73 w 279"/>
                <a:gd name="T21" fmla="*/ 577 h 613"/>
                <a:gd name="T22" fmla="*/ 73 w 279"/>
                <a:gd name="T23" fmla="*/ 577 h 613"/>
                <a:gd name="T24" fmla="*/ 41 w 279"/>
                <a:gd name="T25" fmla="*/ 612 h 613"/>
                <a:gd name="T26" fmla="*/ 41 w 279"/>
                <a:gd name="T27" fmla="*/ 612 h 613"/>
                <a:gd name="T28" fmla="*/ 40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40" y="612"/>
                  </a:moveTo>
                  <a:lnTo>
                    <a:pt x="40" y="612"/>
                  </a:lnTo>
                  <a:cubicBezTo>
                    <a:pt x="22" y="612"/>
                    <a:pt x="7" y="597"/>
                    <a:pt x="6" y="579"/>
                  </a:cubicBezTo>
                  <a:lnTo>
                    <a:pt x="6" y="579"/>
                  </a:lnTo>
                  <a:cubicBezTo>
                    <a:pt x="6" y="568"/>
                    <a:pt x="0" y="310"/>
                    <a:pt x="213" y="18"/>
                  </a:cubicBezTo>
                  <a:lnTo>
                    <a:pt x="213" y="18"/>
                  </a:lnTo>
                  <a:cubicBezTo>
                    <a:pt x="224" y="3"/>
                    <a:pt x="245" y="0"/>
                    <a:pt x="260" y="11"/>
                  </a:cubicBezTo>
                  <a:lnTo>
                    <a:pt x="260" y="11"/>
                  </a:lnTo>
                  <a:cubicBezTo>
                    <a:pt x="275" y="22"/>
                    <a:pt x="278" y="42"/>
                    <a:pt x="267" y="58"/>
                  </a:cubicBezTo>
                  <a:lnTo>
                    <a:pt x="267" y="58"/>
                  </a:lnTo>
                  <a:cubicBezTo>
                    <a:pt x="68" y="331"/>
                    <a:pt x="73" y="575"/>
                    <a:pt x="73" y="577"/>
                  </a:cubicBezTo>
                  <a:lnTo>
                    <a:pt x="73" y="577"/>
                  </a:lnTo>
                  <a:cubicBezTo>
                    <a:pt x="74" y="596"/>
                    <a:pt x="59" y="611"/>
                    <a:pt x="41" y="612"/>
                  </a:cubicBezTo>
                  <a:lnTo>
                    <a:pt x="41" y="612"/>
                  </a:lnTo>
                  <a:cubicBezTo>
                    <a:pt x="40" y="612"/>
                    <a:pt x="40" y="612"/>
                    <a:pt x="40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9" name="Freeform 196">
              <a:extLst>
                <a:ext uri="{FF2B5EF4-FFF2-40B4-BE49-F238E27FC236}">
                  <a16:creationId xmlns:a16="http://schemas.microsoft.com/office/drawing/2014/main" id="{BAE751EB-A25E-4448-81DA-778E317D6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27" y="5660416"/>
              <a:ext cx="258738" cy="141271"/>
            </a:xfrm>
            <a:custGeom>
              <a:avLst/>
              <a:gdLst>
                <a:gd name="T0" fmla="*/ 554 w 590"/>
                <a:gd name="T1" fmla="*/ 327 h 328"/>
                <a:gd name="T2" fmla="*/ 554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3 w 590"/>
                <a:gd name="T17" fmla="*/ 15 h 328"/>
                <a:gd name="T18" fmla="*/ 63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7 w 590"/>
                <a:gd name="T25" fmla="*/ 300 h 328"/>
                <a:gd name="T26" fmla="*/ 587 w 590"/>
                <a:gd name="T27" fmla="*/ 300 h 328"/>
                <a:gd name="T28" fmla="*/ 554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4" y="327"/>
                  </a:moveTo>
                  <a:lnTo>
                    <a:pt x="554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3" y="259"/>
                    <a:pt x="20" y="67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2" y="24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3" y="15"/>
                  </a:cubicBezTo>
                  <a:lnTo>
                    <a:pt x="63" y="15"/>
                  </a:lnTo>
                  <a:cubicBezTo>
                    <a:pt x="64" y="17"/>
                    <a:pt x="228" y="198"/>
                    <a:pt x="559" y="261"/>
                  </a:cubicBezTo>
                  <a:lnTo>
                    <a:pt x="559" y="261"/>
                  </a:lnTo>
                  <a:cubicBezTo>
                    <a:pt x="578" y="265"/>
                    <a:pt x="589" y="282"/>
                    <a:pt x="587" y="300"/>
                  </a:cubicBezTo>
                  <a:lnTo>
                    <a:pt x="587" y="300"/>
                  </a:lnTo>
                  <a:cubicBezTo>
                    <a:pt x="583" y="316"/>
                    <a:pt x="569" y="327"/>
                    <a:pt x="554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0" name="Freeform 197">
              <a:extLst>
                <a:ext uri="{FF2B5EF4-FFF2-40B4-BE49-F238E27FC236}">
                  <a16:creationId xmlns:a16="http://schemas.microsoft.com/office/drawing/2014/main" id="{B27762E8-A83A-BD4F-823D-B28E5D035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732" y="5846132"/>
              <a:ext cx="257150" cy="142858"/>
            </a:xfrm>
            <a:custGeom>
              <a:avLst/>
              <a:gdLst>
                <a:gd name="T0" fmla="*/ 553 w 590"/>
                <a:gd name="T1" fmla="*/ 327 h 328"/>
                <a:gd name="T2" fmla="*/ 553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2 w 590"/>
                <a:gd name="T17" fmla="*/ 15 h 328"/>
                <a:gd name="T18" fmla="*/ 62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6 w 590"/>
                <a:gd name="T25" fmla="*/ 300 h 328"/>
                <a:gd name="T26" fmla="*/ 586 w 590"/>
                <a:gd name="T27" fmla="*/ 300 h 328"/>
                <a:gd name="T28" fmla="*/ 553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3" y="327"/>
                  </a:moveTo>
                  <a:lnTo>
                    <a:pt x="553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2" y="260"/>
                    <a:pt x="19" y="68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1" y="25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2" y="15"/>
                  </a:cubicBezTo>
                  <a:lnTo>
                    <a:pt x="62" y="15"/>
                  </a:lnTo>
                  <a:cubicBezTo>
                    <a:pt x="63" y="17"/>
                    <a:pt x="228" y="199"/>
                    <a:pt x="559" y="261"/>
                  </a:cubicBezTo>
                  <a:lnTo>
                    <a:pt x="559" y="261"/>
                  </a:lnTo>
                  <a:cubicBezTo>
                    <a:pt x="577" y="265"/>
                    <a:pt x="589" y="282"/>
                    <a:pt x="586" y="300"/>
                  </a:cubicBezTo>
                  <a:lnTo>
                    <a:pt x="586" y="300"/>
                  </a:lnTo>
                  <a:cubicBezTo>
                    <a:pt x="583" y="316"/>
                    <a:pt x="569" y="327"/>
                    <a:pt x="553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1" name="Freeform 198">
              <a:extLst>
                <a:ext uri="{FF2B5EF4-FFF2-40B4-BE49-F238E27FC236}">
                  <a16:creationId xmlns:a16="http://schemas.microsoft.com/office/drawing/2014/main" id="{40F98F89-3A40-C848-A7A4-9C191AFAE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4" y="5476288"/>
              <a:ext cx="93653" cy="279367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6 h 642"/>
                <a:gd name="T6" fmla="*/ 61 w 218"/>
                <a:gd name="T7" fmla="*/ 616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6 w 218"/>
                <a:gd name="T21" fmla="*/ 600 h 642"/>
                <a:gd name="T22" fmla="*/ 126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5" y="631"/>
                    <a:pt x="61" y="616"/>
                  </a:cubicBezTo>
                  <a:lnTo>
                    <a:pt x="61" y="616"/>
                  </a:lnTo>
                  <a:cubicBezTo>
                    <a:pt x="58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5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8"/>
                    <a:pt x="126" y="600"/>
                  </a:cubicBezTo>
                  <a:lnTo>
                    <a:pt x="126" y="600"/>
                  </a:lnTo>
                  <a:cubicBezTo>
                    <a:pt x="130" y="618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8" y="641"/>
                    <a:pt x="96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2" name="Freeform 199">
              <a:extLst>
                <a:ext uri="{FF2B5EF4-FFF2-40B4-BE49-F238E27FC236}">
                  <a16:creationId xmlns:a16="http://schemas.microsoft.com/office/drawing/2014/main" id="{B3C199A8-ACA8-7B44-BE7C-74A0F9E99D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614" y="5654067"/>
              <a:ext cx="93654" cy="280955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5 h 642"/>
                <a:gd name="T6" fmla="*/ 61 w 218"/>
                <a:gd name="T7" fmla="*/ 615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5 w 218"/>
                <a:gd name="T21" fmla="*/ 600 h 642"/>
                <a:gd name="T22" fmla="*/ 125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4" y="631"/>
                    <a:pt x="61" y="615"/>
                  </a:cubicBezTo>
                  <a:lnTo>
                    <a:pt x="61" y="615"/>
                  </a:lnTo>
                  <a:cubicBezTo>
                    <a:pt x="59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4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7"/>
                    <a:pt x="125" y="600"/>
                  </a:cubicBezTo>
                  <a:lnTo>
                    <a:pt x="125" y="600"/>
                  </a:lnTo>
                  <a:cubicBezTo>
                    <a:pt x="130" y="617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9" y="641"/>
                    <a:pt x="95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3" name="Freeform 200">
              <a:extLst>
                <a:ext uri="{FF2B5EF4-FFF2-40B4-BE49-F238E27FC236}">
                  <a16:creationId xmlns:a16="http://schemas.microsoft.com/office/drawing/2014/main" id="{8A3C7A4F-6508-5444-9C6A-79CC22267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405" y="5541368"/>
              <a:ext cx="261912" cy="109524"/>
            </a:xfrm>
            <a:custGeom>
              <a:avLst/>
              <a:gdLst>
                <a:gd name="T0" fmla="*/ 559 w 598"/>
                <a:gd name="T1" fmla="*/ 250 h 251"/>
                <a:gd name="T2" fmla="*/ 559 w 598"/>
                <a:gd name="T3" fmla="*/ 250 h 251"/>
                <a:gd name="T4" fmla="*/ 544 w 598"/>
                <a:gd name="T5" fmla="*/ 246 h 251"/>
                <a:gd name="T6" fmla="*/ 544 w 598"/>
                <a:gd name="T7" fmla="*/ 246 h 251"/>
                <a:gd name="T8" fmla="*/ 30 w 598"/>
                <a:gd name="T9" fmla="*/ 69 h 251"/>
                <a:gd name="T10" fmla="*/ 30 w 598"/>
                <a:gd name="T11" fmla="*/ 69 h 251"/>
                <a:gd name="T12" fmla="*/ 4 w 598"/>
                <a:gd name="T13" fmla="*/ 30 h 251"/>
                <a:gd name="T14" fmla="*/ 4 w 598"/>
                <a:gd name="T15" fmla="*/ 30 h 251"/>
                <a:gd name="T16" fmla="*/ 43 w 598"/>
                <a:gd name="T17" fmla="*/ 3 h 251"/>
                <a:gd name="T18" fmla="*/ 43 w 598"/>
                <a:gd name="T19" fmla="*/ 3 h 251"/>
                <a:gd name="T20" fmla="*/ 574 w 598"/>
                <a:gd name="T21" fmla="*/ 186 h 251"/>
                <a:gd name="T22" fmla="*/ 574 w 598"/>
                <a:gd name="T23" fmla="*/ 186 h 251"/>
                <a:gd name="T24" fmla="*/ 589 w 598"/>
                <a:gd name="T25" fmla="*/ 231 h 251"/>
                <a:gd name="T26" fmla="*/ 589 w 598"/>
                <a:gd name="T27" fmla="*/ 231 h 251"/>
                <a:gd name="T28" fmla="*/ 559 w 598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8" h="251">
                  <a:moveTo>
                    <a:pt x="559" y="250"/>
                  </a:moveTo>
                  <a:lnTo>
                    <a:pt x="559" y="250"/>
                  </a:lnTo>
                  <a:cubicBezTo>
                    <a:pt x="554" y="250"/>
                    <a:pt x="549" y="249"/>
                    <a:pt x="544" y="246"/>
                  </a:cubicBezTo>
                  <a:lnTo>
                    <a:pt x="544" y="246"/>
                  </a:lnTo>
                  <a:cubicBezTo>
                    <a:pt x="290" y="121"/>
                    <a:pt x="33" y="69"/>
                    <a:pt x="30" y="69"/>
                  </a:cubicBezTo>
                  <a:lnTo>
                    <a:pt x="30" y="69"/>
                  </a:lnTo>
                  <a:cubicBezTo>
                    <a:pt x="12" y="65"/>
                    <a:pt x="0" y="48"/>
                    <a:pt x="4" y="30"/>
                  </a:cubicBezTo>
                  <a:lnTo>
                    <a:pt x="4" y="30"/>
                  </a:lnTo>
                  <a:cubicBezTo>
                    <a:pt x="8" y="11"/>
                    <a:pt x="25" y="0"/>
                    <a:pt x="43" y="3"/>
                  </a:cubicBezTo>
                  <a:lnTo>
                    <a:pt x="43" y="3"/>
                  </a:lnTo>
                  <a:cubicBezTo>
                    <a:pt x="54" y="5"/>
                    <a:pt x="312" y="57"/>
                    <a:pt x="574" y="186"/>
                  </a:cubicBezTo>
                  <a:lnTo>
                    <a:pt x="574" y="186"/>
                  </a:lnTo>
                  <a:cubicBezTo>
                    <a:pt x="590" y="195"/>
                    <a:pt x="597" y="215"/>
                    <a:pt x="589" y="231"/>
                  </a:cubicBezTo>
                  <a:lnTo>
                    <a:pt x="589" y="231"/>
                  </a:lnTo>
                  <a:cubicBezTo>
                    <a:pt x="583" y="243"/>
                    <a:pt x="571" y="250"/>
                    <a:pt x="559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35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6732507" y="2098269"/>
            <a:ext cx="4918549" cy="2831355"/>
            <a:chOff x="5898415" y="1976415"/>
            <a:chExt cx="5654530" cy="3255020"/>
          </a:xfrm>
        </p:grpSpPr>
        <p:sp>
          <p:nvSpPr>
            <p:cNvPr id="22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3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4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8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29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0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1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2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  <p:sp>
          <p:nvSpPr>
            <p:cNvPr id="33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675">
                <a:solidFill>
                  <a:schemeClr val="tx2"/>
                </a:solidFill>
                <a:latin typeface="Roboto Light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469343" y="2083961"/>
            <a:ext cx="4868636" cy="799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ko-KR" altLang="en-US" sz="4000" b="1" dirty="0">
                <a:solidFill>
                  <a:schemeClr val="tx2"/>
                </a:solidFill>
                <a:latin typeface="Happy Monkey" panose="02000500000000020004" pitchFamily="2" charset="0"/>
                <a:cs typeface="Arima Madurai Black" pitchFamily="2" charset="77"/>
              </a:rPr>
              <a:t>오늘 </a:t>
            </a:r>
            <a:r>
              <a:rPr lang="ko-KR" altLang="en-US" sz="4000" b="1" dirty="0" err="1">
                <a:solidFill>
                  <a:schemeClr val="tx2"/>
                </a:solidFill>
                <a:latin typeface="Happy Monkey" panose="02000500000000020004" pitchFamily="2" charset="0"/>
                <a:cs typeface="Arima Madurai Black" pitchFamily="2" charset="77"/>
              </a:rPr>
              <a:t>부터</a:t>
            </a:r>
            <a:r>
              <a:rPr lang="ko-KR" altLang="en-US" sz="4000" b="1" dirty="0">
                <a:solidFill>
                  <a:schemeClr val="tx2"/>
                </a:solidFill>
                <a:latin typeface="Happy Monkey" panose="02000500000000020004" pitchFamily="2" charset="0"/>
                <a:cs typeface="Arima Madurai Black" pitchFamily="2" charset="77"/>
              </a:rPr>
              <a:t> 내 </a:t>
            </a:r>
            <a:r>
              <a:rPr lang="ko-KR" altLang="en-US" sz="4000" b="1" dirty="0" err="1">
                <a:solidFill>
                  <a:schemeClr val="tx2"/>
                </a:solidFill>
                <a:latin typeface="Happy Monkey" panose="02000500000000020004" pitchFamily="2" charset="0"/>
                <a:cs typeface="Arima Madurai Black" pitchFamily="2" charset="77"/>
              </a:rPr>
              <a:t>ㄲ</a:t>
            </a:r>
            <a:r>
              <a:rPr lang="en-US" altLang="ko-KR" sz="4000" b="1" dirty="0">
                <a:solidFill>
                  <a:schemeClr val="tx2"/>
                </a:solidFill>
                <a:latin typeface="Happy Monkey" panose="02000500000000020004" pitchFamily="2" charset="0"/>
                <a:cs typeface="Arima Madurai Black" pitchFamily="2" charset="77"/>
              </a:rPr>
              <a:t>…</a:t>
            </a:r>
            <a:r>
              <a:rPr lang="ko-KR" altLang="en-US" sz="4000" b="1" dirty="0" err="1">
                <a:solidFill>
                  <a:schemeClr val="tx2"/>
                </a:solidFill>
                <a:latin typeface="Happy Monkey" panose="02000500000000020004" pitchFamily="2" charset="0"/>
                <a:cs typeface="Arima Madurai Black" pitchFamily="2" charset="77"/>
              </a:rPr>
              <a:t>ㅓ</a:t>
            </a:r>
            <a:r>
              <a:rPr lang="ko-KR" altLang="en-US" sz="4000" b="1" dirty="0">
                <a:solidFill>
                  <a:schemeClr val="tx2"/>
                </a:solidFill>
                <a:latin typeface="Happy Monkey" panose="02000500000000020004" pitchFamily="2" charset="0"/>
                <a:cs typeface="Arima Madurai Black" pitchFamily="2" charset="77"/>
              </a:rPr>
              <a:t> </a:t>
            </a:r>
            <a:r>
              <a:rPr lang="en-US" altLang="ko-KR" sz="4000" b="1" dirty="0">
                <a:solidFill>
                  <a:schemeClr val="tx2"/>
                </a:solidFill>
                <a:latin typeface="Happy Monkey" panose="02000500000000020004" pitchFamily="2" charset="0"/>
                <a:cs typeface="Arima Madurai Black" pitchFamily="2" charset="77"/>
              </a:rPr>
              <a:t>?</a:t>
            </a:r>
            <a:endParaRPr lang="en-US" sz="4000" b="1" dirty="0">
              <a:solidFill>
                <a:schemeClr val="tx2"/>
              </a:solidFill>
              <a:latin typeface="Happy Monkey" panose="02000500000000020004" pitchFamily="2" charset="0"/>
              <a:cs typeface="Arima Madurai Black" pitchFamily="2" charset="7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346593" y="3855974"/>
            <a:ext cx="5114135" cy="94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000" dirty="0">
                <a:latin typeface="Happy Monkey" panose="02000500000000020004" pitchFamily="2" charset="0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is what.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1FE1EBC-7C29-4E42-8217-F218BFD545F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3145" b="3145"/>
          <a:stretch>
            <a:fillRect/>
          </a:stretch>
        </p:blipFill>
        <p:spPr/>
      </p:pic>
      <p:grpSp>
        <p:nvGrpSpPr>
          <p:cNvPr id="202" name="Group 4">
            <a:extLst>
              <a:ext uri="{FF2B5EF4-FFF2-40B4-BE49-F238E27FC236}">
                <a16:creationId xmlns:a16="http://schemas.microsoft.com/office/drawing/2014/main" id="{6873FC83-27DB-5E42-9166-6D8F37EA752A}"/>
              </a:ext>
            </a:extLst>
          </p:cNvPr>
          <p:cNvGrpSpPr>
            <a:grpSpLocks/>
          </p:cNvGrpSpPr>
          <p:nvPr/>
        </p:nvGrpSpPr>
        <p:grpSpPr bwMode="auto">
          <a:xfrm>
            <a:off x="1715292" y="3155950"/>
            <a:ext cx="4376737" cy="546100"/>
            <a:chOff x="2284801" y="3396361"/>
            <a:chExt cx="4375681" cy="545280"/>
          </a:xfrm>
        </p:grpSpPr>
        <p:sp>
          <p:nvSpPr>
            <p:cNvPr id="203" name="Freeform 63">
              <a:extLst>
                <a:ext uri="{FF2B5EF4-FFF2-40B4-BE49-F238E27FC236}">
                  <a16:creationId xmlns:a16="http://schemas.microsoft.com/office/drawing/2014/main" id="{B3BFBE65-A963-BD4B-B61E-9924DCC27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321" y="3634441"/>
              <a:ext cx="1367040" cy="36481"/>
            </a:xfrm>
            <a:custGeom>
              <a:avLst/>
              <a:gdLst>
                <a:gd name="T0" fmla="*/ 1348755 w 3140"/>
                <a:gd name="T1" fmla="*/ 36036 h 82"/>
                <a:gd name="T2" fmla="*/ 17415 w 3140"/>
                <a:gd name="T3" fmla="*/ 36036 h 82"/>
                <a:gd name="T4" fmla="*/ 17415 w 3140"/>
                <a:gd name="T5" fmla="*/ 36036 h 82"/>
                <a:gd name="T6" fmla="*/ 0 w 3140"/>
                <a:gd name="T7" fmla="*/ 18241 h 82"/>
                <a:gd name="T8" fmla="*/ 0 w 3140"/>
                <a:gd name="T9" fmla="*/ 18241 h 82"/>
                <a:gd name="T10" fmla="*/ 17415 w 3140"/>
                <a:gd name="T11" fmla="*/ 0 h 82"/>
                <a:gd name="T12" fmla="*/ 1348755 w 3140"/>
                <a:gd name="T13" fmla="*/ 0 h 82"/>
                <a:gd name="T14" fmla="*/ 1348755 w 3140"/>
                <a:gd name="T15" fmla="*/ 0 h 82"/>
                <a:gd name="T16" fmla="*/ 1366605 w 3140"/>
                <a:gd name="T17" fmla="*/ 18241 h 82"/>
                <a:gd name="T18" fmla="*/ 1366605 w 3140"/>
                <a:gd name="T19" fmla="*/ 18241 h 82"/>
                <a:gd name="T20" fmla="*/ 1348755 w 3140"/>
                <a:gd name="T21" fmla="*/ 36036 h 8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140" h="82">
                  <a:moveTo>
                    <a:pt x="3098" y="81"/>
                  </a:moveTo>
                  <a:lnTo>
                    <a:pt x="40" y="81"/>
                  </a:lnTo>
                  <a:cubicBezTo>
                    <a:pt x="18" y="81"/>
                    <a:pt x="0" y="63"/>
                    <a:pt x="0" y="41"/>
                  </a:cubicBezTo>
                  <a:cubicBezTo>
                    <a:pt x="0" y="18"/>
                    <a:pt x="18" y="0"/>
                    <a:pt x="40" y="0"/>
                  </a:cubicBezTo>
                  <a:lnTo>
                    <a:pt x="3098" y="0"/>
                  </a:lnTo>
                  <a:cubicBezTo>
                    <a:pt x="3121" y="0"/>
                    <a:pt x="3139" y="18"/>
                    <a:pt x="3139" y="41"/>
                  </a:cubicBezTo>
                  <a:cubicBezTo>
                    <a:pt x="3139" y="63"/>
                    <a:pt x="3121" y="81"/>
                    <a:pt x="3098" y="8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4" name="Freeform 64">
              <a:extLst>
                <a:ext uri="{FF2B5EF4-FFF2-40B4-BE49-F238E27FC236}">
                  <a16:creationId xmlns:a16="http://schemas.microsoft.com/office/drawing/2014/main" id="{773F9F1B-239B-D645-BBC0-9DE49CB25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2802" y="3563401"/>
              <a:ext cx="211200" cy="176640"/>
            </a:xfrm>
            <a:custGeom>
              <a:avLst/>
              <a:gdLst>
                <a:gd name="T0" fmla="*/ 20114 w 483"/>
                <a:gd name="T1" fmla="*/ 176205 h 406"/>
                <a:gd name="T2" fmla="*/ 20114 w 483"/>
                <a:gd name="T3" fmla="*/ 176205 h 406"/>
                <a:gd name="T4" fmla="*/ 3498 w 483"/>
                <a:gd name="T5" fmla="*/ 165328 h 406"/>
                <a:gd name="T6" fmla="*/ 3498 w 483"/>
                <a:gd name="T7" fmla="*/ 165328 h 406"/>
                <a:gd name="T8" fmla="*/ 13555 w 483"/>
                <a:gd name="T9" fmla="*/ 142704 h 406"/>
                <a:gd name="T10" fmla="*/ 146047 w 483"/>
                <a:gd name="T11" fmla="*/ 89190 h 406"/>
                <a:gd name="T12" fmla="*/ 13555 w 483"/>
                <a:gd name="T13" fmla="*/ 36546 h 406"/>
                <a:gd name="T14" fmla="*/ 13555 w 483"/>
                <a:gd name="T15" fmla="*/ 36546 h 406"/>
                <a:gd name="T16" fmla="*/ 3498 w 483"/>
                <a:gd name="T17" fmla="*/ 13487 h 406"/>
                <a:gd name="T18" fmla="*/ 3498 w 483"/>
                <a:gd name="T19" fmla="*/ 13487 h 406"/>
                <a:gd name="T20" fmla="*/ 26673 w 483"/>
                <a:gd name="T21" fmla="*/ 3481 h 406"/>
                <a:gd name="T22" fmla="*/ 199831 w 483"/>
                <a:gd name="T23" fmla="*/ 72657 h 406"/>
                <a:gd name="T24" fmla="*/ 199831 w 483"/>
                <a:gd name="T25" fmla="*/ 72657 h 406"/>
                <a:gd name="T26" fmla="*/ 210763 w 483"/>
                <a:gd name="T27" fmla="*/ 89190 h 406"/>
                <a:gd name="T28" fmla="*/ 210763 w 483"/>
                <a:gd name="T29" fmla="*/ 89190 h 406"/>
                <a:gd name="T30" fmla="*/ 199831 w 483"/>
                <a:gd name="T31" fmla="*/ 105288 h 406"/>
                <a:gd name="T32" fmla="*/ 26673 w 483"/>
                <a:gd name="T33" fmla="*/ 175335 h 406"/>
                <a:gd name="T34" fmla="*/ 26673 w 483"/>
                <a:gd name="T35" fmla="*/ 175335 h 406"/>
                <a:gd name="T36" fmla="*/ 20114 w 483"/>
                <a:gd name="T37" fmla="*/ 176205 h 40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83" h="406">
                  <a:moveTo>
                    <a:pt x="46" y="405"/>
                  </a:moveTo>
                  <a:lnTo>
                    <a:pt x="46" y="405"/>
                  </a:lnTo>
                  <a:cubicBezTo>
                    <a:pt x="30" y="405"/>
                    <a:pt x="15" y="396"/>
                    <a:pt x="8" y="380"/>
                  </a:cubicBezTo>
                  <a:cubicBezTo>
                    <a:pt x="0" y="360"/>
                    <a:pt x="10" y="336"/>
                    <a:pt x="31" y="328"/>
                  </a:cubicBezTo>
                  <a:lnTo>
                    <a:pt x="334" y="205"/>
                  </a:lnTo>
                  <a:lnTo>
                    <a:pt x="31" y="84"/>
                  </a:lnTo>
                  <a:cubicBezTo>
                    <a:pt x="10" y="76"/>
                    <a:pt x="0" y="52"/>
                    <a:pt x="8" y="31"/>
                  </a:cubicBezTo>
                  <a:cubicBezTo>
                    <a:pt x="17" y="10"/>
                    <a:pt x="40" y="0"/>
                    <a:pt x="61" y="8"/>
                  </a:cubicBezTo>
                  <a:lnTo>
                    <a:pt x="457" y="167"/>
                  </a:lnTo>
                  <a:cubicBezTo>
                    <a:pt x="472" y="173"/>
                    <a:pt x="482" y="188"/>
                    <a:pt x="482" y="205"/>
                  </a:cubicBezTo>
                  <a:cubicBezTo>
                    <a:pt x="482" y="221"/>
                    <a:pt x="472" y="236"/>
                    <a:pt x="457" y="242"/>
                  </a:cubicBezTo>
                  <a:lnTo>
                    <a:pt x="61" y="403"/>
                  </a:lnTo>
                  <a:cubicBezTo>
                    <a:pt x="56" y="405"/>
                    <a:pt x="51" y="405"/>
                    <a:pt x="46" y="40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5" name="Freeform 65">
              <a:extLst>
                <a:ext uri="{FF2B5EF4-FFF2-40B4-BE49-F238E27FC236}">
                  <a16:creationId xmlns:a16="http://schemas.microsoft.com/office/drawing/2014/main" id="{B931E137-B62E-6542-8A3D-960939BF7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4801" y="3507720"/>
              <a:ext cx="520321" cy="163201"/>
            </a:xfrm>
            <a:custGeom>
              <a:avLst/>
              <a:gdLst>
                <a:gd name="T0" fmla="*/ 170975 w 1196"/>
                <a:gd name="T1" fmla="*/ 127419 h 374"/>
                <a:gd name="T2" fmla="*/ 458544 w 1196"/>
                <a:gd name="T3" fmla="*/ 127419 h 374"/>
                <a:gd name="T4" fmla="*/ 366748 w 1196"/>
                <a:gd name="T5" fmla="*/ 35346 h 374"/>
                <a:gd name="T6" fmla="*/ 66128 w 1196"/>
                <a:gd name="T7" fmla="*/ 35346 h 374"/>
                <a:gd name="T8" fmla="*/ 170975 w 1196"/>
                <a:gd name="T9" fmla="*/ 127419 h 374"/>
                <a:gd name="T10" fmla="*/ 501179 w 1196"/>
                <a:gd name="T11" fmla="*/ 162765 h 374"/>
                <a:gd name="T12" fmla="*/ 164449 w 1196"/>
                <a:gd name="T13" fmla="*/ 162765 h 374"/>
                <a:gd name="T14" fmla="*/ 164449 w 1196"/>
                <a:gd name="T15" fmla="*/ 162765 h 374"/>
                <a:gd name="T16" fmla="*/ 153138 w 1196"/>
                <a:gd name="T17" fmla="*/ 158401 h 374"/>
                <a:gd name="T18" fmla="*/ 7396 w 1196"/>
                <a:gd name="T19" fmla="*/ 30982 h 374"/>
                <a:gd name="T20" fmla="*/ 7396 w 1196"/>
                <a:gd name="T21" fmla="*/ 30982 h 374"/>
                <a:gd name="T22" fmla="*/ 2610 w 1196"/>
                <a:gd name="T23" fmla="*/ 11782 h 374"/>
                <a:gd name="T24" fmla="*/ 2610 w 1196"/>
                <a:gd name="T25" fmla="*/ 11782 h 374"/>
                <a:gd name="T26" fmla="*/ 19142 w 1196"/>
                <a:gd name="T27" fmla="*/ 0 h 374"/>
                <a:gd name="T28" fmla="*/ 374144 w 1196"/>
                <a:gd name="T29" fmla="*/ 0 h 374"/>
                <a:gd name="T30" fmla="*/ 374144 w 1196"/>
                <a:gd name="T31" fmla="*/ 0 h 374"/>
                <a:gd name="T32" fmla="*/ 386325 w 1196"/>
                <a:gd name="T33" fmla="*/ 5673 h 374"/>
                <a:gd name="T34" fmla="*/ 513360 w 1196"/>
                <a:gd name="T35" fmla="*/ 132655 h 374"/>
                <a:gd name="T36" fmla="*/ 513360 w 1196"/>
                <a:gd name="T37" fmla="*/ 132655 h 374"/>
                <a:gd name="T38" fmla="*/ 516841 w 1196"/>
                <a:gd name="T39" fmla="*/ 151855 h 374"/>
                <a:gd name="T40" fmla="*/ 516841 w 1196"/>
                <a:gd name="T41" fmla="*/ 151855 h 374"/>
                <a:gd name="T42" fmla="*/ 501179 w 1196"/>
                <a:gd name="T43" fmla="*/ 162765 h 37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96" h="374">
                  <a:moveTo>
                    <a:pt x="393" y="292"/>
                  </a:moveTo>
                  <a:lnTo>
                    <a:pt x="1054" y="292"/>
                  </a:lnTo>
                  <a:lnTo>
                    <a:pt x="843" y="81"/>
                  </a:lnTo>
                  <a:lnTo>
                    <a:pt x="152" y="81"/>
                  </a:lnTo>
                  <a:lnTo>
                    <a:pt x="393" y="292"/>
                  </a:lnTo>
                  <a:close/>
                  <a:moveTo>
                    <a:pt x="1152" y="373"/>
                  </a:moveTo>
                  <a:lnTo>
                    <a:pt x="378" y="373"/>
                  </a:lnTo>
                  <a:cubicBezTo>
                    <a:pt x="368" y="373"/>
                    <a:pt x="359" y="370"/>
                    <a:pt x="352" y="363"/>
                  </a:cubicBezTo>
                  <a:lnTo>
                    <a:pt x="17" y="71"/>
                  </a:lnTo>
                  <a:cubicBezTo>
                    <a:pt x="5" y="60"/>
                    <a:pt x="0" y="43"/>
                    <a:pt x="6" y="27"/>
                  </a:cubicBezTo>
                  <a:cubicBezTo>
                    <a:pt x="12" y="11"/>
                    <a:pt x="27" y="0"/>
                    <a:pt x="44" y="0"/>
                  </a:cubicBezTo>
                  <a:lnTo>
                    <a:pt x="860" y="0"/>
                  </a:lnTo>
                  <a:cubicBezTo>
                    <a:pt x="870" y="0"/>
                    <a:pt x="881" y="5"/>
                    <a:pt x="888" y="13"/>
                  </a:cubicBezTo>
                  <a:lnTo>
                    <a:pt x="1180" y="304"/>
                  </a:lnTo>
                  <a:cubicBezTo>
                    <a:pt x="1191" y="316"/>
                    <a:pt x="1195" y="333"/>
                    <a:pt x="1188" y="348"/>
                  </a:cubicBezTo>
                  <a:cubicBezTo>
                    <a:pt x="1183" y="363"/>
                    <a:pt x="1168" y="373"/>
                    <a:pt x="1152" y="3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6" name="Freeform 66">
              <a:extLst>
                <a:ext uri="{FF2B5EF4-FFF2-40B4-BE49-F238E27FC236}">
                  <a16:creationId xmlns:a16="http://schemas.microsoft.com/office/drawing/2014/main" id="{E9B69854-046F-AA48-B7C2-039BEDE12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4801" y="3640202"/>
              <a:ext cx="520321" cy="163199"/>
            </a:xfrm>
            <a:custGeom>
              <a:avLst/>
              <a:gdLst>
                <a:gd name="T0" fmla="*/ 66128 w 1196"/>
                <a:gd name="T1" fmla="*/ 127759 h 373"/>
                <a:gd name="T2" fmla="*/ 366748 w 1196"/>
                <a:gd name="T3" fmla="*/ 127759 h 373"/>
                <a:gd name="T4" fmla="*/ 458544 w 1196"/>
                <a:gd name="T5" fmla="*/ 35440 h 373"/>
                <a:gd name="T6" fmla="*/ 170975 w 1196"/>
                <a:gd name="T7" fmla="*/ 35440 h 373"/>
                <a:gd name="T8" fmla="*/ 66128 w 1196"/>
                <a:gd name="T9" fmla="*/ 127759 h 373"/>
                <a:gd name="T10" fmla="*/ 374144 w 1196"/>
                <a:gd name="T11" fmla="*/ 162761 h 373"/>
                <a:gd name="T12" fmla="*/ 19142 w 1196"/>
                <a:gd name="T13" fmla="*/ 162761 h 373"/>
                <a:gd name="T14" fmla="*/ 19142 w 1196"/>
                <a:gd name="T15" fmla="*/ 162761 h 373"/>
                <a:gd name="T16" fmla="*/ 2610 w 1196"/>
                <a:gd name="T17" fmla="*/ 151823 h 373"/>
                <a:gd name="T18" fmla="*/ 2610 w 1196"/>
                <a:gd name="T19" fmla="*/ 151823 h 373"/>
                <a:gd name="T20" fmla="*/ 7396 w 1196"/>
                <a:gd name="T21" fmla="*/ 132134 h 373"/>
                <a:gd name="T22" fmla="*/ 153138 w 1196"/>
                <a:gd name="T23" fmla="*/ 4375 h 373"/>
                <a:gd name="T24" fmla="*/ 153138 w 1196"/>
                <a:gd name="T25" fmla="*/ 4375 h 373"/>
                <a:gd name="T26" fmla="*/ 164449 w 1196"/>
                <a:gd name="T27" fmla="*/ 0 h 373"/>
                <a:gd name="T28" fmla="*/ 501179 w 1196"/>
                <a:gd name="T29" fmla="*/ 0 h 373"/>
                <a:gd name="T30" fmla="*/ 501179 w 1196"/>
                <a:gd name="T31" fmla="*/ 0 h 373"/>
                <a:gd name="T32" fmla="*/ 516841 w 1196"/>
                <a:gd name="T33" fmla="*/ 10938 h 373"/>
                <a:gd name="T34" fmla="*/ 516841 w 1196"/>
                <a:gd name="T35" fmla="*/ 10938 h 373"/>
                <a:gd name="T36" fmla="*/ 513360 w 1196"/>
                <a:gd name="T37" fmla="*/ 30190 h 373"/>
                <a:gd name="T38" fmla="*/ 386325 w 1196"/>
                <a:gd name="T39" fmla="*/ 157949 h 373"/>
                <a:gd name="T40" fmla="*/ 386325 w 1196"/>
                <a:gd name="T41" fmla="*/ 157949 h 373"/>
                <a:gd name="T42" fmla="*/ 374144 w 1196"/>
                <a:gd name="T43" fmla="*/ 162761 h 37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96" h="373">
                  <a:moveTo>
                    <a:pt x="152" y="292"/>
                  </a:moveTo>
                  <a:lnTo>
                    <a:pt x="843" y="292"/>
                  </a:lnTo>
                  <a:lnTo>
                    <a:pt x="1054" y="81"/>
                  </a:lnTo>
                  <a:lnTo>
                    <a:pt x="393" y="81"/>
                  </a:lnTo>
                  <a:lnTo>
                    <a:pt x="152" y="292"/>
                  </a:lnTo>
                  <a:close/>
                  <a:moveTo>
                    <a:pt x="860" y="372"/>
                  </a:moveTo>
                  <a:lnTo>
                    <a:pt x="44" y="372"/>
                  </a:lnTo>
                  <a:cubicBezTo>
                    <a:pt x="27" y="372"/>
                    <a:pt x="12" y="362"/>
                    <a:pt x="6" y="347"/>
                  </a:cubicBezTo>
                  <a:cubicBezTo>
                    <a:pt x="0" y="331"/>
                    <a:pt x="5" y="313"/>
                    <a:pt x="17" y="302"/>
                  </a:cubicBezTo>
                  <a:lnTo>
                    <a:pt x="352" y="10"/>
                  </a:lnTo>
                  <a:cubicBezTo>
                    <a:pt x="359" y="4"/>
                    <a:pt x="368" y="0"/>
                    <a:pt x="378" y="0"/>
                  </a:cubicBezTo>
                  <a:lnTo>
                    <a:pt x="1152" y="0"/>
                  </a:lnTo>
                  <a:cubicBezTo>
                    <a:pt x="1168" y="0"/>
                    <a:pt x="1183" y="10"/>
                    <a:pt x="1188" y="25"/>
                  </a:cubicBezTo>
                  <a:cubicBezTo>
                    <a:pt x="1195" y="40"/>
                    <a:pt x="1191" y="58"/>
                    <a:pt x="1180" y="69"/>
                  </a:cubicBezTo>
                  <a:lnTo>
                    <a:pt x="888" y="361"/>
                  </a:lnTo>
                  <a:cubicBezTo>
                    <a:pt x="881" y="368"/>
                    <a:pt x="870" y="372"/>
                    <a:pt x="860" y="3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7" name="Freeform 67">
              <a:extLst>
                <a:ext uri="{FF2B5EF4-FFF2-40B4-BE49-F238E27FC236}">
                  <a16:creationId xmlns:a16="http://schemas.microsoft.com/office/drawing/2014/main" id="{9C904EBB-C86D-3F49-8458-071309BAD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961" y="3559562"/>
              <a:ext cx="111360" cy="109439"/>
            </a:xfrm>
            <a:custGeom>
              <a:avLst/>
              <a:gdLst>
                <a:gd name="T0" fmla="*/ 91428 w 257"/>
                <a:gd name="T1" fmla="*/ 109006 h 253"/>
                <a:gd name="T2" fmla="*/ 91428 w 257"/>
                <a:gd name="T3" fmla="*/ 109006 h 253"/>
                <a:gd name="T4" fmla="*/ 79295 w 257"/>
                <a:gd name="T5" fmla="*/ 103816 h 253"/>
                <a:gd name="T6" fmla="*/ 6500 w 257"/>
                <a:gd name="T7" fmla="*/ 31577 h 253"/>
                <a:gd name="T8" fmla="*/ 6500 w 257"/>
                <a:gd name="T9" fmla="*/ 31577 h 253"/>
                <a:gd name="T10" fmla="*/ 6500 w 257"/>
                <a:gd name="T11" fmla="*/ 6488 h 253"/>
                <a:gd name="T12" fmla="*/ 6500 w 257"/>
                <a:gd name="T13" fmla="*/ 6488 h 253"/>
                <a:gd name="T14" fmla="*/ 31631 w 257"/>
                <a:gd name="T15" fmla="*/ 6488 h 253"/>
                <a:gd name="T16" fmla="*/ 103994 w 257"/>
                <a:gd name="T17" fmla="*/ 79159 h 253"/>
                <a:gd name="T18" fmla="*/ 103994 w 257"/>
                <a:gd name="T19" fmla="*/ 79159 h 253"/>
                <a:gd name="T20" fmla="*/ 103994 w 257"/>
                <a:gd name="T21" fmla="*/ 103816 h 253"/>
                <a:gd name="T22" fmla="*/ 103994 w 257"/>
                <a:gd name="T23" fmla="*/ 103816 h 253"/>
                <a:gd name="T24" fmla="*/ 91428 w 257"/>
                <a:gd name="T25" fmla="*/ 109006 h 2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7" h="253">
                  <a:moveTo>
                    <a:pt x="211" y="252"/>
                  </a:moveTo>
                  <a:lnTo>
                    <a:pt x="211" y="252"/>
                  </a:lnTo>
                  <a:cubicBezTo>
                    <a:pt x="201" y="252"/>
                    <a:pt x="191" y="248"/>
                    <a:pt x="183" y="240"/>
                  </a:cubicBezTo>
                  <a:lnTo>
                    <a:pt x="15" y="73"/>
                  </a:lnTo>
                  <a:cubicBezTo>
                    <a:pt x="0" y="57"/>
                    <a:pt x="0" y="31"/>
                    <a:pt x="15" y="15"/>
                  </a:cubicBezTo>
                  <a:cubicBezTo>
                    <a:pt x="31" y="0"/>
                    <a:pt x="57" y="0"/>
                    <a:pt x="73" y="15"/>
                  </a:cubicBezTo>
                  <a:lnTo>
                    <a:pt x="240" y="183"/>
                  </a:lnTo>
                  <a:cubicBezTo>
                    <a:pt x="256" y="199"/>
                    <a:pt x="256" y="225"/>
                    <a:pt x="240" y="240"/>
                  </a:cubicBezTo>
                  <a:cubicBezTo>
                    <a:pt x="232" y="248"/>
                    <a:pt x="222" y="252"/>
                    <a:pt x="211" y="2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8" name="Freeform 68">
              <a:extLst>
                <a:ext uri="{FF2B5EF4-FFF2-40B4-BE49-F238E27FC236}">
                  <a16:creationId xmlns:a16="http://schemas.microsoft.com/office/drawing/2014/main" id="{042435B6-D3F7-6847-B242-ABADD69B9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121" y="3559562"/>
              <a:ext cx="113281" cy="109439"/>
            </a:xfrm>
            <a:custGeom>
              <a:avLst/>
              <a:gdLst>
                <a:gd name="T0" fmla="*/ 93084 w 258"/>
                <a:gd name="T1" fmla="*/ 109006 h 253"/>
                <a:gd name="T2" fmla="*/ 93084 w 258"/>
                <a:gd name="T3" fmla="*/ 109006 h 253"/>
                <a:gd name="T4" fmla="*/ 80350 w 258"/>
                <a:gd name="T5" fmla="*/ 103816 h 253"/>
                <a:gd name="T6" fmla="*/ 7025 w 258"/>
                <a:gd name="T7" fmla="*/ 31577 h 253"/>
                <a:gd name="T8" fmla="*/ 7025 w 258"/>
                <a:gd name="T9" fmla="*/ 31577 h 253"/>
                <a:gd name="T10" fmla="*/ 7025 w 258"/>
                <a:gd name="T11" fmla="*/ 6488 h 253"/>
                <a:gd name="T12" fmla="*/ 7025 w 258"/>
                <a:gd name="T13" fmla="*/ 6488 h 253"/>
                <a:gd name="T14" fmla="*/ 32052 w 258"/>
                <a:gd name="T15" fmla="*/ 6488 h 253"/>
                <a:gd name="T16" fmla="*/ 105817 w 258"/>
                <a:gd name="T17" fmla="*/ 79159 h 253"/>
                <a:gd name="T18" fmla="*/ 105817 w 258"/>
                <a:gd name="T19" fmla="*/ 79159 h 253"/>
                <a:gd name="T20" fmla="*/ 105817 w 258"/>
                <a:gd name="T21" fmla="*/ 103816 h 253"/>
                <a:gd name="T22" fmla="*/ 105817 w 258"/>
                <a:gd name="T23" fmla="*/ 103816 h 253"/>
                <a:gd name="T24" fmla="*/ 93084 w 258"/>
                <a:gd name="T25" fmla="*/ 109006 h 2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8" h="253">
                  <a:moveTo>
                    <a:pt x="212" y="252"/>
                  </a:moveTo>
                  <a:lnTo>
                    <a:pt x="212" y="252"/>
                  </a:lnTo>
                  <a:cubicBezTo>
                    <a:pt x="201" y="252"/>
                    <a:pt x="191" y="248"/>
                    <a:pt x="183" y="240"/>
                  </a:cubicBezTo>
                  <a:lnTo>
                    <a:pt x="16" y="73"/>
                  </a:lnTo>
                  <a:cubicBezTo>
                    <a:pt x="0" y="57"/>
                    <a:pt x="0" y="31"/>
                    <a:pt x="16" y="15"/>
                  </a:cubicBezTo>
                  <a:cubicBezTo>
                    <a:pt x="32" y="0"/>
                    <a:pt x="57" y="0"/>
                    <a:pt x="73" y="15"/>
                  </a:cubicBezTo>
                  <a:lnTo>
                    <a:pt x="241" y="183"/>
                  </a:lnTo>
                  <a:cubicBezTo>
                    <a:pt x="257" y="199"/>
                    <a:pt x="257" y="225"/>
                    <a:pt x="241" y="240"/>
                  </a:cubicBezTo>
                  <a:cubicBezTo>
                    <a:pt x="232" y="248"/>
                    <a:pt x="222" y="252"/>
                    <a:pt x="212" y="2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9" name="Freeform 69">
              <a:extLst>
                <a:ext uri="{FF2B5EF4-FFF2-40B4-BE49-F238E27FC236}">
                  <a16:creationId xmlns:a16="http://schemas.microsoft.com/office/drawing/2014/main" id="{76631FA3-B0BD-DF45-AD4E-0E7AC4123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961" y="3638280"/>
              <a:ext cx="111360" cy="109441"/>
            </a:xfrm>
            <a:custGeom>
              <a:avLst/>
              <a:gdLst>
                <a:gd name="T0" fmla="*/ 19066 w 257"/>
                <a:gd name="T1" fmla="*/ 109008 h 253"/>
                <a:gd name="T2" fmla="*/ 19066 w 257"/>
                <a:gd name="T3" fmla="*/ 109008 h 253"/>
                <a:gd name="T4" fmla="*/ 6500 w 257"/>
                <a:gd name="T5" fmla="*/ 104250 h 253"/>
                <a:gd name="T6" fmla="*/ 6500 w 257"/>
                <a:gd name="T7" fmla="*/ 104250 h 253"/>
                <a:gd name="T8" fmla="*/ 6500 w 257"/>
                <a:gd name="T9" fmla="*/ 79161 h 253"/>
                <a:gd name="T10" fmla="*/ 79295 w 257"/>
                <a:gd name="T11" fmla="*/ 6921 h 253"/>
                <a:gd name="T12" fmla="*/ 79295 w 257"/>
                <a:gd name="T13" fmla="*/ 6921 h 253"/>
                <a:gd name="T14" fmla="*/ 103994 w 257"/>
                <a:gd name="T15" fmla="*/ 6921 h 253"/>
                <a:gd name="T16" fmla="*/ 103994 w 257"/>
                <a:gd name="T17" fmla="*/ 6921 h 253"/>
                <a:gd name="T18" fmla="*/ 103994 w 257"/>
                <a:gd name="T19" fmla="*/ 31578 h 253"/>
                <a:gd name="T20" fmla="*/ 31631 w 257"/>
                <a:gd name="T21" fmla="*/ 104250 h 253"/>
                <a:gd name="T22" fmla="*/ 31631 w 257"/>
                <a:gd name="T23" fmla="*/ 104250 h 253"/>
                <a:gd name="T24" fmla="*/ 19066 w 257"/>
                <a:gd name="T25" fmla="*/ 109008 h 2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7" h="253">
                  <a:moveTo>
                    <a:pt x="44" y="252"/>
                  </a:moveTo>
                  <a:lnTo>
                    <a:pt x="44" y="252"/>
                  </a:lnTo>
                  <a:cubicBezTo>
                    <a:pt x="34" y="252"/>
                    <a:pt x="24" y="248"/>
                    <a:pt x="15" y="241"/>
                  </a:cubicBezTo>
                  <a:cubicBezTo>
                    <a:pt x="0" y="225"/>
                    <a:pt x="0" y="199"/>
                    <a:pt x="15" y="183"/>
                  </a:cubicBezTo>
                  <a:lnTo>
                    <a:pt x="183" y="16"/>
                  </a:lnTo>
                  <a:cubicBezTo>
                    <a:pt x="199" y="0"/>
                    <a:pt x="224" y="0"/>
                    <a:pt x="240" y="16"/>
                  </a:cubicBezTo>
                  <a:cubicBezTo>
                    <a:pt x="256" y="32"/>
                    <a:pt x="256" y="57"/>
                    <a:pt x="240" y="73"/>
                  </a:cubicBezTo>
                  <a:lnTo>
                    <a:pt x="73" y="241"/>
                  </a:lnTo>
                  <a:cubicBezTo>
                    <a:pt x="65" y="248"/>
                    <a:pt x="55" y="252"/>
                    <a:pt x="44" y="2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0" name="Freeform 70">
              <a:extLst>
                <a:ext uri="{FF2B5EF4-FFF2-40B4-BE49-F238E27FC236}">
                  <a16:creationId xmlns:a16="http://schemas.microsoft.com/office/drawing/2014/main" id="{9C62E55A-E9CE-3146-88E0-9F18196E2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121" y="3638280"/>
              <a:ext cx="113281" cy="109441"/>
            </a:xfrm>
            <a:custGeom>
              <a:avLst/>
              <a:gdLst>
                <a:gd name="T0" fmla="*/ 19319 w 258"/>
                <a:gd name="T1" fmla="*/ 109008 h 253"/>
                <a:gd name="T2" fmla="*/ 19319 w 258"/>
                <a:gd name="T3" fmla="*/ 109008 h 253"/>
                <a:gd name="T4" fmla="*/ 7025 w 258"/>
                <a:gd name="T5" fmla="*/ 104250 h 253"/>
                <a:gd name="T6" fmla="*/ 7025 w 258"/>
                <a:gd name="T7" fmla="*/ 104250 h 253"/>
                <a:gd name="T8" fmla="*/ 7025 w 258"/>
                <a:gd name="T9" fmla="*/ 79161 h 253"/>
                <a:gd name="T10" fmla="*/ 80350 w 258"/>
                <a:gd name="T11" fmla="*/ 6921 h 253"/>
                <a:gd name="T12" fmla="*/ 80350 w 258"/>
                <a:gd name="T13" fmla="*/ 6921 h 253"/>
                <a:gd name="T14" fmla="*/ 105817 w 258"/>
                <a:gd name="T15" fmla="*/ 6921 h 253"/>
                <a:gd name="T16" fmla="*/ 105817 w 258"/>
                <a:gd name="T17" fmla="*/ 6921 h 253"/>
                <a:gd name="T18" fmla="*/ 105817 w 258"/>
                <a:gd name="T19" fmla="*/ 31578 h 253"/>
                <a:gd name="T20" fmla="*/ 32052 w 258"/>
                <a:gd name="T21" fmla="*/ 104250 h 253"/>
                <a:gd name="T22" fmla="*/ 32052 w 258"/>
                <a:gd name="T23" fmla="*/ 104250 h 253"/>
                <a:gd name="T24" fmla="*/ 19319 w 258"/>
                <a:gd name="T25" fmla="*/ 109008 h 2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8" h="253">
                  <a:moveTo>
                    <a:pt x="44" y="252"/>
                  </a:moveTo>
                  <a:lnTo>
                    <a:pt x="44" y="252"/>
                  </a:lnTo>
                  <a:cubicBezTo>
                    <a:pt x="34" y="252"/>
                    <a:pt x="24" y="248"/>
                    <a:pt x="16" y="241"/>
                  </a:cubicBezTo>
                  <a:cubicBezTo>
                    <a:pt x="0" y="225"/>
                    <a:pt x="0" y="199"/>
                    <a:pt x="16" y="183"/>
                  </a:cubicBezTo>
                  <a:lnTo>
                    <a:pt x="183" y="16"/>
                  </a:lnTo>
                  <a:cubicBezTo>
                    <a:pt x="199" y="0"/>
                    <a:pt x="225" y="0"/>
                    <a:pt x="241" y="16"/>
                  </a:cubicBezTo>
                  <a:cubicBezTo>
                    <a:pt x="257" y="32"/>
                    <a:pt x="257" y="57"/>
                    <a:pt x="241" y="73"/>
                  </a:cubicBezTo>
                  <a:lnTo>
                    <a:pt x="73" y="241"/>
                  </a:lnTo>
                  <a:cubicBezTo>
                    <a:pt x="65" y="248"/>
                    <a:pt x="54" y="252"/>
                    <a:pt x="44" y="2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1" name="Freeform 71">
              <a:extLst>
                <a:ext uri="{FF2B5EF4-FFF2-40B4-BE49-F238E27FC236}">
                  <a16:creationId xmlns:a16="http://schemas.microsoft.com/office/drawing/2014/main" id="{1836023D-9CFE-0F40-BF7F-4A4828969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3921" y="3634441"/>
              <a:ext cx="1367040" cy="36481"/>
            </a:xfrm>
            <a:custGeom>
              <a:avLst/>
              <a:gdLst>
                <a:gd name="T0" fmla="*/ 1348749 w 3139"/>
                <a:gd name="T1" fmla="*/ 36036 h 82"/>
                <a:gd name="T2" fmla="*/ 17420 w 3139"/>
                <a:gd name="T3" fmla="*/ 36036 h 82"/>
                <a:gd name="T4" fmla="*/ 17420 w 3139"/>
                <a:gd name="T5" fmla="*/ 36036 h 82"/>
                <a:gd name="T6" fmla="*/ 0 w 3139"/>
                <a:gd name="T7" fmla="*/ 18241 h 82"/>
                <a:gd name="T8" fmla="*/ 0 w 3139"/>
                <a:gd name="T9" fmla="*/ 18241 h 82"/>
                <a:gd name="T10" fmla="*/ 17420 w 3139"/>
                <a:gd name="T11" fmla="*/ 0 h 82"/>
                <a:gd name="T12" fmla="*/ 1348749 w 3139"/>
                <a:gd name="T13" fmla="*/ 0 h 82"/>
                <a:gd name="T14" fmla="*/ 1348749 w 3139"/>
                <a:gd name="T15" fmla="*/ 0 h 82"/>
                <a:gd name="T16" fmla="*/ 1366604 w 3139"/>
                <a:gd name="T17" fmla="*/ 18241 h 82"/>
                <a:gd name="T18" fmla="*/ 1366604 w 3139"/>
                <a:gd name="T19" fmla="*/ 18241 h 82"/>
                <a:gd name="T20" fmla="*/ 1348749 w 3139"/>
                <a:gd name="T21" fmla="*/ 36036 h 8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139" h="82">
                  <a:moveTo>
                    <a:pt x="3097" y="81"/>
                  </a:moveTo>
                  <a:lnTo>
                    <a:pt x="40" y="81"/>
                  </a:lnTo>
                  <a:cubicBezTo>
                    <a:pt x="18" y="81"/>
                    <a:pt x="0" y="63"/>
                    <a:pt x="0" y="41"/>
                  </a:cubicBezTo>
                  <a:cubicBezTo>
                    <a:pt x="0" y="18"/>
                    <a:pt x="18" y="0"/>
                    <a:pt x="40" y="0"/>
                  </a:cubicBezTo>
                  <a:lnTo>
                    <a:pt x="3097" y="0"/>
                  </a:lnTo>
                  <a:cubicBezTo>
                    <a:pt x="3120" y="0"/>
                    <a:pt x="3138" y="18"/>
                    <a:pt x="3138" y="41"/>
                  </a:cubicBezTo>
                  <a:cubicBezTo>
                    <a:pt x="3138" y="63"/>
                    <a:pt x="3120" y="81"/>
                    <a:pt x="3097" y="8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2" name="Freeform 72">
              <a:extLst>
                <a:ext uri="{FF2B5EF4-FFF2-40B4-BE49-F238E27FC236}">
                  <a16:creationId xmlns:a16="http://schemas.microsoft.com/office/drawing/2014/main" id="{8E68ACAE-0182-5941-85AE-7164F4348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3202" y="3563401"/>
              <a:ext cx="211200" cy="176640"/>
            </a:xfrm>
            <a:custGeom>
              <a:avLst/>
              <a:gdLst>
                <a:gd name="T0" fmla="*/ 190691 w 484"/>
                <a:gd name="T1" fmla="*/ 176205 h 406"/>
                <a:gd name="T2" fmla="*/ 190691 w 484"/>
                <a:gd name="T3" fmla="*/ 176205 h 406"/>
                <a:gd name="T4" fmla="*/ 184145 w 484"/>
                <a:gd name="T5" fmla="*/ 175335 h 406"/>
                <a:gd name="T6" fmla="*/ 11345 w 484"/>
                <a:gd name="T7" fmla="*/ 105288 h 406"/>
                <a:gd name="T8" fmla="*/ 11345 w 484"/>
                <a:gd name="T9" fmla="*/ 105288 h 406"/>
                <a:gd name="T10" fmla="*/ 0 w 484"/>
                <a:gd name="T11" fmla="*/ 89190 h 406"/>
                <a:gd name="T12" fmla="*/ 0 w 484"/>
                <a:gd name="T13" fmla="*/ 89190 h 406"/>
                <a:gd name="T14" fmla="*/ 11345 w 484"/>
                <a:gd name="T15" fmla="*/ 72657 h 406"/>
                <a:gd name="T16" fmla="*/ 184145 w 484"/>
                <a:gd name="T17" fmla="*/ 3481 h 406"/>
                <a:gd name="T18" fmla="*/ 184145 w 484"/>
                <a:gd name="T19" fmla="*/ 3481 h 406"/>
                <a:gd name="T20" fmla="*/ 206836 w 484"/>
                <a:gd name="T21" fmla="*/ 13487 h 406"/>
                <a:gd name="T22" fmla="*/ 206836 w 484"/>
                <a:gd name="T23" fmla="*/ 13487 h 406"/>
                <a:gd name="T24" fmla="*/ 197236 w 484"/>
                <a:gd name="T25" fmla="*/ 36546 h 406"/>
                <a:gd name="T26" fmla="*/ 65018 w 484"/>
                <a:gd name="T27" fmla="*/ 89190 h 406"/>
                <a:gd name="T28" fmla="*/ 197236 w 484"/>
                <a:gd name="T29" fmla="*/ 142704 h 406"/>
                <a:gd name="T30" fmla="*/ 197236 w 484"/>
                <a:gd name="T31" fmla="*/ 142704 h 406"/>
                <a:gd name="T32" fmla="*/ 206836 w 484"/>
                <a:gd name="T33" fmla="*/ 165328 h 406"/>
                <a:gd name="T34" fmla="*/ 206836 w 484"/>
                <a:gd name="T35" fmla="*/ 165328 h 406"/>
                <a:gd name="T36" fmla="*/ 190691 w 484"/>
                <a:gd name="T37" fmla="*/ 176205 h 40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84" h="406">
                  <a:moveTo>
                    <a:pt x="437" y="405"/>
                  </a:moveTo>
                  <a:lnTo>
                    <a:pt x="437" y="405"/>
                  </a:lnTo>
                  <a:cubicBezTo>
                    <a:pt x="432" y="405"/>
                    <a:pt x="427" y="405"/>
                    <a:pt x="422" y="403"/>
                  </a:cubicBezTo>
                  <a:lnTo>
                    <a:pt x="26" y="242"/>
                  </a:lnTo>
                  <a:cubicBezTo>
                    <a:pt x="10" y="236"/>
                    <a:pt x="0" y="221"/>
                    <a:pt x="0" y="205"/>
                  </a:cubicBezTo>
                  <a:cubicBezTo>
                    <a:pt x="1" y="188"/>
                    <a:pt x="11" y="173"/>
                    <a:pt x="26" y="167"/>
                  </a:cubicBezTo>
                  <a:lnTo>
                    <a:pt x="422" y="8"/>
                  </a:lnTo>
                  <a:cubicBezTo>
                    <a:pt x="443" y="0"/>
                    <a:pt x="466" y="10"/>
                    <a:pt x="474" y="31"/>
                  </a:cubicBezTo>
                  <a:cubicBezTo>
                    <a:pt x="483" y="52"/>
                    <a:pt x="472" y="76"/>
                    <a:pt x="452" y="84"/>
                  </a:cubicBezTo>
                  <a:lnTo>
                    <a:pt x="149" y="205"/>
                  </a:lnTo>
                  <a:lnTo>
                    <a:pt x="452" y="328"/>
                  </a:lnTo>
                  <a:cubicBezTo>
                    <a:pt x="473" y="336"/>
                    <a:pt x="483" y="360"/>
                    <a:pt x="474" y="380"/>
                  </a:cubicBezTo>
                  <a:cubicBezTo>
                    <a:pt x="468" y="396"/>
                    <a:pt x="453" y="405"/>
                    <a:pt x="437" y="40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3" name="Freeform 73">
              <a:extLst>
                <a:ext uri="{FF2B5EF4-FFF2-40B4-BE49-F238E27FC236}">
                  <a16:creationId xmlns:a16="http://schemas.microsoft.com/office/drawing/2014/main" id="{5D022603-BD02-C24D-9138-0954AEC47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0161" y="3507720"/>
              <a:ext cx="520321" cy="163201"/>
            </a:xfrm>
            <a:custGeom>
              <a:avLst/>
              <a:gdLst>
                <a:gd name="T0" fmla="*/ 61394 w 1195"/>
                <a:gd name="T1" fmla="*/ 127419 h 374"/>
                <a:gd name="T2" fmla="*/ 349203 w 1195"/>
                <a:gd name="T3" fmla="*/ 127419 h 374"/>
                <a:gd name="T4" fmla="*/ 454138 w 1195"/>
                <a:gd name="T5" fmla="*/ 35346 h 374"/>
                <a:gd name="T6" fmla="*/ 153266 w 1195"/>
                <a:gd name="T7" fmla="*/ 35346 h 374"/>
                <a:gd name="T8" fmla="*/ 61394 w 1195"/>
                <a:gd name="T9" fmla="*/ 127419 h 374"/>
                <a:gd name="T10" fmla="*/ 355734 w 1195"/>
                <a:gd name="T11" fmla="*/ 162765 h 374"/>
                <a:gd name="T12" fmla="*/ 19158 w 1195"/>
                <a:gd name="T13" fmla="*/ 162765 h 374"/>
                <a:gd name="T14" fmla="*/ 19158 w 1195"/>
                <a:gd name="T15" fmla="*/ 162765 h 374"/>
                <a:gd name="T16" fmla="*/ 2612 w 1195"/>
                <a:gd name="T17" fmla="*/ 151855 h 374"/>
                <a:gd name="T18" fmla="*/ 2612 w 1195"/>
                <a:gd name="T19" fmla="*/ 151855 h 374"/>
                <a:gd name="T20" fmla="*/ 6531 w 1195"/>
                <a:gd name="T21" fmla="*/ 132655 h 374"/>
                <a:gd name="T22" fmla="*/ 133672 w 1195"/>
                <a:gd name="T23" fmla="*/ 5673 h 374"/>
                <a:gd name="T24" fmla="*/ 133672 w 1195"/>
                <a:gd name="T25" fmla="*/ 5673 h 374"/>
                <a:gd name="T26" fmla="*/ 145864 w 1195"/>
                <a:gd name="T27" fmla="*/ 0 h 374"/>
                <a:gd name="T28" fmla="*/ 501163 w 1195"/>
                <a:gd name="T29" fmla="*/ 0 h 374"/>
                <a:gd name="T30" fmla="*/ 501163 w 1195"/>
                <a:gd name="T31" fmla="*/ 0 h 374"/>
                <a:gd name="T32" fmla="*/ 517709 w 1195"/>
                <a:gd name="T33" fmla="*/ 11782 h 374"/>
                <a:gd name="T34" fmla="*/ 517709 w 1195"/>
                <a:gd name="T35" fmla="*/ 11782 h 374"/>
                <a:gd name="T36" fmla="*/ 512484 w 1195"/>
                <a:gd name="T37" fmla="*/ 30982 h 374"/>
                <a:gd name="T38" fmla="*/ 367490 w 1195"/>
                <a:gd name="T39" fmla="*/ 158401 h 374"/>
                <a:gd name="T40" fmla="*/ 367490 w 1195"/>
                <a:gd name="T41" fmla="*/ 158401 h 374"/>
                <a:gd name="T42" fmla="*/ 355734 w 1195"/>
                <a:gd name="T43" fmla="*/ 162765 h 37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95" h="374">
                  <a:moveTo>
                    <a:pt x="141" y="292"/>
                  </a:moveTo>
                  <a:lnTo>
                    <a:pt x="802" y="292"/>
                  </a:lnTo>
                  <a:lnTo>
                    <a:pt x="1043" y="81"/>
                  </a:lnTo>
                  <a:lnTo>
                    <a:pt x="352" y="81"/>
                  </a:lnTo>
                  <a:lnTo>
                    <a:pt x="141" y="292"/>
                  </a:lnTo>
                  <a:close/>
                  <a:moveTo>
                    <a:pt x="817" y="373"/>
                  </a:moveTo>
                  <a:lnTo>
                    <a:pt x="44" y="373"/>
                  </a:lnTo>
                  <a:cubicBezTo>
                    <a:pt x="27" y="373"/>
                    <a:pt x="13" y="363"/>
                    <a:pt x="6" y="348"/>
                  </a:cubicBezTo>
                  <a:cubicBezTo>
                    <a:pt x="0" y="333"/>
                    <a:pt x="3" y="316"/>
                    <a:pt x="15" y="304"/>
                  </a:cubicBezTo>
                  <a:lnTo>
                    <a:pt x="307" y="13"/>
                  </a:lnTo>
                  <a:cubicBezTo>
                    <a:pt x="315" y="5"/>
                    <a:pt x="325" y="0"/>
                    <a:pt x="335" y="0"/>
                  </a:cubicBezTo>
                  <a:lnTo>
                    <a:pt x="1151" y="0"/>
                  </a:lnTo>
                  <a:cubicBezTo>
                    <a:pt x="1167" y="0"/>
                    <a:pt x="1182" y="11"/>
                    <a:pt x="1189" y="27"/>
                  </a:cubicBezTo>
                  <a:cubicBezTo>
                    <a:pt x="1194" y="43"/>
                    <a:pt x="1190" y="60"/>
                    <a:pt x="1177" y="71"/>
                  </a:cubicBezTo>
                  <a:lnTo>
                    <a:pt x="844" y="363"/>
                  </a:lnTo>
                  <a:cubicBezTo>
                    <a:pt x="836" y="370"/>
                    <a:pt x="827" y="373"/>
                    <a:pt x="817" y="3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4" name="Freeform 74">
              <a:extLst>
                <a:ext uri="{FF2B5EF4-FFF2-40B4-BE49-F238E27FC236}">
                  <a16:creationId xmlns:a16="http://schemas.microsoft.com/office/drawing/2014/main" id="{2D85A932-C1ED-3D4A-8398-23296F3CC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0161" y="3640202"/>
              <a:ext cx="520321" cy="163199"/>
            </a:xfrm>
            <a:custGeom>
              <a:avLst/>
              <a:gdLst>
                <a:gd name="T0" fmla="*/ 153266 w 1195"/>
                <a:gd name="T1" fmla="*/ 127759 h 373"/>
                <a:gd name="T2" fmla="*/ 454138 w 1195"/>
                <a:gd name="T3" fmla="*/ 127759 h 373"/>
                <a:gd name="T4" fmla="*/ 349203 w 1195"/>
                <a:gd name="T5" fmla="*/ 35440 h 373"/>
                <a:gd name="T6" fmla="*/ 61394 w 1195"/>
                <a:gd name="T7" fmla="*/ 35440 h 373"/>
                <a:gd name="T8" fmla="*/ 153266 w 1195"/>
                <a:gd name="T9" fmla="*/ 127759 h 373"/>
                <a:gd name="T10" fmla="*/ 501163 w 1195"/>
                <a:gd name="T11" fmla="*/ 162761 h 373"/>
                <a:gd name="T12" fmla="*/ 145864 w 1195"/>
                <a:gd name="T13" fmla="*/ 162761 h 373"/>
                <a:gd name="T14" fmla="*/ 145864 w 1195"/>
                <a:gd name="T15" fmla="*/ 162761 h 373"/>
                <a:gd name="T16" fmla="*/ 133672 w 1195"/>
                <a:gd name="T17" fmla="*/ 157949 h 373"/>
                <a:gd name="T18" fmla="*/ 6531 w 1195"/>
                <a:gd name="T19" fmla="*/ 30190 h 373"/>
                <a:gd name="T20" fmla="*/ 6531 w 1195"/>
                <a:gd name="T21" fmla="*/ 30190 h 373"/>
                <a:gd name="T22" fmla="*/ 2612 w 1195"/>
                <a:gd name="T23" fmla="*/ 10938 h 373"/>
                <a:gd name="T24" fmla="*/ 2612 w 1195"/>
                <a:gd name="T25" fmla="*/ 10938 h 373"/>
                <a:gd name="T26" fmla="*/ 19158 w 1195"/>
                <a:gd name="T27" fmla="*/ 0 h 373"/>
                <a:gd name="T28" fmla="*/ 355734 w 1195"/>
                <a:gd name="T29" fmla="*/ 0 h 373"/>
                <a:gd name="T30" fmla="*/ 355734 w 1195"/>
                <a:gd name="T31" fmla="*/ 0 h 373"/>
                <a:gd name="T32" fmla="*/ 367490 w 1195"/>
                <a:gd name="T33" fmla="*/ 4375 h 373"/>
                <a:gd name="T34" fmla="*/ 512484 w 1195"/>
                <a:gd name="T35" fmla="*/ 132134 h 373"/>
                <a:gd name="T36" fmla="*/ 512484 w 1195"/>
                <a:gd name="T37" fmla="*/ 132134 h 373"/>
                <a:gd name="T38" fmla="*/ 517709 w 1195"/>
                <a:gd name="T39" fmla="*/ 151823 h 373"/>
                <a:gd name="T40" fmla="*/ 517709 w 1195"/>
                <a:gd name="T41" fmla="*/ 151823 h 373"/>
                <a:gd name="T42" fmla="*/ 501163 w 1195"/>
                <a:gd name="T43" fmla="*/ 162761 h 37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95" h="373">
                  <a:moveTo>
                    <a:pt x="352" y="292"/>
                  </a:moveTo>
                  <a:lnTo>
                    <a:pt x="1043" y="292"/>
                  </a:lnTo>
                  <a:lnTo>
                    <a:pt x="802" y="81"/>
                  </a:lnTo>
                  <a:lnTo>
                    <a:pt x="141" y="81"/>
                  </a:lnTo>
                  <a:lnTo>
                    <a:pt x="352" y="292"/>
                  </a:lnTo>
                  <a:close/>
                  <a:moveTo>
                    <a:pt x="1151" y="372"/>
                  </a:moveTo>
                  <a:lnTo>
                    <a:pt x="335" y="372"/>
                  </a:lnTo>
                  <a:cubicBezTo>
                    <a:pt x="325" y="372"/>
                    <a:pt x="315" y="368"/>
                    <a:pt x="307" y="361"/>
                  </a:cubicBezTo>
                  <a:lnTo>
                    <a:pt x="15" y="69"/>
                  </a:lnTo>
                  <a:cubicBezTo>
                    <a:pt x="3" y="58"/>
                    <a:pt x="0" y="40"/>
                    <a:pt x="6" y="25"/>
                  </a:cubicBezTo>
                  <a:cubicBezTo>
                    <a:pt x="13" y="10"/>
                    <a:pt x="27" y="0"/>
                    <a:pt x="44" y="0"/>
                  </a:cubicBezTo>
                  <a:lnTo>
                    <a:pt x="817" y="0"/>
                  </a:lnTo>
                  <a:cubicBezTo>
                    <a:pt x="827" y="0"/>
                    <a:pt x="836" y="4"/>
                    <a:pt x="844" y="10"/>
                  </a:cubicBezTo>
                  <a:lnTo>
                    <a:pt x="1177" y="302"/>
                  </a:lnTo>
                  <a:cubicBezTo>
                    <a:pt x="1190" y="313"/>
                    <a:pt x="1194" y="331"/>
                    <a:pt x="1189" y="347"/>
                  </a:cubicBezTo>
                  <a:cubicBezTo>
                    <a:pt x="1182" y="362"/>
                    <a:pt x="1167" y="372"/>
                    <a:pt x="1151" y="3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5" name="Freeform 75">
              <a:extLst>
                <a:ext uri="{FF2B5EF4-FFF2-40B4-BE49-F238E27FC236}">
                  <a16:creationId xmlns:a16="http://schemas.microsoft.com/office/drawing/2014/main" id="{1E929C77-2B95-F440-9901-EC56217E2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3041" y="3559562"/>
              <a:ext cx="111360" cy="109439"/>
            </a:xfrm>
            <a:custGeom>
              <a:avLst/>
              <a:gdLst>
                <a:gd name="T0" fmla="*/ 19066 w 257"/>
                <a:gd name="T1" fmla="*/ 109006 h 253"/>
                <a:gd name="T2" fmla="*/ 19066 w 257"/>
                <a:gd name="T3" fmla="*/ 109006 h 253"/>
                <a:gd name="T4" fmla="*/ 6500 w 257"/>
                <a:gd name="T5" fmla="*/ 103816 h 253"/>
                <a:gd name="T6" fmla="*/ 6500 w 257"/>
                <a:gd name="T7" fmla="*/ 103816 h 253"/>
                <a:gd name="T8" fmla="*/ 6500 w 257"/>
                <a:gd name="T9" fmla="*/ 79159 h 253"/>
                <a:gd name="T10" fmla="*/ 79729 w 257"/>
                <a:gd name="T11" fmla="*/ 6488 h 253"/>
                <a:gd name="T12" fmla="*/ 79729 w 257"/>
                <a:gd name="T13" fmla="*/ 6488 h 253"/>
                <a:gd name="T14" fmla="*/ 103994 w 257"/>
                <a:gd name="T15" fmla="*/ 6488 h 253"/>
                <a:gd name="T16" fmla="*/ 103994 w 257"/>
                <a:gd name="T17" fmla="*/ 6488 h 253"/>
                <a:gd name="T18" fmla="*/ 103994 w 257"/>
                <a:gd name="T19" fmla="*/ 31577 h 253"/>
                <a:gd name="T20" fmla="*/ 31631 w 257"/>
                <a:gd name="T21" fmla="*/ 103816 h 253"/>
                <a:gd name="T22" fmla="*/ 31631 w 257"/>
                <a:gd name="T23" fmla="*/ 103816 h 253"/>
                <a:gd name="T24" fmla="*/ 19066 w 257"/>
                <a:gd name="T25" fmla="*/ 109006 h 2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7" h="253">
                  <a:moveTo>
                    <a:pt x="44" y="252"/>
                  </a:moveTo>
                  <a:lnTo>
                    <a:pt x="44" y="252"/>
                  </a:lnTo>
                  <a:cubicBezTo>
                    <a:pt x="34" y="252"/>
                    <a:pt x="24" y="248"/>
                    <a:pt x="15" y="240"/>
                  </a:cubicBezTo>
                  <a:cubicBezTo>
                    <a:pt x="0" y="225"/>
                    <a:pt x="0" y="199"/>
                    <a:pt x="15" y="183"/>
                  </a:cubicBezTo>
                  <a:lnTo>
                    <a:pt x="184" y="15"/>
                  </a:lnTo>
                  <a:cubicBezTo>
                    <a:pt x="199" y="0"/>
                    <a:pt x="225" y="0"/>
                    <a:pt x="240" y="15"/>
                  </a:cubicBezTo>
                  <a:cubicBezTo>
                    <a:pt x="256" y="31"/>
                    <a:pt x="256" y="57"/>
                    <a:pt x="240" y="73"/>
                  </a:cubicBezTo>
                  <a:lnTo>
                    <a:pt x="73" y="240"/>
                  </a:lnTo>
                  <a:cubicBezTo>
                    <a:pt x="65" y="248"/>
                    <a:pt x="55" y="252"/>
                    <a:pt x="44" y="2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6" name="Freeform 76">
              <a:extLst>
                <a:ext uri="{FF2B5EF4-FFF2-40B4-BE49-F238E27FC236}">
                  <a16:creationId xmlns:a16="http://schemas.microsoft.com/office/drawing/2014/main" id="{ECC090A0-C4A3-9B43-A852-67D7E5617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881" y="3559562"/>
              <a:ext cx="111360" cy="109439"/>
            </a:xfrm>
            <a:custGeom>
              <a:avLst/>
              <a:gdLst>
                <a:gd name="T0" fmla="*/ 19066 w 257"/>
                <a:gd name="T1" fmla="*/ 109006 h 253"/>
                <a:gd name="T2" fmla="*/ 19066 w 257"/>
                <a:gd name="T3" fmla="*/ 109006 h 253"/>
                <a:gd name="T4" fmla="*/ 6933 w 257"/>
                <a:gd name="T5" fmla="*/ 103816 h 253"/>
                <a:gd name="T6" fmla="*/ 6933 w 257"/>
                <a:gd name="T7" fmla="*/ 103816 h 253"/>
                <a:gd name="T8" fmla="*/ 6933 w 257"/>
                <a:gd name="T9" fmla="*/ 79159 h 253"/>
                <a:gd name="T10" fmla="*/ 79295 w 257"/>
                <a:gd name="T11" fmla="*/ 6488 h 253"/>
                <a:gd name="T12" fmla="*/ 79295 w 257"/>
                <a:gd name="T13" fmla="*/ 6488 h 253"/>
                <a:gd name="T14" fmla="*/ 103994 w 257"/>
                <a:gd name="T15" fmla="*/ 6488 h 253"/>
                <a:gd name="T16" fmla="*/ 103994 w 257"/>
                <a:gd name="T17" fmla="*/ 6488 h 253"/>
                <a:gd name="T18" fmla="*/ 103994 w 257"/>
                <a:gd name="T19" fmla="*/ 31577 h 253"/>
                <a:gd name="T20" fmla="*/ 31631 w 257"/>
                <a:gd name="T21" fmla="*/ 103816 h 253"/>
                <a:gd name="T22" fmla="*/ 31631 w 257"/>
                <a:gd name="T23" fmla="*/ 103816 h 253"/>
                <a:gd name="T24" fmla="*/ 19066 w 257"/>
                <a:gd name="T25" fmla="*/ 109006 h 2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7" h="253">
                  <a:moveTo>
                    <a:pt x="44" y="252"/>
                  </a:moveTo>
                  <a:lnTo>
                    <a:pt x="44" y="252"/>
                  </a:lnTo>
                  <a:cubicBezTo>
                    <a:pt x="34" y="252"/>
                    <a:pt x="23" y="248"/>
                    <a:pt x="16" y="240"/>
                  </a:cubicBezTo>
                  <a:cubicBezTo>
                    <a:pt x="0" y="225"/>
                    <a:pt x="0" y="199"/>
                    <a:pt x="16" y="183"/>
                  </a:cubicBezTo>
                  <a:lnTo>
                    <a:pt x="183" y="15"/>
                  </a:lnTo>
                  <a:cubicBezTo>
                    <a:pt x="199" y="0"/>
                    <a:pt x="224" y="0"/>
                    <a:pt x="240" y="15"/>
                  </a:cubicBezTo>
                  <a:cubicBezTo>
                    <a:pt x="256" y="31"/>
                    <a:pt x="256" y="57"/>
                    <a:pt x="240" y="73"/>
                  </a:cubicBezTo>
                  <a:lnTo>
                    <a:pt x="73" y="240"/>
                  </a:lnTo>
                  <a:cubicBezTo>
                    <a:pt x="65" y="248"/>
                    <a:pt x="55" y="252"/>
                    <a:pt x="44" y="2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7" name="Freeform 77">
              <a:extLst>
                <a:ext uri="{FF2B5EF4-FFF2-40B4-BE49-F238E27FC236}">
                  <a16:creationId xmlns:a16="http://schemas.microsoft.com/office/drawing/2014/main" id="{B072A3FD-5BB4-B347-A215-0F259D05A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3041" y="3638280"/>
              <a:ext cx="111360" cy="109441"/>
            </a:xfrm>
            <a:custGeom>
              <a:avLst/>
              <a:gdLst>
                <a:gd name="T0" fmla="*/ 91861 w 257"/>
                <a:gd name="T1" fmla="*/ 109008 h 253"/>
                <a:gd name="T2" fmla="*/ 91861 w 257"/>
                <a:gd name="T3" fmla="*/ 109008 h 253"/>
                <a:gd name="T4" fmla="*/ 79729 w 257"/>
                <a:gd name="T5" fmla="*/ 104250 h 253"/>
                <a:gd name="T6" fmla="*/ 6500 w 257"/>
                <a:gd name="T7" fmla="*/ 31578 h 253"/>
                <a:gd name="T8" fmla="*/ 6500 w 257"/>
                <a:gd name="T9" fmla="*/ 31578 h 253"/>
                <a:gd name="T10" fmla="*/ 6500 w 257"/>
                <a:gd name="T11" fmla="*/ 6921 h 253"/>
                <a:gd name="T12" fmla="*/ 6500 w 257"/>
                <a:gd name="T13" fmla="*/ 6921 h 253"/>
                <a:gd name="T14" fmla="*/ 31631 w 257"/>
                <a:gd name="T15" fmla="*/ 6921 h 253"/>
                <a:gd name="T16" fmla="*/ 103994 w 257"/>
                <a:gd name="T17" fmla="*/ 79161 h 253"/>
                <a:gd name="T18" fmla="*/ 103994 w 257"/>
                <a:gd name="T19" fmla="*/ 79161 h 253"/>
                <a:gd name="T20" fmla="*/ 103994 w 257"/>
                <a:gd name="T21" fmla="*/ 104250 h 253"/>
                <a:gd name="T22" fmla="*/ 103994 w 257"/>
                <a:gd name="T23" fmla="*/ 104250 h 253"/>
                <a:gd name="T24" fmla="*/ 91861 w 257"/>
                <a:gd name="T25" fmla="*/ 109008 h 2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7" h="253">
                  <a:moveTo>
                    <a:pt x="212" y="252"/>
                  </a:moveTo>
                  <a:lnTo>
                    <a:pt x="212" y="252"/>
                  </a:lnTo>
                  <a:cubicBezTo>
                    <a:pt x="202" y="252"/>
                    <a:pt x="191" y="248"/>
                    <a:pt x="184" y="241"/>
                  </a:cubicBezTo>
                  <a:lnTo>
                    <a:pt x="15" y="73"/>
                  </a:lnTo>
                  <a:cubicBezTo>
                    <a:pt x="0" y="57"/>
                    <a:pt x="0" y="32"/>
                    <a:pt x="15" y="16"/>
                  </a:cubicBezTo>
                  <a:cubicBezTo>
                    <a:pt x="31" y="0"/>
                    <a:pt x="57" y="0"/>
                    <a:pt x="73" y="16"/>
                  </a:cubicBezTo>
                  <a:lnTo>
                    <a:pt x="240" y="183"/>
                  </a:lnTo>
                  <a:cubicBezTo>
                    <a:pt x="256" y="199"/>
                    <a:pt x="256" y="225"/>
                    <a:pt x="240" y="241"/>
                  </a:cubicBezTo>
                  <a:cubicBezTo>
                    <a:pt x="232" y="248"/>
                    <a:pt x="222" y="252"/>
                    <a:pt x="212" y="2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8" name="Freeform 78">
              <a:extLst>
                <a:ext uri="{FF2B5EF4-FFF2-40B4-BE49-F238E27FC236}">
                  <a16:creationId xmlns:a16="http://schemas.microsoft.com/office/drawing/2014/main" id="{91616569-C5A5-6B42-9B68-7B6CDE4EC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881" y="3638280"/>
              <a:ext cx="111360" cy="109441"/>
            </a:xfrm>
            <a:custGeom>
              <a:avLst/>
              <a:gdLst>
                <a:gd name="T0" fmla="*/ 91861 w 257"/>
                <a:gd name="T1" fmla="*/ 109008 h 253"/>
                <a:gd name="T2" fmla="*/ 91861 w 257"/>
                <a:gd name="T3" fmla="*/ 109008 h 253"/>
                <a:gd name="T4" fmla="*/ 79295 w 257"/>
                <a:gd name="T5" fmla="*/ 104250 h 253"/>
                <a:gd name="T6" fmla="*/ 6933 w 257"/>
                <a:gd name="T7" fmla="*/ 31578 h 253"/>
                <a:gd name="T8" fmla="*/ 6933 w 257"/>
                <a:gd name="T9" fmla="*/ 31578 h 253"/>
                <a:gd name="T10" fmla="*/ 6933 w 257"/>
                <a:gd name="T11" fmla="*/ 6921 h 253"/>
                <a:gd name="T12" fmla="*/ 6933 w 257"/>
                <a:gd name="T13" fmla="*/ 6921 h 253"/>
                <a:gd name="T14" fmla="*/ 31631 w 257"/>
                <a:gd name="T15" fmla="*/ 6921 h 253"/>
                <a:gd name="T16" fmla="*/ 103994 w 257"/>
                <a:gd name="T17" fmla="*/ 79161 h 253"/>
                <a:gd name="T18" fmla="*/ 103994 w 257"/>
                <a:gd name="T19" fmla="*/ 79161 h 253"/>
                <a:gd name="T20" fmla="*/ 103994 w 257"/>
                <a:gd name="T21" fmla="*/ 104250 h 253"/>
                <a:gd name="T22" fmla="*/ 103994 w 257"/>
                <a:gd name="T23" fmla="*/ 104250 h 253"/>
                <a:gd name="T24" fmla="*/ 91861 w 257"/>
                <a:gd name="T25" fmla="*/ 109008 h 2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7" h="253">
                  <a:moveTo>
                    <a:pt x="212" y="252"/>
                  </a:moveTo>
                  <a:lnTo>
                    <a:pt x="212" y="252"/>
                  </a:lnTo>
                  <a:cubicBezTo>
                    <a:pt x="201" y="252"/>
                    <a:pt x="191" y="248"/>
                    <a:pt x="183" y="241"/>
                  </a:cubicBezTo>
                  <a:lnTo>
                    <a:pt x="16" y="73"/>
                  </a:lnTo>
                  <a:cubicBezTo>
                    <a:pt x="0" y="57"/>
                    <a:pt x="0" y="32"/>
                    <a:pt x="16" y="16"/>
                  </a:cubicBezTo>
                  <a:cubicBezTo>
                    <a:pt x="32" y="0"/>
                    <a:pt x="57" y="0"/>
                    <a:pt x="73" y="16"/>
                  </a:cubicBezTo>
                  <a:lnTo>
                    <a:pt x="240" y="183"/>
                  </a:lnTo>
                  <a:cubicBezTo>
                    <a:pt x="256" y="199"/>
                    <a:pt x="256" y="225"/>
                    <a:pt x="240" y="241"/>
                  </a:cubicBezTo>
                  <a:cubicBezTo>
                    <a:pt x="232" y="248"/>
                    <a:pt x="222" y="252"/>
                    <a:pt x="212" y="2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9" name="Freeform 79">
              <a:extLst>
                <a:ext uri="{FF2B5EF4-FFF2-40B4-BE49-F238E27FC236}">
                  <a16:creationId xmlns:a16="http://schemas.microsoft.com/office/drawing/2014/main" id="{BC43AC11-B6AC-EC42-A03A-E2BA0A0AA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041" y="3396361"/>
              <a:ext cx="652800" cy="545280"/>
            </a:xfrm>
            <a:custGeom>
              <a:avLst/>
              <a:gdLst>
                <a:gd name="T0" fmla="*/ 587998 w 1501"/>
                <a:gd name="T1" fmla="*/ 282883 h 1251"/>
                <a:gd name="T2" fmla="*/ 326183 w 1501"/>
                <a:gd name="T3" fmla="*/ 544844 h 1251"/>
                <a:gd name="T4" fmla="*/ 64367 w 1501"/>
                <a:gd name="T5" fmla="*/ 282883 h 1251"/>
                <a:gd name="T6" fmla="*/ 64367 w 1501"/>
                <a:gd name="T7" fmla="*/ 282883 h 1251"/>
                <a:gd name="T8" fmla="*/ 64367 w 1501"/>
                <a:gd name="T9" fmla="*/ 47946 h 1251"/>
                <a:gd name="T10" fmla="*/ 64367 w 1501"/>
                <a:gd name="T11" fmla="*/ 47946 h 1251"/>
                <a:gd name="T12" fmla="*/ 181357 w 1501"/>
                <a:gd name="T13" fmla="*/ 0 h 1251"/>
                <a:gd name="T14" fmla="*/ 181357 w 1501"/>
                <a:gd name="T15" fmla="*/ 0 h 1251"/>
                <a:gd name="T16" fmla="*/ 221369 w 1501"/>
                <a:gd name="T17" fmla="*/ 4795 h 1251"/>
                <a:gd name="T18" fmla="*/ 221369 w 1501"/>
                <a:gd name="T19" fmla="*/ 4795 h 1251"/>
                <a:gd name="T20" fmla="*/ 221369 w 1501"/>
                <a:gd name="T21" fmla="*/ 4795 h 1251"/>
                <a:gd name="T22" fmla="*/ 298783 w 1501"/>
                <a:gd name="T23" fmla="*/ 47946 h 1251"/>
                <a:gd name="T24" fmla="*/ 326183 w 1501"/>
                <a:gd name="T25" fmla="*/ 75406 h 1251"/>
                <a:gd name="T26" fmla="*/ 354017 w 1501"/>
                <a:gd name="T27" fmla="*/ 47946 h 1251"/>
                <a:gd name="T28" fmla="*/ 354017 w 1501"/>
                <a:gd name="T29" fmla="*/ 47946 h 1251"/>
                <a:gd name="T30" fmla="*/ 471008 w 1501"/>
                <a:gd name="T31" fmla="*/ 0 h 1251"/>
                <a:gd name="T32" fmla="*/ 471008 w 1501"/>
                <a:gd name="T33" fmla="*/ 0 h 1251"/>
                <a:gd name="T34" fmla="*/ 587998 w 1501"/>
                <a:gd name="T35" fmla="*/ 47946 h 1251"/>
                <a:gd name="T36" fmla="*/ 587998 w 1501"/>
                <a:gd name="T37" fmla="*/ 47946 h 1251"/>
                <a:gd name="T38" fmla="*/ 587998 w 1501"/>
                <a:gd name="T39" fmla="*/ 282883 h 125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01" h="1251">
                  <a:moveTo>
                    <a:pt x="1352" y="649"/>
                  </a:moveTo>
                  <a:lnTo>
                    <a:pt x="750" y="1250"/>
                  </a:lnTo>
                  <a:lnTo>
                    <a:pt x="148" y="649"/>
                  </a:lnTo>
                  <a:cubicBezTo>
                    <a:pt x="0" y="500"/>
                    <a:pt x="0" y="258"/>
                    <a:pt x="148" y="110"/>
                  </a:cubicBezTo>
                  <a:cubicBezTo>
                    <a:pt x="222" y="37"/>
                    <a:pt x="320" y="0"/>
                    <a:pt x="417" y="0"/>
                  </a:cubicBezTo>
                  <a:cubicBezTo>
                    <a:pt x="448" y="0"/>
                    <a:pt x="479" y="3"/>
                    <a:pt x="509" y="11"/>
                  </a:cubicBezTo>
                  <a:cubicBezTo>
                    <a:pt x="575" y="27"/>
                    <a:pt x="636" y="59"/>
                    <a:pt x="687" y="110"/>
                  </a:cubicBezTo>
                  <a:lnTo>
                    <a:pt x="750" y="173"/>
                  </a:lnTo>
                  <a:lnTo>
                    <a:pt x="814" y="110"/>
                  </a:lnTo>
                  <a:cubicBezTo>
                    <a:pt x="888" y="37"/>
                    <a:pt x="985" y="0"/>
                    <a:pt x="1083" y="0"/>
                  </a:cubicBezTo>
                  <a:cubicBezTo>
                    <a:pt x="1181" y="0"/>
                    <a:pt x="1278" y="37"/>
                    <a:pt x="1352" y="110"/>
                  </a:cubicBezTo>
                  <a:cubicBezTo>
                    <a:pt x="1500" y="258"/>
                    <a:pt x="1500" y="500"/>
                    <a:pt x="1352" y="64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0" name="Freeform 80">
              <a:extLst>
                <a:ext uri="{FF2B5EF4-FFF2-40B4-BE49-F238E27FC236}">
                  <a16:creationId xmlns:a16="http://schemas.microsoft.com/office/drawing/2014/main" id="{BF0728A2-1846-CE44-B038-0D14B9F7C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40" y="3434761"/>
              <a:ext cx="163201" cy="122880"/>
            </a:xfrm>
            <a:custGeom>
              <a:avLst/>
              <a:gdLst>
                <a:gd name="T0" fmla="*/ 8269 w 375"/>
                <a:gd name="T1" fmla="*/ 16009 h 284"/>
                <a:gd name="T2" fmla="*/ 8269 w 375"/>
                <a:gd name="T3" fmla="*/ 16009 h 284"/>
                <a:gd name="T4" fmla="*/ 7398 w 375"/>
                <a:gd name="T5" fmla="*/ 3894 h 284"/>
                <a:gd name="T6" fmla="*/ 7398 w 375"/>
                <a:gd name="T7" fmla="*/ 3894 h 284"/>
                <a:gd name="T8" fmla="*/ 85735 w 375"/>
                <a:gd name="T9" fmla="*/ 7788 h 284"/>
                <a:gd name="T10" fmla="*/ 85735 w 375"/>
                <a:gd name="T11" fmla="*/ 7788 h 284"/>
                <a:gd name="T12" fmla="*/ 162331 w 375"/>
                <a:gd name="T13" fmla="*/ 112928 h 284"/>
                <a:gd name="T14" fmla="*/ 162331 w 375"/>
                <a:gd name="T15" fmla="*/ 112928 h 284"/>
                <a:gd name="T16" fmla="*/ 149710 w 375"/>
                <a:gd name="T17" fmla="*/ 115092 h 284"/>
                <a:gd name="T18" fmla="*/ 149710 w 375"/>
                <a:gd name="T19" fmla="*/ 115092 h 284"/>
                <a:gd name="T20" fmla="*/ 76596 w 375"/>
                <a:gd name="T21" fmla="*/ 27259 h 284"/>
                <a:gd name="T22" fmla="*/ 76596 w 375"/>
                <a:gd name="T23" fmla="*/ 27259 h 284"/>
                <a:gd name="T24" fmla="*/ 8269 w 375"/>
                <a:gd name="T25" fmla="*/ 16009 h 28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75" h="284">
                  <a:moveTo>
                    <a:pt x="19" y="37"/>
                  </a:moveTo>
                  <a:lnTo>
                    <a:pt x="19" y="37"/>
                  </a:lnTo>
                  <a:cubicBezTo>
                    <a:pt x="1" y="37"/>
                    <a:pt x="0" y="11"/>
                    <a:pt x="17" y="9"/>
                  </a:cubicBezTo>
                  <a:cubicBezTo>
                    <a:pt x="71" y="1"/>
                    <a:pt x="133" y="0"/>
                    <a:pt x="197" y="18"/>
                  </a:cubicBezTo>
                  <a:cubicBezTo>
                    <a:pt x="316" y="50"/>
                    <a:pt x="365" y="163"/>
                    <a:pt x="373" y="261"/>
                  </a:cubicBezTo>
                  <a:cubicBezTo>
                    <a:pt x="374" y="278"/>
                    <a:pt x="350" y="283"/>
                    <a:pt x="344" y="266"/>
                  </a:cubicBezTo>
                  <a:cubicBezTo>
                    <a:pt x="323" y="189"/>
                    <a:pt x="275" y="93"/>
                    <a:pt x="176" y="63"/>
                  </a:cubicBezTo>
                  <a:cubicBezTo>
                    <a:pt x="118" y="45"/>
                    <a:pt x="65" y="39"/>
                    <a:pt x="19" y="37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1" name="Freeform 81">
              <a:extLst>
                <a:ext uri="{FF2B5EF4-FFF2-40B4-BE49-F238E27FC236}">
                  <a16:creationId xmlns:a16="http://schemas.microsoft.com/office/drawing/2014/main" id="{A14548F1-034F-FC44-AAD8-65C91D7B6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1251" y="3396361"/>
              <a:ext cx="358688" cy="545280"/>
            </a:xfrm>
            <a:custGeom>
              <a:avLst/>
              <a:gdLst>
                <a:gd name="T0" fmla="*/ 822 w 823"/>
                <a:gd name="T1" fmla="*/ 1178 h 1251"/>
                <a:gd name="T2" fmla="*/ 750 w 823"/>
                <a:gd name="T3" fmla="*/ 1250 h 1251"/>
                <a:gd name="T4" fmla="*/ 148 w 823"/>
                <a:gd name="T5" fmla="*/ 649 h 1251"/>
                <a:gd name="T6" fmla="*/ 148 w 823"/>
                <a:gd name="T7" fmla="*/ 649 h 1251"/>
                <a:gd name="T8" fmla="*/ 148 w 823"/>
                <a:gd name="T9" fmla="*/ 110 h 1251"/>
                <a:gd name="T10" fmla="*/ 148 w 823"/>
                <a:gd name="T11" fmla="*/ 110 h 1251"/>
                <a:gd name="T12" fmla="*/ 417 w 823"/>
                <a:gd name="T13" fmla="*/ 0 h 1251"/>
                <a:gd name="T14" fmla="*/ 417 w 823"/>
                <a:gd name="T15" fmla="*/ 0 h 1251"/>
                <a:gd name="T16" fmla="*/ 509 w 823"/>
                <a:gd name="T17" fmla="*/ 11 h 1251"/>
                <a:gd name="T18" fmla="*/ 509 w 823"/>
                <a:gd name="T19" fmla="*/ 11 h 1251"/>
                <a:gd name="T20" fmla="*/ 188 w 823"/>
                <a:gd name="T21" fmla="*/ 320 h 1251"/>
                <a:gd name="T22" fmla="*/ 188 w 823"/>
                <a:gd name="T23" fmla="*/ 320 h 1251"/>
                <a:gd name="T24" fmla="*/ 822 w 823"/>
                <a:gd name="T25" fmla="*/ 1178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3" h="1251">
                  <a:moveTo>
                    <a:pt x="822" y="1178"/>
                  </a:moveTo>
                  <a:lnTo>
                    <a:pt x="750" y="1250"/>
                  </a:lnTo>
                  <a:lnTo>
                    <a:pt x="148" y="649"/>
                  </a:lnTo>
                  <a:lnTo>
                    <a:pt x="148" y="649"/>
                  </a:lnTo>
                  <a:cubicBezTo>
                    <a:pt x="0" y="500"/>
                    <a:pt x="0" y="258"/>
                    <a:pt x="148" y="110"/>
                  </a:cubicBezTo>
                  <a:lnTo>
                    <a:pt x="148" y="110"/>
                  </a:lnTo>
                  <a:cubicBezTo>
                    <a:pt x="222" y="37"/>
                    <a:pt x="320" y="0"/>
                    <a:pt x="417" y="0"/>
                  </a:cubicBezTo>
                  <a:lnTo>
                    <a:pt x="417" y="0"/>
                  </a:lnTo>
                  <a:cubicBezTo>
                    <a:pt x="448" y="0"/>
                    <a:pt x="479" y="3"/>
                    <a:pt x="509" y="11"/>
                  </a:cubicBezTo>
                  <a:lnTo>
                    <a:pt x="509" y="11"/>
                  </a:lnTo>
                  <a:cubicBezTo>
                    <a:pt x="502" y="11"/>
                    <a:pt x="208" y="8"/>
                    <a:pt x="188" y="320"/>
                  </a:cubicBezTo>
                  <a:lnTo>
                    <a:pt x="188" y="320"/>
                  </a:lnTo>
                  <a:cubicBezTo>
                    <a:pt x="169" y="618"/>
                    <a:pt x="489" y="781"/>
                    <a:pt x="822" y="117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grpSp>
        <p:nvGrpSpPr>
          <p:cNvPr id="222" name="Group 6">
            <a:extLst>
              <a:ext uri="{FF2B5EF4-FFF2-40B4-BE49-F238E27FC236}">
                <a16:creationId xmlns:a16="http://schemas.microsoft.com/office/drawing/2014/main" id="{5397978E-F1BA-5843-895D-FE028652F657}"/>
              </a:ext>
            </a:extLst>
          </p:cNvPr>
          <p:cNvGrpSpPr>
            <a:grpSpLocks noChangeAspect="1"/>
          </p:cNvGrpSpPr>
          <p:nvPr/>
        </p:nvGrpSpPr>
        <p:grpSpPr bwMode="auto">
          <a:xfrm rot="5400000">
            <a:off x="-2472261" y="2180628"/>
            <a:ext cx="6096195" cy="2160000"/>
            <a:chOff x="2952960" y="5066761"/>
            <a:chExt cx="3050881" cy="1080961"/>
          </a:xfrm>
        </p:grpSpPr>
        <p:sp>
          <p:nvSpPr>
            <p:cNvPr id="223" name="Freeform 177">
              <a:extLst>
                <a:ext uri="{FF2B5EF4-FFF2-40B4-BE49-F238E27FC236}">
                  <a16:creationId xmlns:a16="http://schemas.microsoft.com/office/drawing/2014/main" id="{36747BA9-C1F0-7F4C-B162-D7EA162B4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108" y="5066761"/>
              <a:ext cx="352391" cy="396828"/>
            </a:xfrm>
            <a:custGeom>
              <a:avLst/>
              <a:gdLst>
                <a:gd name="T0" fmla="*/ 520 w 807"/>
                <a:gd name="T1" fmla="*/ 885 h 915"/>
                <a:gd name="T2" fmla="*/ 520 w 807"/>
                <a:gd name="T3" fmla="*/ 885 h 915"/>
                <a:gd name="T4" fmla="*/ 41 w 807"/>
                <a:gd name="T5" fmla="*/ 0 h 915"/>
                <a:gd name="T6" fmla="*/ 41 w 807"/>
                <a:gd name="T7" fmla="*/ 0 h 915"/>
                <a:gd name="T8" fmla="*/ 520 w 807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7" h="915">
                  <a:moveTo>
                    <a:pt x="520" y="885"/>
                  </a:moveTo>
                  <a:lnTo>
                    <a:pt x="520" y="885"/>
                  </a:lnTo>
                  <a:cubicBezTo>
                    <a:pt x="520" y="885"/>
                    <a:pt x="0" y="914"/>
                    <a:pt x="41" y="0"/>
                  </a:cubicBezTo>
                  <a:lnTo>
                    <a:pt x="41" y="0"/>
                  </a:lnTo>
                  <a:cubicBezTo>
                    <a:pt x="41" y="0"/>
                    <a:pt x="806" y="485"/>
                    <a:pt x="520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4" name="Freeform 178">
              <a:extLst>
                <a:ext uri="{FF2B5EF4-FFF2-40B4-BE49-F238E27FC236}">
                  <a16:creationId xmlns:a16="http://schemas.microsoft.com/office/drawing/2014/main" id="{F996A46E-3BD3-7B4B-AB5F-AAA59EDE9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201" y="5601686"/>
              <a:ext cx="411123" cy="373018"/>
            </a:xfrm>
            <a:custGeom>
              <a:avLst/>
              <a:gdLst>
                <a:gd name="T0" fmla="*/ 941 w 942"/>
                <a:gd name="T1" fmla="*/ 336 h 857"/>
                <a:gd name="T2" fmla="*/ 941 w 942"/>
                <a:gd name="T3" fmla="*/ 336 h 857"/>
                <a:gd name="T4" fmla="*/ 0 w 942"/>
                <a:gd name="T5" fmla="*/ 691 h 857"/>
                <a:gd name="T6" fmla="*/ 0 w 942"/>
                <a:gd name="T7" fmla="*/ 691 h 857"/>
                <a:gd name="T8" fmla="*/ 941 w 942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857">
                  <a:moveTo>
                    <a:pt x="941" y="336"/>
                  </a:moveTo>
                  <a:lnTo>
                    <a:pt x="941" y="336"/>
                  </a:lnTo>
                  <a:cubicBezTo>
                    <a:pt x="941" y="336"/>
                    <a:pt x="900" y="856"/>
                    <a:pt x="0" y="691"/>
                  </a:cubicBezTo>
                  <a:lnTo>
                    <a:pt x="0" y="691"/>
                  </a:lnTo>
                  <a:cubicBezTo>
                    <a:pt x="0" y="691"/>
                    <a:pt x="583" y="0"/>
                    <a:pt x="941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5" name="Freeform 179">
              <a:extLst>
                <a:ext uri="{FF2B5EF4-FFF2-40B4-BE49-F238E27FC236}">
                  <a16:creationId xmlns:a16="http://schemas.microsoft.com/office/drawing/2014/main" id="{4961B687-6225-5F48-9F0B-606ACAD7D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724" y="5203270"/>
              <a:ext cx="373027" cy="412702"/>
            </a:xfrm>
            <a:custGeom>
              <a:avLst/>
              <a:gdLst>
                <a:gd name="T0" fmla="*/ 488 w 856"/>
                <a:gd name="T1" fmla="*/ 945 h 946"/>
                <a:gd name="T2" fmla="*/ 488 w 856"/>
                <a:gd name="T3" fmla="*/ 945 h 946"/>
                <a:gd name="T4" fmla="*/ 143 w 856"/>
                <a:gd name="T5" fmla="*/ 0 h 946"/>
                <a:gd name="T6" fmla="*/ 143 w 856"/>
                <a:gd name="T7" fmla="*/ 0 h 946"/>
                <a:gd name="T8" fmla="*/ 488 w 856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46">
                  <a:moveTo>
                    <a:pt x="488" y="945"/>
                  </a:moveTo>
                  <a:lnTo>
                    <a:pt x="488" y="945"/>
                  </a:lnTo>
                  <a:cubicBezTo>
                    <a:pt x="488" y="945"/>
                    <a:pt x="855" y="576"/>
                    <a:pt x="143" y="0"/>
                  </a:cubicBezTo>
                  <a:lnTo>
                    <a:pt x="143" y="0"/>
                  </a:lnTo>
                  <a:cubicBezTo>
                    <a:pt x="143" y="0"/>
                    <a:pt x="0" y="894"/>
                    <a:pt x="48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6" name="Freeform 180">
              <a:extLst>
                <a:ext uri="{FF2B5EF4-FFF2-40B4-BE49-F238E27FC236}">
                  <a16:creationId xmlns:a16="http://schemas.microsoft.com/office/drawing/2014/main" id="{21AFD911-F930-C24E-A53F-569C8B5FB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658" y="5774703"/>
              <a:ext cx="411123" cy="373019"/>
            </a:xfrm>
            <a:custGeom>
              <a:avLst/>
              <a:gdLst>
                <a:gd name="T0" fmla="*/ 944 w 945"/>
                <a:gd name="T1" fmla="*/ 367 h 857"/>
                <a:gd name="T2" fmla="*/ 944 w 945"/>
                <a:gd name="T3" fmla="*/ 367 h 857"/>
                <a:gd name="T4" fmla="*/ 0 w 945"/>
                <a:gd name="T5" fmla="*/ 713 h 857"/>
                <a:gd name="T6" fmla="*/ 0 w 945"/>
                <a:gd name="T7" fmla="*/ 713 h 857"/>
                <a:gd name="T8" fmla="*/ 944 w 945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5" h="857">
                  <a:moveTo>
                    <a:pt x="944" y="367"/>
                  </a:moveTo>
                  <a:lnTo>
                    <a:pt x="944" y="367"/>
                  </a:lnTo>
                  <a:cubicBezTo>
                    <a:pt x="944" y="367"/>
                    <a:pt x="575" y="0"/>
                    <a:pt x="0" y="713"/>
                  </a:cubicBezTo>
                  <a:lnTo>
                    <a:pt x="0" y="713"/>
                  </a:lnTo>
                  <a:cubicBezTo>
                    <a:pt x="0" y="713"/>
                    <a:pt x="893" y="856"/>
                    <a:pt x="944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7" name="Freeform 181">
              <a:extLst>
                <a:ext uri="{FF2B5EF4-FFF2-40B4-BE49-F238E27FC236}">
                  <a16:creationId xmlns:a16="http://schemas.microsoft.com/office/drawing/2014/main" id="{3725595B-2CC2-AF4D-8141-179E98A4F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386" y="5363589"/>
              <a:ext cx="373027" cy="411114"/>
            </a:xfrm>
            <a:custGeom>
              <a:avLst/>
              <a:gdLst>
                <a:gd name="T0" fmla="*/ 489 w 857"/>
                <a:gd name="T1" fmla="*/ 944 h 945"/>
                <a:gd name="T2" fmla="*/ 489 w 857"/>
                <a:gd name="T3" fmla="*/ 944 h 945"/>
                <a:gd name="T4" fmla="*/ 144 w 857"/>
                <a:gd name="T5" fmla="*/ 0 h 945"/>
                <a:gd name="T6" fmla="*/ 144 w 857"/>
                <a:gd name="T7" fmla="*/ 0 h 945"/>
                <a:gd name="T8" fmla="*/ 489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489" y="944"/>
                  </a:moveTo>
                  <a:lnTo>
                    <a:pt x="489" y="944"/>
                  </a:lnTo>
                  <a:cubicBezTo>
                    <a:pt x="489" y="944"/>
                    <a:pt x="856" y="575"/>
                    <a:pt x="144" y="0"/>
                  </a:cubicBezTo>
                  <a:lnTo>
                    <a:pt x="144" y="0"/>
                  </a:lnTo>
                  <a:cubicBezTo>
                    <a:pt x="144" y="0"/>
                    <a:pt x="0" y="893"/>
                    <a:pt x="489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8" name="Freeform 182">
              <a:extLst>
                <a:ext uri="{FF2B5EF4-FFF2-40B4-BE49-F238E27FC236}">
                  <a16:creationId xmlns:a16="http://schemas.microsoft.com/office/drawing/2014/main" id="{8E292326-89FF-B74B-88D0-32882F213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960" y="5463589"/>
              <a:ext cx="1476233" cy="600005"/>
            </a:xfrm>
            <a:custGeom>
              <a:avLst/>
              <a:gdLst>
                <a:gd name="T0" fmla="*/ 3329 w 3393"/>
                <a:gd name="T1" fmla="*/ 1376 h 1377"/>
                <a:gd name="T2" fmla="*/ 3329 w 3393"/>
                <a:gd name="T3" fmla="*/ 1376 h 1377"/>
                <a:gd name="T4" fmla="*/ 3301 w 3393"/>
                <a:gd name="T5" fmla="*/ 1369 h 1377"/>
                <a:gd name="T6" fmla="*/ 3301 w 3393"/>
                <a:gd name="T7" fmla="*/ 1369 h 1377"/>
                <a:gd name="T8" fmla="*/ 50 w 3393"/>
                <a:gd name="T9" fmla="*/ 115 h 1377"/>
                <a:gd name="T10" fmla="*/ 50 w 3393"/>
                <a:gd name="T11" fmla="*/ 115 h 1377"/>
                <a:gd name="T12" fmla="*/ 6 w 3393"/>
                <a:gd name="T13" fmla="*/ 50 h 1377"/>
                <a:gd name="T14" fmla="*/ 6 w 3393"/>
                <a:gd name="T15" fmla="*/ 50 h 1377"/>
                <a:gd name="T16" fmla="*/ 71 w 3393"/>
                <a:gd name="T17" fmla="*/ 6 h 1377"/>
                <a:gd name="T18" fmla="*/ 71 w 3393"/>
                <a:gd name="T19" fmla="*/ 6 h 1377"/>
                <a:gd name="T20" fmla="*/ 3356 w 3393"/>
                <a:gd name="T21" fmla="*/ 1272 h 1377"/>
                <a:gd name="T22" fmla="*/ 3356 w 3393"/>
                <a:gd name="T23" fmla="*/ 1272 h 1377"/>
                <a:gd name="T24" fmla="*/ 3377 w 3393"/>
                <a:gd name="T25" fmla="*/ 1348 h 1377"/>
                <a:gd name="T26" fmla="*/ 3377 w 3393"/>
                <a:gd name="T27" fmla="*/ 1348 h 1377"/>
                <a:gd name="T28" fmla="*/ 3329 w 3393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3" h="1377">
                  <a:moveTo>
                    <a:pt x="3329" y="1376"/>
                  </a:moveTo>
                  <a:lnTo>
                    <a:pt x="3329" y="1376"/>
                  </a:lnTo>
                  <a:cubicBezTo>
                    <a:pt x="3319" y="1376"/>
                    <a:pt x="3310" y="1374"/>
                    <a:pt x="3301" y="1369"/>
                  </a:cubicBezTo>
                  <a:lnTo>
                    <a:pt x="3301" y="1369"/>
                  </a:lnTo>
                  <a:cubicBezTo>
                    <a:pt x="3285" y="1360"/>
                    <a:pt x="1611" y="417"/>
                    <a:pt x="50" y="115"/>
                  </a:cubicBezTo>
                  <a:lnTo>
                    <a:pt x="50" y="115"/>
                  </a:lnTo>
                  <a:cubicBezTo>
                    <a:pt x="20" y="109"/>
                    <a:pt x="0" y="80"/>
                    <a:pt x="6" y="50"/>
                  </a:cubicBezTo>
                  <a:lnTo>
                    <a:pt x="6" y="50"/>
                  </a:lnTo>
                  <a:cubicBezTo>
                    <a:pt x="12" y="20"/>
                    <a:pt x="41" y="0"/>
                    <a:pt x="71" y="6"/>
                  </a:cubicBezTo>
                  <a:lnTo>
                    <a:pt x="71" y="6"/>
                  </a:lnTo>
                  <a:cubicBezTo>
                    <a:pt x="1651" y="311"/>
                    <a:pt x="3339" y="1262"/>
                    <a:pt x="3356" y="1272"/>
                  </a:cubicBezTo>
                  <a:lnTo>
                    <a:pt x="3356" y="1272"/>
                  </a:lnTo>
                  <a:cubicBezTo>
                    <a:pt x="3383" y="1287"/>
                    <a:pt x="3392" y="1321"/>
                    <a:pt x="3377" y="1348"/>
                  </a:cubicBezTo>
                  <a:lnTo>
                    <a:pt x="3377" y="1348"/>
                  </a:lnTo>
                  <a:cubicBezTo>
                    <a:pt x="3367" y="1366"/>
                    <a:pt x="3348" y="1376"/>
                    <a:pt x="3329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9" name="Freeform 183">
              <a:extLst>
                <a:ext uri="{FF2B5EF4-FFF2-40B4-BE49-F238E27FC236}">
                  <a16:creationId xmlns:a16="http://schemas.microsoft.com/office/drawing/2014/main" id="{AF33EB3F-187C-5248-A3FD-ADC182355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6144" y="5317557"/>
              <a:ext cx="120638" cy="268256"/>
            </a:xfrm>
            <a:custGeom>
              <a:avLst/>
              <a:gdLst>
                <a:gd name="T0" fmla="*/ 238 w 279"/>
                <a:gd name="T1" fmla="*/ 612 h 613"/>
                <a:gd name="T2" fmla="*/ 238 w 279"/>
                <a:gd name="T3" fmla="*/ 612 h 613"/>
                <a:gd name="T4" fmla="*/ 237 w 279"/>
                <a:gd name="T5" fmla="*/ 612 h 613"/>
                <a:gd name="T6" fmla="*/ 237 w 279"/>
                <a:gd name="T7" fmla="*/ 612 h 613"/>
                <a:gd name="T8" fmla="*/ 205 w 279"/>
                <a:gd name="T9" fmla="*/ 577 h 613"/>
                <a:gd name="T10" fmla="*/ 205 w 279"/>
                <a:gd name="T11" fmla="*/ 577 h 613"/>
                <a:gd name="T12" fmla="*/ 11 w 279"/>
                <a:gd name="T13" fmla="*/ 58 h 613"/>
                <a:gd name="T14" fmla="*/ 11 w 279"/>
                <a:gd name="T15" fmla="*/ 58 h 613"/>
                <a:gd name="T16" fmla="*/ 18 w 279"/>
                <a:gd name="T17" fmla="*/ 11 h 613"/>
                <a:gd name="T18" fmla="*/ 18 w 279"/>
                <a:gd name="T19" fmla="*/ 11 h 613"/>
                <a:gd name="T20" fmla="*/ 65 w 279"/>
                <a:gd name="T21" fmla="*/ 18 h 613"/>
                <a:gd name="T22" fmla="*/ 65 w 279"/>
                <a:gd name="T23" fmla="*/ 18 h 613"/>
                <a:gd name="T24" fmla="*/ 272 w 279"/>
                <a:gd name="T25" fmla="*/ 579 h 613"/>
                <a:gd name="T26" fmla="*/ 272 w 279"/>
                <a:gd name="T27" fmla="*/ 579 h 613"/>
                <a:gd name="T28" fmla="*/ 238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238" y="612"/>
                  </a:moveTo>
                  <a:lnTo>
                    <a:pt x="238" y="612"/>
                  </a:lnTo>
                  <a:cubicBezTo>
                    <a:pt x="238" y="612"/>
                    <a:pt x="238" y="612"/>
                    <a:pt x="237" y="612"/>
                  </a:cubicBezTo>
                  <a:lnTo>
                    <a:pt x="237" y="612"/>
                  </a:lnTo>
                  <a:cubicBezTo>
                    <a:pt x="219" y="611"/>
                    <a:pt x="205" y="596"/>
                    <a:pt x="205" y="577"/>
                  </a:cubicBezTo>
                  <a:lnTo>
                    <a:pt x="205" y="577"/>
                  </a:lnTo>
                  <a:cubicBezTo>
                    <a:pt x="205" y="573"/>
                    <a:pt x="209" y="329"/>
                    <a:pt x="11" y="58"/>
                  </a:cubicBezTo>
                  <a:lnTo>
                    <a:pt x="11" y="58"/>
                  </a:lnTo>
                  <a:cubicBezTo>
                    <a:pt x="0" y="42"/>
                    <a:pt x="3" y="22"/>
                    <a:pt x="18" y="11"/>
                  </a:cubicBezTo>
                  <a:lnTo>
                    <a:pt x="18" y="11"/>
                  </a:lnTo>
                  <a:cubicBezTo>
                    <a:pt x="33" y="0"/>
                    <a:pt x="54" y="3"/>
                    <a:pt x="65" y="18"/>
                  </a:cubicBezTo>
                  <a:lnTo>
                    <a:pt x="65" y="18"/>
                  </a:lnTo>
                  <a:cubicBezTo>
                    <a:pt x="278" y="310"/>
                    <a:pt x="272" y="568"/>
                    <a:pt x="272" y="579"/>
                  </a:cubicBezTo>
                  <a:lnTo>
                    <a:pt x="272" y="579"/>
                  </a:lnTo>
                  <a:cubicBezTo>
                    <a:pt x="271" y="597"/>
                    <a:pt x="257" y="612"/>
                    <a:pt x="238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0" name="Freeform 184">
              <a:extLst>
                <a:ext uri="{FF2B5EF4-FFF2-40B4-BE49-F238E27FC236}">
                  <a16:creationId xmlns:a16="http://schemas.microsoft.com/office/drawing/2014/main" id="{E6FC90DA-2AF2-8943-B32F-D1AD5BF84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336" y="5660416"/>
              <a:ext cx="258737" cy="141271"/>
            </a:xfrm>
            <a:custGeom>
              <a:avLst/>
              <a:gdLst>
                <a:gd name="T0" fmla="*/ 36 w 591"/>
                <a:gd name="T1" fmla="*/ 327 h 328"/>
                <a:gd name="T2" fmla="*/ 36 w 591"/>
                <a:gd name="T3" fmla="*/ 327 h 328"/>
                <a:gd name="T4" fmla="*/ 4 w 591"/>
                <a:gd name="T5" fmla="*/ 300 h 328"/>
                <a:gd name="T6" fmla="*/ 4 w 591"/>
                <a:gd name="T7" fmla="*/ 300 h 328"/>
                <a:gd name="T8" fmla="*/ 30 w 591"/>
                <a:gd name="T9" fmla="*/ 261 h 328"/>
                <a:gd name="T10" fmla="*/ 30 w 591"/>
                <a:gd name="T11" fmla="*/ 261 h 328"/>
                <a:gd name="T12" fmla="*/ 528 w 591"/>
                <a:gd name="T13" fmla="*/ 15 h 328"/>
                <a:gd name="T14" fmla="*/ 528 w 591"/>
                <a:gd name="T15" fmla="*/ 15 h 328"/>
                <a:gd name="T16" fmla="*/ 575 w 591"/>
                <a:gd name="T17" fmla="*/ 12 h 328"/>
                <a:gd name="T18" fmla="*/ 575 w 591"/>
                <a:gd name="T19" fmla="*/ 12 h 328"/>
                <a:gd name="T20" fmla="*/ 578 w 591"/>
                <a:gd name="T21" fmla="*/ 59 h 328"/>
                <a:gd name="T22" fmla="*/ 578 w 591"/>
                <a:gd name="T23" fmla="*/ 59 h 328"/>
                <a:gd name="T24" fmla="*/ 43 w 591"/>
                <a:gd name="T25" fmla="*/ 326 h 328"/>
                <a:gd name="T26" fmla="*/ 43 w 591"/>
                <a:gd name="T27" fmla="*/ 326 h 328"/>
                <a:gd name="T28" fmla="*/ 36 w 591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1" h="328">
                  <a:moveTo>
                    <a:pt x="36" y="327"/>
                  </a:moveTo>
                  <a:lnTo>
                    <a:pt x="36" y="327"/>
                  </a:lnTo>
                  <a:cubicBezTo>
                    <a:pt x="21" y="327"/>
                    <a:pt x="7" y="316"/>
                    <a:pt x="4" y="300"/>
                  </a:cubicBezTo>
                  <a:lnTo>
                    <a:pt x="4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3" y="198"/>
                    <a:pt x="526" y="17"/>
                    <a:pt x="528" y="15"/>
                  </a:cubicBezTo>
                  <a:lnTo>
                    <a:pt x="528" y="15"/>
                  </a:lnTo>
                  <a:cubicBezTo>
                    <a:pt x="540" y="2"/>
                    <a:pt x="561" y="0"/>
                    <a:pt x="575" y="12"/>
                  </a:cubicBezTo>
                  <a:lnTo>
                    <a:pt x="575" y="12"/>
                  </a:lnTo>
                  <a:cubicBezTo>
                    <a:pt x="588" y="24"/>
                    <a:pt x="590" y="46"/>
                    <a:pt x="578" y="59"/>
                  </a:cubicBezTo>
                  <a:lnTo>
                    <a:pt x="578" y="59"/>
                  </a:lnTo>
                  <a:cubicBezTo>
                    <a:pt x="571" y="67"/>
                    <a:pt x="398" y="259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9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1" name="Freeform 185">
              <a:extLst>
                <a:ext uri="{FF2B5EF4-FFF2-40B4-BE49-F238E27FC236}">
                  <a16:creationId xmlns:a16="http://schemas.microsoft.com/office/drawing/2014/main" id="{91FE0706-7D38-CE4A-BB70-9C14BC8EE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332" y="5846132"/>
              <a:ext cx="257150" cy="142858"/>
            </a:xfrm>
            <a:custGeom>
              <a:avLst/>
              <a:gdLst>
                <a:gd name="T0" fmla="*/ 36 w 590"/>
                <a:gd name="T1" fmla="*/ 327 h 328"/>
                <a:gd name="T2" fmla="*/ 36 w 590"/>
                <a:gd name="T3" fmla="*/ 327 h 328"/>
                <a:gd name="T4" fmla="*/ 3 w 590"/>
                <a:gd name="T5" fmla="*/ 300 h 328"/>
                <a:gd name="T6" fmla="*/ 3 w 590"/>
                <a:gd name="T7" fmla="*/ 300 h 328"/>
                <a:gd name="T8" fmla="*/ 30 w 590"/>
                <a:gd name="T9" fmla="*/ 261 h 328"/>
                <a:gd name="T10" fmla="*/ 30 w 590"/>
                <a:gd name="T11" fmla="*/ 261 h 328"/>
                <a:gd name="T12" fmla="*/ 527 w 590"/>
                <a:gd name="T13" fmla="*/ 15 h 328"/>
                <a:gd name="T14" fmla="*/ 527 w 590"/>
                <a:gd name="T15" fmla="*/ 15 h 328"/>
                <a:gd name="T16" fmla="*/ 574 w 590"/>
                <a:gd name="T17" fmla="*/ 12 h 328"/>
                <a:gd name="T18" fmla="*/ 574 w 590"/>
                <a:gd name="T19" fmla="*/ 12 h 328"/>
                <a:gd name="T20" fmla="*/ 577 w 590"/>
                <a:gd name="T21" fmla="*/ 59 h 328"/>
                <a:gd name="T22" fmla="*/ 577 w 590"/>
                <a:gd name="T23" fmla="*/ 59 h 328"/>
                <a:gd name="T24" fmla="*/ 43 w 590"/>
                <a:gd name="T25" fmla="*/ 326 h 328"/>
                <a:gd name="T26" fmla="*/ 43 w 590"/>
                <a:gd name="T27" fmla="*/ 326 h 328"/>
                <a:gd name="T28" fmla="*/ 36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36" y="327"/>
                  </a:moveTo>
                  <a:lnTo>
                    <a:pt x="36" y="327"/>
                  </a:lnTo>
                  <a:cubicBezTo>
                    <a:pt x="20" y="327"/>
                    <a:pt x="6" y="316"/>
                    <a:pt x="3" y="300"/>
                  </a:cubicBezTo>
                  <a:lnTo>
                    <a:pt x="3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1" y="199"/>
                    <a:pt x="526" y="17"/>
                    <a:pt x="527" y="15"/>
                  </a:cubicBezTo>
                  <a:lnTo>
                    <a:pt x="527" y="15"/>
                  </a:lnTo>
                  <a:cubicBezTo>
                    <a:pt x="539" y="2"/>
                    <a:pt x="561" y="0"/>
                    <a:pt x="574" y="12"/>
                  </a:cubicBezTo>
                  <a:lnTo>
                    <a:pt x="574" y="12"/>
                  </a:lnTo>
                  <a:cubicBezTo>
                    <a:pt x="588" y="25"/>
                    <a:pt x="589" y="46"/>
                    <a:pt x="577" y="59"/>
                  </a:cubicBezTo>
                  <a:lnTo>
                    <a:pt x="577" y="59"/>
                  </a:lnTo>
                  <a:cubicBezTo>
                    <a:pt x="570" y="68"/>
                    <a:pt x="397" y="260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8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2" name="Freeform 186">
              <a:extLst>
                <a:ext uri="{FF2B5EF4-FFF2-40B4-BE49-F238E27FC236}">
                  <a16:creationId xmlns:a16="http://schemas.microsoft.com/office/drawing/2014/main" id="{558DBC67-6EF8-FA4B-AE31-2446A79F4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697" y="5476288"/>
              <a:ext cx="93653" cy="279367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2 w 218"/>
                <a:gd name="T9" fmla="*/ 600 h 642"/>
                <a:gd name="T10" fmla="*/ 92 w 218"/>
                <a:gd name="T11" fmla="*/ 600 h 642"/>
                <a:gd name="T12" fmla="*/ 8 w 218"/>
                <a:gd name="T13" fmla="*/ 51 h 642"/>
                <a:gd name="T14" fmla="*/ 8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6 h 642"/>
                <a:gd name="T26" fmla="*/ 156 w 218"/>
                <a:gd name="T27" fmla="*/ 616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9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8"/>
                    <a:pt x="92" y="600"/>
                  </a:cubicBezTo>
                  <a:lnTo>
                    <a:pt x="92" y="600"/>
                  </a:lnTo>
                  <a:cubicBezTo>
                    <a:pt x="92" y="597"/>
                    <a:pt x="146" y="359"/>
                    <a:pt x="8" y="51"/>
                  </a:cubicBezTo>
                  <a:lnTo>
                    <a:pt x="8" y="51"/>
                  </a:lnTo>
                  <a:cubicBezTo>
                    <a:pt x="0" y="35"/>
                    <a:pt x="8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6"/>
                  </a:cubicBezTo>
                  <a:lnTo>
                    <a:pt x="156" y="616"/>
                  </a:lnTo>
                  <a:cubicBezTo>
                    <a:pt x="153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3" name="Freeform 187">
              <a:extLst>
                <a:ext uri="{FF2B5EF4-FFF2-40B4-BE49-F238E27FC236}">
                  <a16:creationId xmlns:a16="http://schemas.microsoft.com/office/drawing/2014/main" id="{76C971F1-CCA4-9A44-843D-216069B44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946" y="5654067"/>
              <a:ext cx="93654" cy="280955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1 w 218"/>
                <a:gd name="T9" fmla="*/ 600 h 642"/>
                <a:gd name="T10" fmla="*/ 91 w 218"/>
                <a:gd name="T11" fmla="*/ 600 h 642"/>
                <a:gd name="T12" fmla="*/ 7 w 218"/>
                <a:gd name="T13" fmla="*/ 51 h 642"/>
                <a:gd name="T14" fmla="*/ 7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5 h 642"/>
                <a:gd name="T26" fmla="*/ 156 w 218"/>
                <a:gd name="T27" fmla="*/ 615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8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7"/>
                    <a:pt x="91" y="600"/>
                  </a:cubicBezTo>
                  <a:lnTo>
                    <a:pt x="91" y="600"/>
                  </a:lnTo>
                  <a:cubicBezTo>
                    <a:pt x="92" y="597"/>
                    <a:pt x="146" y="358"/>
                    <a:pt x="7" y="51"/>
                  </a:cubicBezTo>
                  <a:lnTo>
                    <a:pt x="7" y="51"/>
                  </a:lnTo>
                  <a:cubicBezTo>
                    <a:pt x="0" y="34"/>
                    <a:pt x="7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5"/>
                  </a:cubicBezTo>
                  <a:lnTo>
                    <a:pt x="156" y="615"/>
                  </a:lnTo>
                  <a:cubicBezTo>
                    <a:pt x="152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4" name="Freeform 188">
              <a:extLst>
                <a:ext uri="{FF2B5EF4-FFF2-40B4-BE49-F238E27FC236}">
                  <a16:creationId xmlns:a16="http://schemas.microsoft.com/office/drawing/2014/main" id="{6AE88C54-F602-554F-9A82-585C582AA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484" y="5541368"/>
              <a:ext cx="258738" cy="109524"/>
            </a:xfrm>
            <a:custGeom>
              <a:avLst/>
              <a:gdLst>
                <a:gd name="T0" fmla="*/ 38 w 597"/>
                <a:gd name="T1" fmla="*/ 250 h 251"/>
                <a:gd name="T2" fmla="*/ 38 w 597"/>
                <a:gd name="T3" fmla="*/ 250 h 251"/>
                <a:gd name="T4" fmla="*/ 8 w 597"/>
                <a:gd name="T5" fmla="*/ 231 h 251"/>
                <a:gd name="T6" fmla="*/ 8 w 597"/>
                <a:gd name="T7" fmla="*/ 231 h 251"/>
                <a:gd name="T8" fmla="*/ 23 w 597"/>
                <a:gd name="T9" fmla="*/ 186 h 251"/>
                <a:gd name="T10" fmla="*/ 23 w 597"/>
                <a:gd name="T11" fmla="*/ 186 h 251"/>
                <a:gd name="T12" fmla="*/ 554 w 597"/>
                <a:gd name="T13" fmla="*/ 3 h 251"/>
                <a:gd name="T14" fmla="*/ 554 w 597"/>
                <a:gd name="T15" fmla="*/ 3 h 251"/>
                <a:gd name="T16" fmla="*/ 593 w 597"/>
                <a:gd name="T17" fmla="*/ 30 h 251"/>
                <a:gd name="T18" fmla="*/ 593 w 597"/>
                <a:gd name="T19" fmla="*/ 30 h 251"/>
                <a:gd name="T20" fmla="*/ 567 w 597"/>
                <a:gd name="T21" fmla="*/ 69 h 251"/>
                <a:gd name="T22" fmla="*/ 567 w 597"/>
                <a:gd name="T23" fmla="*/ 69 h 251"/>
                <a:gd name="T24" fmla="*/ 53 w 597"/>
                <a:gd name="T25" fmla="*/ 246 h 251"/>
                <a:gd name="T26" fmla="*/ 53 w 597"/>
                <a:gd name="T27" fmla="*/ 246 h 251"/>
                <a:gd name="T28" fmla="*/ 38 w 597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7" h="251">
                  <a:moveTo>
                    <a:pt x="38" y="250"/>
                  </a:moveTo>
                  <a:lnTo>
                    <a:pt x="38" y="250"/>
                  </a:lnTo>
                  <a:cubicBezTo>
                    <a:pt x="25" y="250"/>
                    <a:pt x="14" y="243"/>
                    <a:pt x="8" y="231"/>
                  </a:cubicBezTo>
                  <a:lnTo>
                    <a:pt x="8" y="231"/>
                  </a:lnTo>
                  <a:cubicBezTo>
                    <a:pt x="0" y="215"/>
                    <a:pt x="7" y="195"/>
                    <a:pt x="23" y="186"/>
                  </a:cubicBezTo>
                  <a:lnTo>
                    <a:pt x="23" y="186"/>
                  </a:lnTo>
                  <a:cubicBezTo>
                    <a:pt x="285" y="57"/>
                    <a:pt x="543" y="5"/>
                    <a:pt x="554" y="3"/>
                  </a:cubicBezTo>
                  <a:lnTo>
                    <a:pt x="554" y="3"/>
                  </a:lnTo>
                  <a:cubicBezTo>
                    <a:pt x="572" y="0"/>
                    <a:pt x="589" y="11"/>
                    <a:pt x="593" y="30"/>
                  </a:cubicBezTo>
                  <a:lnTo>
                    <a:pt x="593" y="30"/>
                  </a:lnTo>
                  <a:cubicBezTo>
                    <a:pt x="596" y="48"/>
                    <a:pt x="584" y="65"/>
                    <a:pt x="567" y="69"/>
                  </a:cubicBezTo>
                  <a:lnTo>
                    <a:pt x="567" y="69"/>
                  </a:lnTo>
                  <a:cubicBezTo>
                    <a:pt x="564" y="69"/>
                    <a:pt x="307" y="121"/>
                    <a:pt x="53" y="246"/>
                  </a:cubicBezTo>
                  <a:lnTo>
                    <a:pt x="53" y="246"/>
                  </a:lnTo>
                  <a:cubicBezTo>
                    <a:pt x="48" y="249"/>
                    <a:pt x="43" y="250"/>
                    <a:pt x="38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5" name="Freeform 189">
              <a:extLst>
                <a:ext uri="{FF2B5EF4-FFF2-40B4-BE49-F238E27FC236}">
                  <a16:creationId xmlns:a16="http://schemas.microsoft.com/office/drawing/2014/main" id="{DE10A42C-10FF-A043-8FAF-F43640285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15" y="5066761"/>
              <a:ext cx="352391" cy="396828"/>
            </a:xfrm>
            <a:custGeom>
              <a:avLst/>
              <a:gdLst>
                <a:gd name="T0" fmla="*/ 287 w 808"/>
                <a:gd name="T1" fmla="*/ 885 h 915"/>
                <a:gd name="T2" fmla="*/ 287 w 808"/>
                <a:gd name="T3" fmla="*/ 885 h 915"/>
                <a:gd name="T4" fmla="*/ 764 w 808"/>
                <a:gd name="T5" fmla="*/ 0 h 915"/>
                <a:gd name="T6" fmla="*/ 764 w 808"/>
                <a:gd name="T7" fmla="*/ 0 h 915"/>
                <a:gd name="T8" fmla="*/ 287 w 808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915">
                  <a:moveTo>
                    <a:pt x="287" y="885"/>
                  </a:moveTo>
                  <a:lnTo>
                    <a:pt x="287" y="885"/>
                  </a:lnTo>
                  <a:cubicBezTo>
                    <a:pt x="287" y="885"/>
                    <a:pt x="807" y="914"/>
                    <a:pt x="764" y="0"/>
                  </a:cubicBezTo>
                  <a:lnTo>
                    <a:pt x="764" y="0"/>
                  </a:lnTo>
                  <a:cubicBezTo>
                    <a:pt x="764" y="0"/>
                    <a:pt x="0" y="485"/>
                    <a:pt x="287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6" name="Freeform 190">
              <a:extLst>
                <a:ext uri="{FF2B5EF4-FFF2-40B4-BE49-F238E27FC236}">
                  <a16:creationId xmlns:a16="http://schemas.microsoft.com/office/drawing/2014/main" id="{F74FA022-FC75-D642-9092-0CFD59EC5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478" y="5601686"/>
              <a:ext cx="411122" cy="373018"/>
            </a:xfrm>
            <a:custGeom>
              <a:avLst/>
              <a:gdLst>
                <a:gd name="T0" fmla="*/ 0 w 943"/>
                <a:gd name="T1" fmla="*/ 336 h 857"/>
                <a:gd name="T2" fmla="*/ 0 w 943"/>
                <a:gd name="T3" fmla="*/ 336 h 857"/>
                <a:gd name="T4" fmla="*/ 942 w 943"/>
                <a:gd name="T5" fmla="*/ 691 h 857"/>
                <a:gd name="T6" fmla="*/ 942 w 943"/>
                <a:gd name="T7" fmla="*/ 691 h 857"/>
                <a:gd name="T8" fmla="*/ 0 w 943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857">
                  <a:moveTo>
                    <a:pt x="0" y="336"/>
                  </a:moveTo>
                  <a:lnTo>
                    <a:pt x="0" y="336"/>
                  </a:lnTo>
                  <a:cubicBezTo>
                    <a:pt x="0" y="336"/>
                    <a:pt x="41" y="856"/>
                    <a:pt x="942" y="691"/>
                  </a:cubicBezTo>
                  <a:lnTo>
                    <a:pt x="942" y="691"/>
                  </a:lnTo>
                  <a:cubicBezTo>
                    <a:pt x="942" y="691"/>
                    <a:pt x="358" y="0"/>
                    <a:pt x="0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7" name="Freeform 191">
              <a:extLst>
                <a:ext uri="{FF2B5EF4-FFF2-40B4-BE49-F238E27FC236}">
                  <a16:creationId xmlns:a16="http://schemas.microsoft.com/office/drawing/2014/main" id="{2B640F15-15FC-384B-B99C-B3354CF34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63" y="5203270"/>
              <a:ext cx="374614" cy="412702"/>
            </a:xfrm>
            <a:custGeom>
              <a:avLst/>
              <a:gdLst>
                <a:gd name="T0" fmla="*/ 368 w 858"/>
                <a:gd name="T1" fmla="*/ 945 h 946"/>
                <a:gd name="T2" fmla="*/ 368 w 858"/>
                <a:gd name="T3" fmla="*/ 945 h 946"/>
                <a:gd name="T4" fmla="*/ 713 w 858"/>
                <a:gd name="T5" fmla="*/ 0 h 946"/>
                <a:gd name="T6" fmla="*/ 713 w 858"/>
                <a:gd name="T7" fmla="*/ 0 h 946"/>
                <a:gd name="T8" fmla="*/ 368 w 858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8" h="946">
                  <a:moveTo>
                    <a:pt x="368" y="945"/>
                  </a:moveTo>
                  <a:lnTo>
                    <a:pt x="368" y="945"/>
                  </a:lnTo>
                  <a:cubicBezTo>
                    <a:pt x="368" y="945"/>
                    <a:pt x="0" y="576"/>
                    <a:pt x="713" y="0"/>
                  </a:cubicBezTo>
                  <a:lnTo>
                    <a:pt x="713" y="0"/>
                  </a:lnTo>
                  <a:cubicBezTo>
                    <a:pt x="713" y="0"/>
                    <a:pt x="857" y="894"/>
                    <a:pt x="36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8" name="Freeform 192">
              <a:extLst>
                <a:ext uri="{FF2B5EF4-FFF2-40B4-BE49-F238E27FC236}">
                  <a16:creationId xmlns:a16="http://schemas.microsoft.com/office/drawing/2014/main" id="{C7DB0480-7F44-2A4A-8B0B-BB28C12CF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433" y="5774703"/>
              <a:ext cx="412710" cy="373019"/>
            </a:xfrm>
            <a:custGeom>
              <a:avLst/>
              <a:gdLst>
                <a:gd name="T0" fmla="*/ 0 w 946"/>
                <a:gd name="T1" fmla="*/ 367 h 857"/>
                <a:gd name="T2" fmla="*/ 0 w 946"/>
                <a:gd name="T3" fmla="*/ 367 h 857"/>
                <a:gd name="T4" fmla="*/ 945 w 946"/>
                <a:gd name="T5" fmla="*/ 713 h 857"/>
                <a:gd name="T6" fmla="*/ 945 w 946"/>
                <a:gd name="T7" fmla="*/ 713 h 857"/>
                <a:gd name="T8" fmla="*/ 0 w 946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6" h="857">
                  <a:moveTo>
                    <a:pt x="0" y="367"/>
                  </a:moveTo>
                  <a:lnTo>
                    <a:pt x="0" y="367"/>
                  </a:lnTo>
                  <a:cubicBezTo>
                    <a:pt x="0" y="367"/>
                    <a:pt x="370" y="0"/>
                    <a:pt x="945" y="713"/>
                  </a:cubicBezTo>
                  <a:lnTo>
                    <a:pt x="945" y="713"/>
                  </a:lnTo>
                  <a:cubicBezTo>
                    <a:pt x="945" y="713"/>
                    <a:pt x="51" y="856"/>
                    <a:pt x="0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9" name="Freeform 193">
              <a:extLst>
                <a:ext uri="{FF2B5EF4-FFF2-40B4-BE49-F238E27FC236}">
                  <a16:creationId xmlns:a16="http://schemas.microsoft.com/office/drawing/2014/main" id="{46771D9B-9FB2-5E4B-9025-F76D12170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801" y="5363589"/>
              <a:ext cx="373027" cy="411114"/>
            </a:xfrm>
            <a:custGeom>
              <a:avLst/>
              <a:gdLst>
                <a:gd name="T0" fmla="*/ 367 w 857"/>
                <a:gd name="T1" fmla="*/ 944 h 945"/>
                <a:gd name="T2" fmla="*/ 367 w 857"/>
                <a:gd name="T3" fmla="*/ 944 h 945"/>
                <a:gd name="T4" fmla="*/ 712 w 857"/>
                <a:gd name="T5" fmla="*/ 0 h 945"/>
                <a:gd name="T6" fmla="*/ 712 w 857"/>
                <a:gd name="T7" fmla="*/ 0 h 945"/>
                <a:gd name="T8" fmla="*/ 367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367" y="944"/>
                  </a:moveTo>
                  <a:lnTo>
                    <a:pt x="367" y="944"/>
                  </a:lnTo>
                  <a:cubicBezTo>
                    <a:pt x="367" y="944"/>
                    <a:pt x="0" y="575"/>
                    <a:pt x="712" y="0"/>
                  </a:cubicBezTo>
                  <a:lnTo>
                    <a:pt x="712" y="0"/>
                  </a:lnTo>
                  <a:cubicBezTo>
                    <a:pt x="712" y="0"/>
                    <a:pt x="856" y="893"/>
                    <a:pt x="367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0" name="Freeform 194">
              <a:extLst>
                <a:ext uri="{FF2B5EF4-FFF2-40B4-BE49-F238E27FC236}">
                  <a16:creationId xmlns:a16="http://schemas.microsoft.com/office/drawing/2014/main" id="{9715AE36-6859-7949-BEB0-D241E87FB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608" y="5463589"/>
              <a:ext cx="1476233" cy="600005"/>
            </a:xfrm>
            <a:custGeom>
              <a:avLst/>
              <a:gdLst>
                <a:gd name="T0" fmla="*/ 64 w 3392"/>
                <a:gd name="T1" fmla="*/ 1376 h 1377"/>
                <a:gd name="T2" fmla="*/ 64 w 3392"/>
                <a:gd name="T3" fmla="*/ 1376 h 1377"/>
                <a:gd name="T4" fmla="*/ 15 w 3392"/>
                <a:gd name="T5" fmla="*/ 1348 h 1377"/>
                <a:gd name="T6" fmla="*/ 15 w 3392"/>
                <a:gd name="T7" fmla="*/ 1348 h 1377"/>
                <a:gd name="T8" fmla="*/ 36 w 3392"/>
                <a:gd name="T9" fmla="*/ 1272 h 1377"/>
                <a:gd name="T10" fmla="*/ 36 w 3392"/>
                <a:gd name="T11" fmla="*/ 1272 h 1377"/>
                <a:gd name="T12" fmla="*/ 3320 w 3392"/>
                <a:gd name="T13" fmla="*/ 6 h 1377"/>
                <a:gd name="T14" fmla="*/ 3320 w 3392"/>
                <a:gd name="T15" fmla="*/ 6 h 1377"/>
                <a:gd name="T16" fmla="*/ 3386 w 3392"/>
                <a:gd name="T17" fmla="*/ 50 h 1377"/>
                <a:gd name="T18" fmla="*/ 3386 w 3392"/>
                <a:gd name="T19" fmla="*/ 50 h 1377"/>
                <a:gd name="T20" fmla="*/ 3342 w 3392"/>
                <a:gd name="T21" fmla="*/ 115 h 1377"/>
                <a:gd name="T22" fmla="*/ 3342 w 3392"/>
                <a:gd name="T23" fmla="*/ 115 h 1377"/>
                <a:gd name="T24" fmla="*/ 91 w 3392"/>
                <a:gd name="T25" fmla="*/ 1369 h 1377"/>
                <a:gd name="T26" fmla="*/ 91 w 3392"/>
                <a:gd name="T27" fmla="*/ 1369 h 1377"/>
                <a:gd name="T28" fmla="*/ 64 w 3392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2" h="1377">
                  <a:moveTo>
                    <a:pt x="64" y="1376"/>
                  </a:moveTo>
                  <a:lnTo>
                    <a:pt x="64" y="1376"/>
                  </a:lnTo>
                  <a:cubicBezTo>
                    <a:pt x="45" y="1376"/>
                    <a:pt x="26" y="1366"/>
                    <a:pt x="15" y="1348"/>
                  </a:cubicBezTo>
                  <a:lnTo>
                    <a:pt x="15" y="1348"/>
                  </a:lnTo>
                  <a:cubicBezTo>
                    <a:pt x="0" y="1321"/>
                    <a:pt x="9" y="1287"/>
                    <a:pt x="36" y="1272"/>
                  </a:cubicBezTo>
                  <a:lnTo>
                    <a:pt x="36" y="1272"/>
                  </a:lnTo>
                  <a:cubicBezTo>
                    <a:pt x="53" y="1262"/>
                    <a:pt x="1741" y="311"/>
                    <a:pt x="3320" y="6"/>
                  </a:cubicBezTo>
                  <a:lnTo>
                    <a:pt x="3320" y="6"/>
                  </a:lnTo>
                  <a:cubicBezTo>
                    <a:pt x="3351" y="0"/>
                    <a:pt x="3380" y="20"/>
                    <a:pt x="3386" y="50"/>
                  </a:cubicBezTo>
                  <a:lnTo>
                    <a:pt x="3386" y="50"/>
                  </a:lnTo>
                  <a:cubicBezTo>
                    <a:pt x="3391" y="80"/>
                    <a:pt x="3372" y="109"/>
                    <a:pt x="3342" y="115"/>
                  </a:cubicBezTo>
                  <a:lnTo>
                    <a:pt x="3342" y="115"/>
                  </a:lnTo>
                  <a:cubicBezTo>
                    <a:pt x="1780" y="417"/>
                    <a:pt x="108" y="1360"/>
                    <a:pt x="91" y="1369"/>
                  </a:cubicBezTo>
                  <a:lnTo>
                    <a:pt x="91" y="1369"/>
                  </a:lnTo>
                  <a:cubicBezTo>
                    <a:pt x="82" y="1374"/>
                    <a:pt x="73" y="1376"/>
                    <a:pt x="64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1" name="Freeform 195">
              <a:extLst>
                <a:ext uri="{FF2B5EF4-FFF2-40B4-BE49-F238E27FC236}">
                  <a16:creationId xmlns:a16="http://schemas.microsoft.com/office/drawing/2014/main" id="{0E663F42-66C0-4B45-99B5-2079C6175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845" y="5317557"/>
              <a:ext cx="122225" cy="268256"/>
            </a:xfrm>
            <a:custGeom>
              <a:avLst/>
              <a:gdLst>
                <a:gd name="T0" fmla="*/ 40 w 279"/>
                <a:gd name="T1" fmla="*/ 612 h 613"/>
                <a:gd name="T2" fmla="*/ 40 w 279"/>
                <a:gd name="T3" fmla="*/ 612 h 613"/>
                <a:gd name="T4" fmla="*/ 6 w 279"/>
                <a:gd name="T5" fmla="*/ 579 h 613"/>
                <a:gd name="T6" fmla="*/ 6 w 279"/>
                <a:gd name="T7" fmla="*/ 579 h 613"/>
                <a:gd name="T8" fmla="*/ 213 w 279"/>
                <a:gd name="T9" fmla="*/ 18 h 613"/>
                <a:gd name="T10" fmla="*/ 213 w 279"/>
                <a:gd name="T11" fmla="*/ 18 h 613"/>
                <a:gd name="T12" fmla="*/ 260 w 279"/>
                <a:gd name="T13" fmla="*/ 11 h 613"/>
                <a:gd name="T14" fmla="*/ 260 w 279"/>
                <a:gd name="T15" fmla="*/ 11 h 613"/>
                <a:gd name="T16" fmla="*/ 267 w 279"/>
                <a:gd name="T17" fmla="*/ 58 h 613"/>
                <a:gd name="T18" fmla="*/ 267 w 279"/>
                <a:gd name="T19" fmla="*/ 58 h 613"/>
                <a:gd name="T20" fmla="*/ 73 w 279"/>
                <a:gd name="T21" fmla="*/ 577 h 613"/>
                <a:gd name="T22" fmla="*/ 73 w 279"/>
                <a:gd name="T23" fmla="*/ 577 h 613"/>
                <a:gd name="T24" fmla="*/ 41 w 279"/>
                <a:gd name="T25" fmla="*/ 612 h 613"/>
                <a:gd name="T26" fmla="*/ 41 w 279"/>
                <a:gd name="T27" fmla="*/ 612 h 613"/>
                <a:gd name="T28" fmla="*/ 40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40" y="612"/>
                  </a:moveTo>
                  <a:lnTo>
                    <a:pt x="40" y="612"/>
                  </a:lnTo>
                  <a:cubicBezTo>
                    <a:pt x="22" y="612"/>
                    <a:pt x="7" y="597"/>
                    <a:pt x="6" y="579"/>
                  </a:cubicBezTo>
                  <a:lnTo>
                    <a:pt x="6" y="579"/>
                  </a:lnTo>
                  <a:cubicBezTo>
                    <a:pt x="6" y="568"/>
                    <a:pt x="0" y="310"/>
                    <a:pt x="213" y="18"/>
                  </a:cubicBezTo>
                  <a:lnTo>
                    <a:pt x="213" y="18"/>
                  </a:lnTo>
                  <a:cubicBezTo>
                    <a:pt x="224" y="3"/>
                    <a:pt x="245" y="0"/>
                    <a:pt x="260" y="11"/>
                  </a:cubicBezTo>
                  <a:lnTo>
                    <a:pt x="260" y="11"/>
                  </a:lnTo>
                  <a:cubicBezTo>
                    <a:pt x="275" y="22"/>
                    <a:pt x="278" y="42"/>
                    <a:pt x="267" y="58"/>
                  </a:cubicBezTo>
                  <a:lnTo>
                    <a:pt x="267" y="58"/>
                  </a:lnTo>
                  <a:cubicBezTo>
                    <a:pt x="68" y="331"/>
                    <a:pt x="73" y="575"/>
                    <a:pt x="73" y="577"/>
                  </a:cubicBezTo>
                  <a:lnTo>
                    <a:pt x="73" y="577"/>
                  </a:lnTo>
                  <a:cubicBezTo>
                    <a:pt x="74" y="596"/>
                    <a:pt x="59" y="611"/>
                    <a:pt x="41" y="612"/>
                  </a:cubicBezTo>
                  <a:lnTo>
                    <a:pt x="41" y="612"/>
                  </a:lnTo>
                  <a:cubicBezTo>
                    <a:pt x="40" y="612"/>
                    <a:pt x="40" y="612"/>
                    <a:pt x="40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2" name="Freeform 196">
              <a:extLst>
                <a:ext uri="{FF2B5EF4-FFF2-40B4-BE49-F238E27FC236}">
                  <a16:creationId xmlns:a16="http://schemas.microsoft.com/office/drawing/2014/main" id="{039574EF-2842-B249-BAE5-433B1A2BF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27" y="5660416"/>
              <a:ext cx="258738" cy="141271"/>
            </a:xfrm>
            <a:custGeom>
              <a:avLst/>
              <a:gdLst>
                <a:gd name="T0" fmla="*/ 554 w 590"/>
                <a:gd name="T1" fmla="*/ 327 h 328"/>
                <a:gd name="T2" fmla="*/ 554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3 w 590"/>
                <a:gd name="T17" fmla="*/ 15 h 328"/>
                <a:gd name="T18" fmla="*/ 63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7 w 590"/>
                <a:gd name="T25" fmla="*/ 300 h 328"/>
                <a:gd name="T26" fmla="*/ 587 w 590"/>
                <a:gd name="T27" fmla="*/ 300 h 328"/>
                <a:gd name="T28" fmla="*/ 554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4" y="327"/>
                  </a:moveTo>
                  <a:lnTo>
                    <a:pt x="554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3" y="259"/>
                    <a:pt x="20" y="67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2" y="24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3" y="15"/>
                  </a:cubicBezTo>
                  <a:lnTo>
                    <a:pt x="63" y="15"/>
                  </a:lnTo>
                  <a:cubicBezTo>
                    <a:pt x="64" y="17"/>
                    <a:pt x="228" y="198"/>
                    <a:pt x="559" y="261"/>
                  </a:cubicBezTo>
                  <a:lnTo>
                    <a:pt x="559" y="261"/>
                  </a:lnTo>
                  <a:cubicBezTo>
                    <a:pt x="578" y="265"/>
                    <a:pt x="589" y="282"/>
                    <a:pt x="587" y="300"/>
                  </a:cubicBezTo>
                  <a:lnTo>
                    <a:pt x="587" y="300"/>
                  </a:lnTo>
                  <a:cubicBezTo>
                    <a:pt x="583" y="316"/>
                    <a:pt x="569" y="327"/>
                    <a:pt x="554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3" name="Freeform 197">
              <a:extLst>
                <a:ext uri="{FF2B5EF4-FFF2-40B4-BE49-F238E27FC236}">
                  <a16:creationId xmlns:a16="http://schemas.microsoft.com/office/drawing/2014/main" id="{E5C94EED-0453-F34F-9F61-731416FDB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732" y="5846132"/>
              <a:ext cx="257150" cy="142858"/>
            </a:xfrm>
            <a:custGeom>
              <a:avLst/>
              <a:gdLst>
                <a:gd name="T0" fmla="*/ 553 w 590"/>
                <a:gd name="T1" fmla="*/ 327 h 328"/>
                <a:gd name="T2" fmla="*/ 553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2 w 590"/>
                <a:gd name="T17" fmla="*/ 15 h 328"/>
                <a:gd name="T18" fmla="*/ 62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6 w 590"/>
                <a:gd name="T25" fmla="*/ 300 h 328"/>
                <a:gd name="T26" fmla="*/ 586 w 590"/>
                <a:gd name="T27" fmla="*/ 300 h 328"/>
                <a:gd name="T28" fmla="*/ 553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3" y="327"/>
                  </a:moveTo>
                  <a:lnTo>
                    <a:pt x="553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2" y="260"/>
                    <a:pt x="19" y="68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1" y="25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2" y="15"/>
                  </a:cubicBezTo>
                  <a:lnTo>
                    <a:pt x="62" y="15"/>
                  </a:lnTo>
                  <a:cubicBezTo>
                    <a:pt x="63" y="17"/>
                    <a:pt x="228" y="199"/>
                    <a:pt x="559" y="261"/>
                  </a:cubicBezTo>
                  <a:lnTo>
                    <a:pt x="559" y="261"/>
                  </a:lnTo>
                  <a:cubicBezTo>
                    <a:pt x="577" y="265"/>
                    <a:pt x="589" y="282"/>
                    <a:pt x="586" y="300"/>
                  </a:cubicBezTo>
                  <a:lnTo>
                    <a:pt x="586" y="300"/>
                  </a:lnTo>
                  <a:cubicBezTo>
                    <a:pt x="583" y="316"/>
                    <a:pt x="569" y="327"/>
                    <a:pt x="553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4" name="Freeform 198">
              <a:extLst>
                <a:ext uri="{FF2B5EF4-FFF2-40B4-BE49-F238E27FC236}">
                  <a16:creationId xmlns:a16="http://schemas.microsoft.com/office/drawing/2014/main" id="{0E72FD23-E35B-1E4B-9DB1-615A9D6A6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4" y="5476288"/>
              <a:ext cx="93653" cy="279367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6 h 642"/>
                <a:gd name="T6" fmla="*/ 61 w 218"/>
                <a:gd name="T7" fmla="*/ 616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6 w 218"/>
                <a:gd name="T21" fmla="*/ 600 h 642"/>
                <a:gd name="T22" fmla="*/ 126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5" y="631"/>
                    <a:pt x="61" y="616"/>
                  </a:cubicBezTo>
                  <a:lnTo>
                    <a:pt x="61" y="616"/>
                  </a:lnTo>
                  <a:cubicBezTo>
                    <a:pt x="58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5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8"/>
                    <a:pt x="126" y="600"/>
                  </a:cubicBezTo>
                  <a:lnTo>
                    <a:pt x="126" y="600"/>
                  </a:lnTo>
                  <a:cubicBezTo>
                    <a:pt x="130" y="618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8" y="641"/>
                    <a:pt x="96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5" name="Freeform 199">
              <a:extLst>
                <a:ext uri="{FF2B5EF4-FFF2-40B4-BE49-F238E27FC236}">
                  <a16:creationId xmlns:a16="http://schemas.microsoft.com/office/drawing/2014/main" id="{4A11C332-B41E-7344-A2C6-1E5B56077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614" y="5654067"/>
              <a:ext cx="93654" cy="280955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5 h 642"/>
                <a:gd name="T6" fmla="*/ 61 w 218"/>
                <a:gd name="T7" fmla="*/ 615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5 w 218"/>
                <a:gd name="T21" fmla="*/ 600 h 642"/>
                <a:gd name="T22" fmla="*/ 125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4" y="631"/>
                    <a:pt x="61" y="615"/>
                  </a:cubicBezTo>
                  <a:lnTo>
                    <a:pt x="61" y="615"/>
                  </a:lnTo>
                  <a:cubicBezTo>
                    <a:pt x="59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4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7"/>
                    <a:pt x="125" y="600"/>
                  </a:cubicBezTo>
                  <a:lnTo>
                    <a:pt x="125" y="600"/>
                  </a:lnTo>
                  <a:cubicBezTo>
                    <a:pt x="130" y="617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9" y="641"/>
                    <a:pt x="95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6" name="Freeform 200">
              <a:extLst>
                <a:ext uri="{FF2B5EF4-FFF2-40B4-BE49-F238E27FC236}">
                  <a16:creationId xmlns:a16="http://schemas.microsoft.com/office/drawing/2014/main" id="{8E7D84A7-6137-1043-B1B5-956EC3F0D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405" y="5541368"/>
              <a:ext cx="261912" cy="109524"/>
            </a:xfrm>
            <a:custGeom>
              <a:avLst/>
              <a:gdLst>
                <a:gd name="T0" fmla="*/ 559 w 598"/>
                <a:gd name="T1" fmla="*/ 250 h 251"/>
                <a:gd name="T2" fmla="*/ 559 w 598"/>
                <a:gd name="T3" fmla="*/ 250 h 251"/>
                <a:gd name="T4" fmla="*/ 544 w 598"/>
                <a:gd name="T5" fmla="*/ 246 h 251"/>
                <a:gd name="T6" fmla="*/ 544 w 598"/>
                <a:gd name="T7" fmla="*/ 246 h 251"/>
                <a:gd name="T8" fmla="*/ 30 w 598"/>
                <a:gd name="T9" fmla="*/ 69 h 251"/>
                <a:gd name="T10" fmla="*/ 30 w 598"/>
                <a:gd name="T11" fmla="*/ 69 h 251"/>
                <a:gd name="T12" fmla="*/ 4 w 598"/>
                <a:gd name="T13" fmla="*/ 30 h 251"/>
                <a:gd name="T14" fmla="*/ 4 w 598"/>
                <a:gd name="T15" fmla="*/ 30 h 251"/>
                <a:gd name="T16" fmla="*/ 43 w 598"/>
                <a:gd name="T17" fmla="*/ 3 h 251"/>
                <a:gd name="T18" fmla="*/ 43 w 598"/>
                <a:gd name="T19" fmla="*/ 3 h 251"/>
                <a:gd name="T20" fmla="*/ 574 w 598"/>
                <a:gd name="T21" fmla="*/ 186 h 251"/>
                <a:gd name="T22" fmla="*/ 574 w 598"/>
                <a:gd name="T23" fmla="*/ 186 h 251"/>
                <a:gd name="T24" fmla="*/ 589 w 598"/>
                <a:gd name="T25" fmla="*/ 231 h 251"/>
                <a:gd name="T26" fmla="*/ 589 w 598"/>
                <a:gd name="T27" fmla="*/ 231 h 251"/>
                <a:gd name="T28" fmla="*/ 559 w 598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8" h="251">
                  <a:moveTo>
                    <a:pt x="559" y="250"/>
                  </a:moveTo>
                  <a:lnTo>
                    <a:pt x="559" y="250"/>
                  </a:lnTo>
                  <a:cubicBezTo>
                    <a:pt x="554" y="250"/>
                    <a:pt x="549" y="249"/>
                    <a:pt x="544" y="246"/>
                  </a:cubicBezTo>
                  <a:lnTo>
                    <a:pt x="544" y="246"/>
                  </a:lnTo>
                  <a:cubicBezTo>
                    <a:pt x="290" y="121"/>
                    <a:pt x="33" y="69"/>
                    <a:pt x="30" y="69"/>
                  </a:cubicBezTo>
                  <a:lnTo>
                    <a:pt x="30" y="69"/>
                  </a:lnTo>
                  <a:cubicBezTo>
                    <a:pt x="12" y="65"/>
                    <a:pt x="0" y="48"/>
                    <a:pt x="4" y="30"/>
                  </a:cubicBezTo>
                  <a:lnTo>
                    <a:pt x="4" y="30"/>
                  </a:lnTo>
                  <a:cubicBezTo>
                    <a:pt x="8" y="11"/>
                    <a:pt x="25" y="0"/>
                    <a:pt x="43" y="3"/>
                  </a:cubicBezTo>
                  <a:lnTo>
                    <a:pt x="43" y="3"/>
                  </a:lnTo>
                  <a:cubicBezTo>
                    <a:pt x="54" y="5"/>
                    <a:pt x="312" y="57"/>
                    <a:pt x="574" y="186"/>
                  </a:cubicBezTo>
                  <a:lnTo>
                    <a:pt x="574" y="186"/>
                  </a:lnTo>
                  <a:cubicBezTo>
                    <a:pt x="590" y="195"/>
                    <a:pt x="597" y="215"/>
                    <a:pt x="589" y="231"/>
                  </a:cubicBezTo>
                  <a:lnTo>
                    <a:pt x="589" y="231"/>
                  </a:lnTo>
                  <a:cubicBezTo>
                    <a:pt x="583" y="243"/>
                    <a:pt x="571" y="250"/>
                    <a:pt x="559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113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39DF793-B893-8440-A4AE-DA60EE1597BC}"/>
              </a:ext>
            </a:extLst>
          </p:cNvPr>
          <p:cNvSpPr txBox="1"/>
          <p:nvPr/>
        </p:nvSpPr>
        <p:spPr>
          <a:xfrm>
            <a:off x="8246571" y="2830585"/>
            <a:ext cx="3064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000000"/>
                </a:solidFill>
              </a:rPr>
              <a:t>Django</a:t>
            </a:r>
            <a:r>
              <a:rPr lang="ko-KR" altLang="en-US" sz="1800" dirty="0">
                <a:solidFill>
                  <a:srgbClr val="000000"/>
                </a:solidFill>
              </a:rPr>
              <a:t> 를 이용하여 </a:t>
            </a:r>
            <a:endParaRPr lang="en-US" altLang="ko-KR" sz="1800" dirty="0">
              <a:solidFill>
                <a:srgbClr val="000000"/>
              </a:solidFill>
            </a:endParaRPr>
          </a:p>
          <a:p>
            <a:pPr algn="ctr"/>
            <a:r>
              <a:rPr lang="ko-KR" altLang="en-US" sz="1800" dirty="0">
                <a:solidFill>
                  <a:srgbClr val="000000"/>
                </a:solidFill>
              </a:rPr>
              <a:t>웹서비스 구현</a:t>
            </a:r>
            <a:endParaRPr lang="en-US" altLang="ko-KR" sz="1800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BE92D-668B-214D-9A50-903EFC23ED2C}"/>
              </a:ext>
            </a:extLst>
          </p:cNvPr>
          <p:cNvSpPr txBox="1"/>
          <p:nvPr/>
        </p:nvSpPr>
        <p:spPr>
          <a:xfrm>
            <a:off x="9236479" y="2080548"/>
            <a:ext cx="1097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3"/>
                </a:solidFill>
                <a:latin typeface="Happy Monkey" panose="02000500000000020004" pitchFamily="2" charset="0"/>
                <a:cs typeface="Arima Madurai Medium" pitchFamily="2" charset="77"/>
              </a:rPr>
              <a:t>Step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0290D9-53FD-2042-93BC-0C91873568E4}"/>
              </a:ext>
            </a:extLst>
          </p:cNvPr>
          <p:cNvSpPr txBox="1"/>
          <p:nvPr/>
        </p:nvSpPr>
        <p:spPr>
          <a:xfrm>
            <a:off x="700431" y="2830585"/>
            <a:ext cx="3064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</a:rPr>
              <a:t>자연어 처리를 통한 감성분석 딥러닝 모델 구현</a:t>
            </a:r>
            <a:endParaRPr lang="en-US" altLang="ko-KR" sz="1800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2E35F0-4AC2-5F4C-B269-50676F3CE944}"/>
              </a:ext>
            </a:extLst>
          </p:cNvPr>
          <p:cNvSpPr txBox="1"/>
          <p:nvPr/>
        </p:nvSpPr>
        <p:spPr>
          <a:xfrm>
            <a:off x="1690444" y="2080548"/>
            <a:ext cx="1097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Happy Monkey" panose="02000500000000020004" pitchFamily="2" charset="0"/>
                <a:cs typeface="Arima Madurai Medium" pitchFamily="2" charset="77"/>
              </a:rPr>
              <a:t>Step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19D93-2190-7B47-9309-CB2E33164E29}"/>
              </a:ext>
            </a:extLst>
          </p:cNvPr>
          <p:cNvSpPr txBox="1"/>
          <p:nvPr/>
        </p:nvSpPr>
        <p:spPr>
          <a:xfrm>
            <a:off x="4465192" y="2830585"/>
            <a:ext cx="30648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음성인식 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API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를 활용하여 텍스트를 읽어주고</a:t>
            </a:r>
            <a:r>
              <a:rPr lang="en-US" altLang="ko-KR" sz="18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</a:rPr>
              <a:t>분석된 감성에 맞는 배경음악 송출</a:t>
            </a:r>
            <a:endParaRPr lang="en-US" altLang="ko-KR" sz="18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BF8B30-86C7-B64F-AD22-C06445ED6F3A}"/>
              </a:ext>
            </a:extLst>
          </p:cNvPr>
          <p:cNvSpPr txBox="1"/>
          <p:nvPr/>
        </p:nvSpPr>
        <p:spPr>
          <a:xfrm>
            <a:off x="5455897" y="2080548"/>
            <a:ext cx="1097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3"/>
                </a:solidFill>
                <a:latin typeface="Happy Monkey" panose="02000500000000020004" pitchFamily="2" charset="0"/>
                <a:cs typeface="Arima Madurai Medium" pitchFamily="2" charset="77"/>
              </a:rPr>
              <a:t>Step 2</a:t>
            </a:r>
          </a:p>
        </p:txBody>
      </p:sp>
      <p:grpSp>
        <p:nvGrpSpPr>
          <p:cNvPr id="233" name="Group 5">
            <a:extLst>
              <a:ext uri="{FF2B5EF4-FFF2-40B4-BE49-F238E27FC236}">
                <a16:creationId xmlns:a16="http://schemas.microsoft.com/office/drawing/2014/main" id="{79591BA9-4315-B54A-B914-3659C942136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0431" y="5042131"/>
            <a:ext cx="10836000" cy="2533187"/>
            <a:chOff x="2025602" y="3981962"/>
            <a:chExt cx="4832639" cy="1146239"/>
          </a:xfrm>
        </p:grpSpPr>
        <p:sp>
          <p:nvSpPr>
            <p:cNvPr id="234" name="Freeform 102">
              <a:extLst>
                <a:ext uri="{FF2B5EF4-FFF2-40B4-BE49-F238E27FC236}">
                  <a16:creationId xmlns:a16="http://schemas.microsoft.com/office/drawing/2014/main" id="{1EB973B3-3355-7140-AE58-789E95DE7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259" y="4153422"/>
              <a:ext cx="2476648" cy="974779"/>
            </a:xfrm>
            <a:custGeom>
              <a:avLst/>
              <a:gdLst>
                <a:gd name="T0" fmla="*/ 5623 w 5690"/>
                <a:gd name="T1" fmla="*/ 2237 h 2238"/>
                <a:gd name="T2" fmla="*/ 5623 w 5690"/>
                <a:gd name="T3" fmla="*/ 2237 h 2238"/>
                <a:gd name="T4" fmla="*/ 5569 w 5690"/>
                <a:gd name="T5" fmla="*/ 2197 h 2238"/>
                <a:gd name="T6" fmla="*/ 5569 w 5690"/>
                <a:gd name="T7" fmla="*/ 2197 h 2238"/>
                <a:gd name="T8" fmla="*/ 5220 w 5690"/>
                <a:gd name="T9" fmla="*/ 1800 h 2238"/>
                <a:gd name="T10" fmla="*/ 5220 w 5690"/>
                <a:gd name="T11" fmla="*/ 1800 h 2238"/>
                <a:gd name="T12" fmla="*/ 3504 w 5690"/>
                <a:gd name="T13" fmla="*/ 1179 h 2238"/>
                <a:gd name="T14" fmla="*/ 3504 w 5690"/>
                <a:gd name="T15" fmla="*/ 1179 h 2238"/>
                <a:gd name="T16" fmla="*/ 38 w 5690"/>
                <a:gd name="T17" fmla="*/ 118 h 2238"/>
                <a:gd name="T18" fmla="*/ 38 w 5690"/>
                <a:gd name="T19" fmla="*/ 118 h 2238"/>
                <a:gd name="T20" fmla="*/ 15 w 5690"/>
                <a:gd name="T21" fmla="*/ 39 h 2238"/>
                <a:gd name="T22" fmla="*/ 15 w 5690"/>
                <a:gd name="T23" fmla="*/ 39 h 2238"/>
                <a:gd name="T24" fmla="*/ 93 w 5690"/>
                <a:gd name="T25" fmla="*/ 15 h 2238"/>
                <a:gd name="T26" fmla="*/ 93 w 5690"/>
                <a:gd name="T27" fmla="*/ 15 h 2238"/>
                <a:gd name="T28" fmla="*/ 3522 w 5690"/>
                <a:gd name="T29" fmla="*/ 1065 h 2238"/>
                <a:gd name="T30" fmla="*/ 3522 w 5690"/>
                <a:gd name="T31" fmla="*/ 1065 h 2238"/>
                <a:gd name="T32" fmla="*/ 5679 w 5690"/>
                <a:gd name="T33" fmla="*/ 2161 h 2238"/>
                <a:gd name="T34" fmla="*/ 5679 w 5690"/>
                <a:gd name="T35" fmla="*/ 2161 h 2238"/>
                <a:gd name="T36" fmla="*/ 5642 w 5690"/>
                <a:gd name="T37" fmla="*/ 2234 h 2238"/>
                <a:gd name="T38" fmla="*/ 5642 w 5690"/>
                <a:gd name="T39" fmla="*/ 2234 h 2238"/>
                <a:gd name="T40" fmla="*/ 5623 w 5690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90" h="2238">
                  <a:moveTo>
                    <a:pt x="5623" y="2237"/>
                  </a:moveTo>
                  <a:lnTo>
                    <a:pt x="5623" y="2237"/>
                  </a:lnTo>
                  <a:cubicBezTo>
                    <a:pt x="5599" y="2237"/>
                    <a:pt x="5577" y="2221"/>
                    <a:pt x="5569" y="2197"/>
                  </a:cubicBezTo>
                  <a:lnTo>
                    <a:pt x="5569" y="2197"/>
                  </a:lnTo>
                  <a:cubicBezTo>
                    <a:pt x="5568" y="2195"/>
                    <a:pt x="5504" y="2014"/>
                    <a:pt x="5220" y="1800"/>
                  </a:cubicBezTo>
                  <a:lnTo>
                    <a:pt x="5220" y="1800"/>
                  </a:lnTo>
                  <a:cubicBezTo>
                    <a:pt x="4956" y="1600"/>
                    <a:pt x="4444" y="1331"/>
                    <a:pt x="3504" y="1179"/>
                  </a:cubicBezTo>
                  <a:lnTo>
                    <a:pt x="3504" y="1179"/>
                  </a:lnTo>
                  <a:cubicBezTo>
                    <a:pt x="1439" y="848"/>
                    <a:pt x="52" y="124"/>
                    <a:pt x="38" y="118"/>
                  </a:cubicBezTo>
                  <a:lnTo>
                    <a:pt x="38" y="118"/>
                  </a:lnTo>
                  <a:cubicBezTo>
                    <a:pt x="10" y="102"/>
                    <a:pt x="0" y="68"/>
                    <a:pt x="15" y="39"/>
                  </a:cubicBezTo>
                  <a:lnTo>
                    <a:pt x="15" y="39"/>
                  </a:lnTo>
                  <a:cubicBezTo>
                    <a:pt x="29" y="11"/>
                    <a:pt x="64" y="0"/>
                    <a:pt x="93" y="15"/>
                  </a:cubicBezTo>
                  <a:lnTo>
                    <a:pt x="93" y="15"/>
                  </a:lnTo>
                  <a:cubicBezTo>
                    <a:pt x="106" y="22"/>
                    <a:pt x="1477" y="737"/>
                    <a:pt x="3522" y="1065"/>
                  </a:cubicBezTo>
                  <a:lnTo>
                    <a:pt x="3522" y="1065"/>
                  </a:lnTo>
                  <a:cubicBezTo>
                    <a:pt x="5398" y="1367"/>
                    <a:pt x="5668" y="2128"/>
                    <a:pt x="5679" y="2161"/>
                  </a:cubicBezTo>
                  <a:lnTo>
                    <a:pt x="5679" y="2161"/>
                  </a:lnTo>
                  <a:cubicBezTo>
                    <a:pt x="5689" y="2191"/>
                    <a:pt x="5672" y="2224"/>
                    <a:pt x="5642" y="2234"/>
                  </a:cubicBezTo>
                  <a:lnTo>
                    <a:pt x="5642" y="2234"/>
                  </a:lnTo>
                  <a:cubicBezTo>
                    <a:pt x="5636" y="2235"/>
                    <a:pt x="5629" y="2237"/>
                    <a:pt x="5623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 dirty="0">
                <a:latin typeface="+mn-lt"/>
              </a:endParaRPr>
            </a:p>
          </p:txBody>
        </p:sp>
        <p:sp>
          <p:nvSpPr>
            <p:cNvPr id="235" name="Freeform 103">
              <a:extLst>
                <a:ext uri="{FF2B5EF4-FFF2-40B4-BE49-F238E27FC236}">
                  <a16:creationId xmlns:a16="http://schemas.microsoft.com/office/drawing/2014/main" id="{818405D1-AEC8-1A48-A3A9-CF69CF7E8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0721" y="3981962"/>
              <a:ext cx="334080" cy="318720"/>
            </a:xfrm>
            <a:custGeom>
              <a:avLst/>
              <a:gdLst>
                <a:gd name="T0" fmla="*/ 157700 w 769"/>
                <a:gd name="T1" fmla="*/ 318285 h 732"/>
                <a:gd name="T2" fmla="*/ 157700 w 769"/>
                <a:gd name="T3" fmla="*/ 318285 h 732"/>
                <a:gd name="T4" fmla="*/ 25197 w 769"/>
                <a:gd name="T5" fmla="*/ 228155 h 732"/>
                <a:gd name="T6" fmla="*/ 25197 w 769"/>
                <a:gd name="T7" fmla="*/ 228155 h 732"/>
                <a:gd name="T8" fmla="*/ 57780 w 769"/>
                <a:gd name="T9" fmla="*/ 0 h 732"/>
                <a:gd name="T10" fmla="*/ 57780 w 769"/>
                <a:gd name="T11" fmla="*/ 0 h 732"/>
                <a:gd name="T12" fmla="*/ 157700 w 769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9" h="732">
                  <a:moveTo>
                    <a:pt x="363" y="731"/>
                  </a:moveTo>
                  <a:lnTo>
                    <a:pt x="363" y="731"/>
                  </a:lnTo>
                  <a:cubicBezTo>
                    <a:pt x="363" y="731"/>
                    <a:pt x="115" y="708"/>
                    <a:pt x="58" y="524"/>
                  </a:cubicBezTo>
                  <a:cubicBezTo>
                    <a:pt x="0" y="339"/>
                    <a:pt x="133" y="0"/>
                    <a:pt x="133" y="0"/>
                  </a:cubicBezTo>
                  <a:cubicBezTo>
                    <a:pt x="133" y="0"/>
                    <a:pt x="768" y="484"/>
                    <a:pt x="363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6" name="Freeform 104">
              <a:extLst>
                <a:ext uri="{FF2B5EF4-FFF2-40B4-BE49-F238E27FC236}">
                  <a16:creationId xmlns:a16="http://schemas.microsoft.com/office/drawing/2014/main" id="{D9484E0A-6D48-554E-BD64-CE0B6343B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0457" y="4185173"/>
              <a:ext cx="111132" cy="201624"/>
            </a:xfrm>
            <a:custGeom>
              <a:avLst/>
              <a:gdLst>
                <a:gd name="T0" fmla="*/ 215 w 256"/>
                <a:gd name="T1" fmla="*/ 463 h 464"/>
                <a:gd name="T2" fmla="*/ 215 w 256"/>
                <a:gd name="T3" fmla="*/ 463 h 464"/>
                <a:gd name="T4" fmla="*/ 183 w 256"/>
                <a:gd name="T5" fmla="*/ 443 h 464"/>
                <a:gd name="T6" fmla="*/ 7 w 256"/>
                <a:gd name="T7" fmla="*/ 54 h 464"/>
                <a:gd name="T8" fmla="*/ 7 w 256"/>
                <a:gd name="T9" fmla="*/ 54 h 464"/>
                <a:gd name="T10" fmla="*/ 24 w 256"/>
                <a:gd name="T11" fmla="*/ 8 h 464"/>
                <a:gd name="T12" fmla="*/ 24 w 256"/>
                <a:gd name="T13" fmla="*/ 8 h 464"/>
                <a:gd name="T14" fmla="*/ 71 w 256"/>
                <a:gd name="T15" fmla="*/ 26 h 464"/>
                <a:gd name="T16" fmla="*/ 246 w 256"/>
                <a:gd name="T17" fmla="*/ 414 h 464"/>
                <a:gd name="T18" fmla="*/ 246 w 256"/>
                <a:gd name="T19" fmla="*/ 414 h 464"/>
                <a:gd name="T20" fmla="*/ 229 w 256"/>
                <a:gd name="T21" fmla="*/ 460 h 464"/>
                <a:gd name="T22" fmla="*/ 229 w 256"/>
                <a:gd name="T23" fmla="*/ 460 h 464"/>
                <a:gd name="T24" fmla="*/ 215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215" y="463"/>
                  </a:moveTo>
                  <a:lnTo>
                    <a:pt x="215" y="463"/>
                  </a:lnTo>
                  <a:cubicBezTo>
                    <a:pt x="202" y="463"/>
                    <a:pt x="189" y="455"/>
                    <a:pt x="183" y="443"/>
                  </a:cubicBezTo>
                  <a:lnTo>
                    <a:pt x="7" y="54"/>
                  </a:lnTo>
                  <a:lnTo>
                    <a:pt x="7" y="54"/>
                  </a:lnTo>
                  <a:cubicBezTo>
                    <a:pt x="0" y="37"/>
                    <a:pt x="7" y="16"/>
                    <a:pt x="24" y="8"/>
                  </a:cubicBezTo>
                  <a:lnTo>
                    <a:pt x="24" y="8"/>
                  </a:lnTo>
                  <a:cubicBezTo>
                    <a:pt x="42" y="0"/>
                    <a:pt x="62" y="8"/>
                    <a:pt x="71" y="26"/>
                  </a:cubicBezTo>
                  <a:lnTo>
                    <a:pt x="246" y="414"/>
                  </a:lnTo>
                  <a:lnTo>
                    <a:pt x="246" y="414"/>
                  </a:lnTo>
                  <a:cubicBezTo>
                    <a:pt x="255" y="432"/>
                    <a:pt x="247" y="452"/>
                    <a:pt x="229" y="460"/>
                  </a:cubicBezTo>
                  <a:lnTo>
                    <a:pt x="229" y="460"/>
                  </a:lnTo>
                  <a:cubicBezTo>
                    <a:pt x="225" y="462"/>
                    <a:pt x="220" y="463"/>
                    <a:pt x="215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7" name="Freeform 105">
              <a:extLst>
                <a:ext uri="{FF2B5EF4-FFF2-40B4-BE49-F238E27FC236}">
                  <a16:creationId xmlns:a16="http://schemas.microsoft.com/office/drawing/2014/main" id="{6A24D655-2B6C-2346-ABE6-FC3584187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4161" y="4339082"/>
              <a:ext cx="305279" cy="341760"/>
            </a:xfrm>
            <a:custGeom>
              <a:avLst/>
              <a:gdLst>
                <a:gd name="T0" fmla="*/ 296160 w 703"/>
                <a:gd name="T1" fmla="*/ 155822 h 783"/>
                <a:gd name="T2" fmla="*/ 296160 w 703"/>
                <a:gd name="T3" fmla="*/ 155822 h 783"/>
                <a:gd name="T4" fmla="*/ 230153 w 703"/>
                <a:gd name="T5" fmla="*/ 302914 h 783"/>
                <a:gd name="T6" fmla="*/ 230153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0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30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8" name="Freeform 106">
              <a:extLst>
                <a:ext uri="{FF2B5EF4-FFF2-40B4-BE49-F238E27FC236}">
                  <a16:creationId xmlns:a16="http://schemas.microsoft.com/office/drawing/2014/main" id="{7901A0F1-09FE-9544-BEEF-7A22E40EF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651" y="4429662"/>
              <a:ext cx="188923" cy="139708"/>
            </a:xfrm>
            <a:custGeom>
              <a:avLst/>
              <a:gdLst>
                <a:gd name="T0" fmla="*/ 427 w 430"/>
                <a:gd name="T1" fmla="*/ 34 h 320"/>
                <a:gd name="T2" fmla="*/ 427 w 430"/>
                <a:gd name="T3" fmla="*/ 34 h 320"/>
                <a:gd name="T4" fmla="*/ 412 w 430"/>
                <a:gd name="T5" fmla="*/ 68 h 320"/>
                <a:gd name="T6" fmla="*/ 59 w 430"/>
                <a:gd name="T7" fmla="*/ 307 h 320"/>
                <a:gd name="T8" fmla="*/ 59 w 430"/>
                <a:gd name="T9" fmla="*/ 307 h 320"/>
                <a:gd name="T10" fmla="*/ 11 w 430"/>
                <a:gd name="T11" fmla="*/ 299 h 320"/>
                <a:gd name="T12" fmla="*/ 11 w 430"/>
                <a:gd name="T13" fmla="*/ 299 h 320"/>
                <a:gd name="T14" fmla="*/ 20 w 430"/>
                <a:gd name="T15" fmla="*/ 251 h 320"/>
                <a:gd name="T16" fmla="*/ 373 w 430"/>
                <a:gd name="T17" fmla="*/ 11 h 320"/>
                <a:gd name="T18" fmla="*/ 373 w 430"/>
                <a:gd name="T19" fmla="*/ 11 h 320"/>
                <a:gd name="T20" fmla="*/ 421 w 430"/>
                <a:gd name="T21" fmla="*/ 20 h 320"/>
                <a:gd name="T22" fmla="*/ 421 w 430"/>
                <a:gd name="T23" fmla="*/ 20 h 320"/>
                <a:gd name="T24" fmla="*/ 427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427" y="34"/>
                  </a:moveTo>
                  <a:lnTo>
                    <a:pt x="427" y="34"/>
                  </a:lnTo>
                  <a:cubicBezTo>
                    <a:pt x="429" y="47"/>
                    <a:pt x="423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9"/>
                    <a:pt x="22" y="315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9" name="Freeform 107">
              <a:extLst>
                <a:ext uri="{FF2B5EF4-FFF2-40B4-BE49-F238E27FC236}">
                  <a16:creationId xmlns:a16="http://schemas.microsoft.com/office/drawing/2014/main" id="{F21E8D7A-34D2-C844-873A-7BC4C70EC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02" y="4170121"/>
              <a:ext cx="316799" cy="335999"/>
            </a:xfrm>
            <a:custGeom>
              <a:avLst/>
              <a:gdLst>
                <a:gd name="T0" fmla="*/ 316363 w 727"/>
                <a:gd name="T1" fmla="*/ 174093 h 772"/>
                <a:gd name="T2" fmla="*/ 316363 w 727"/>
                <a:gd name="T3" fmla="*/ 174093 h 772"/>
                <a:gd name="T4" fmla="*/ 228775 w 727"/>
                <a:gd name="T5" fmla="*/ 309015 h 772"/>
                <a:gd name="T6" fmla="*/ 228775 w 727"/>
                <a:gd name="T7" fmla="*/ 309015 h 772"/>
                <a:gd name="T8" fmla="*/ 0 w 727"/>
                <a:gd name="T9" fmla="*/ 280725 h 772"/>
                <a:gd name="T10" fmla="*/ 0 w 727"/>
                <a:gd name="T11" fmla="*/ 280725 h 772"/>
                <a:gd name="T12" fmla="*/ 316363 w 727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7" h="772">
                  <a:moveTo>
                    <a:pt x="726" y="400"/>
                  </a:moveTo>
                  <a:lnTo>
                    <a:pt x="726" y="400"/>
                  </a:lnTo>
                  <a:cubicBezTo>
                    <a:pt x="726" y="400"/>
                    <a:pt x="709" y="648"/>
                    <a:pt x="525" y="710"/>
                  </a:cubicBezTo>
                  <a:cubicBezTo>
                    <a:pt x="342" y="771"/>
                    <a:pt x="0" y="645"/>
                    <a:pt x="0" y="645"/>
                  </a:cubicBezTo>
                  <a:cubicBezTo>
                    <a:pt x="0" y="645"/>
                    <a:pt x="472" y="0"/>
                    <a:pt x="726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0" name="Freeform 108">
              <a:extLst>
                <a:ext uri="{FF2B5EF4-FFF2-40B4-BE49-F238E27FC236}">
                  <a16:creationId xmlns:a16="http://schemas.microsoft.com/office/drawing/2014/main" id="{BC9D2978-03A9-4442-8792-E11FC87C4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7227" y="4289954"/>
              <a:ext cx="200037" cy="114306"/>
            </a:xfrm>
            <a:custGeom>
              <a:avLst/>
              <a:gdLst>
                <a:gd name="T0" fmla="*/ 458 w 460"/>
                <a:gd name="T1" fmla="*/ 39 h 264"/>
                <a:gd name="T2" fmla="*/ 458 w 460"/>
                <a:gd name="T3" fmla="*/ 39 h 264"/>
                <a:gd name="T4" fmla="*/ 439 w 460"/>
                <a:gd name="T5" fmla="*/ 71 h 264"/>
                <a:gd name="T6" fmla="*/ 54 w 460"/>
                <a:gd name="T7" fmla="*/ 255 h 264"/>
                <a:gd name="T8" fmla="*/ 54 w 460"/>
                <a:gd name="T9" fmla="*/ 255 h 264"/>
                <a:gd name="T10" fmla="*/ 8 w 460"/>
                <a:gd name="T11" fmla="*/ 239 h 264"/>
                <a:gd name="T12" fmla="*/ 8 w 460"/>
                <a:gd name="T13" fmla="*/ 239 h 264"/>
                <a:gd name="T14" fmla="*/ 24 w 460"/>
                <a:gd name="T15" fmla="*/ 192 h 264"/>
                <a:gd name="T16" fmla="*/ 409 w 460"/>
                <a:gd name="T17" fmla="*/ 9 h 264"/>
                <a:gd name="T18" fmla="*/ 409 w 460"/>
                <a:gd name="T19" fmla="*/ 9 h 264"/>
                <a:gd name="T20" fmla="*/ 455 w 460"/>
                <a:gd name="T21" fmla="*/ 25 h 264"/>
                <a:gd name="T22" fmla="*/ 455 w 460"/>
                <a:gd name="T23" fmla="*/ 25 h 264"/>
                <a:gd name="T24" fmla="*/ 458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458" y="39"/>
                  </a:moveTo>
                  <a:lnTo>
                    <a:pt x="458" y="39"/>
                  </a:lnTo>
                  <a:cubicBezTo>
                    <a:pt x="459" y="52"/>
                    <a:pt x="451" y="65"/>
                    <a:pt x="439" y="71"/>
                  </a:cubicBezTo>
                  <a:lnTo>
                    <a:pt x="54" y="255"/>
                  </a:lnTo>
                  <a:lnTo>
                    <a:pt x="54" y="255"/>
                  </a:lnTo>
                  <a:cubicBezTo>
                    <a:pt x="37" y="263"/>
                    <a:pt x="16" y="256"/>
                    <a:pt x="8" y="239"/>
                  </a:cubicBezTo>
                  <a:lnTo>
                    <a:pt x="8" y="239"/>
                  </a:lnTo>
                  <a:cubicBezTo>
                    <a:pt x="0" y="222"/>
                    <a:pt x="7" y="201"/>
                    <a:pt x="24" y="192"/>
                  </a:cubicBezTo>
                  <a:lnTo>
                    <a:pt x="409" y="9"/>
                  </a:lnTo>
                  <a:lnTo>
                    <a:pt x="409" y="9"/>
                  </a:lnTo>
                  <a:cubicBezTo>
                    <a:pt x="426" y="0"/>
                    <a:pt x="447" y="8"/>
                    <a:pt x="455" y="25"/>
                  </a:cubicBezTo>
                  <a:lnTo>
                    <a:pt x="455" y="25"/>
                  </a:lnTo>
                  <a:cubicBezTo>
                    <a:pt x="457" y="30"/>
                    <a:pt x="458" y="34"/>
                    <a:pt x="458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1" name="Freeform 109">
              <a:extLst>
                <a:ext uri="{FF2B5EF4-FFF2-40B4-BE49-F238E27FC236}">
                  <a16:creationId xmlns:a16="http://schemas.microsoft.com/office/drawing/2014/main" id="{9123D46B-9B7B-2143-9DAA-A5251C8EE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6753" y="4024827"/>
              <a:ext cx="74616" cy="212737"/>
            </a:xfrm>
            <a:custGeom>
              <a:avLst/>
              <a:gdLst>
                <a:gd name="T0" fmla="*/ 124 w 171"/>
                <a:gd name="T1" fmla="*/ 488 h 490"/>
                <a:gd name="T2" fmla="*/ 124 w 171"/>
                <a:gd name="T3" fmla="*/ 488 h 490"/>
                <a:gd name="T4" fmla="*/ 97 w 171"/>
                <a:gd name="T5" fmla="*/ 462 h 490"/>
                <a:gd name="T6" fmla="*/ 4 w 171"/>
                <a:gd name="T7" fmla="*/ 46 h 490"/>
                <a:gd name="T8" fmla="*/ 4 w 171"/>
                <a:gd name="T9" fmla="*/ 46 h 490"/>
                <a:gd name="T10" fmla="*/ 30 w 171"/>
                <a:gd name="T11" fmla="*/ 4 h 490"/>
                <a:gd name="T12" fmla="*/ 30 w 171"/>
                <a:gd name="T13" fmla="*/ 4 h 490"/>
                <a:gd name="T14" fmla="*/ 72 w 171"/>
                <a:gd name="T15" fmla="*/ 30 h 490"/>
                <a:gd name="T16" fmla="*/ 165 w 171"/>
                <a:gd name="T17" fmla="*/ 447 h 490"/>
                <a:gd name="T18" fmla="*/ 165 w 171"/>
                <a:gd name="T19" fmla="*/ 447 h 490"/>
                <a:gd name="T20" fmla="*/ 139 w 171"/>
                <a:gd name="T21" fmla="*/ 488 h 490"/>
                <a:gd name="T22" fmla="*/ 139 w 171"/>
                <a:gd name="T23" fmla="*/ 488 h 490"/>
                <a:gd name="T24" fmla="*/ 124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124" y="488"/>
                  </a:moveTo>
                  <a:lnTo>
                    <a:pt x="124" y="488"/>
                  </a:lnTo>
                  <a:cubicBezTo>
                    <a:pt x="111" y="486"/>
                    <a:pt x="101" y="476"/>
                    <a:pt x="97" y="462"/>
                  </a:cubicBezTo>
                  <a:lnTo>
                    <a:pt x="4" y="46"/>
                  </a:lnTo>
                  <a:lnTo>
                    <a:pt x="4" y="46"/>
                  </a:lnTo>
                  <a:cubicBezTo>
                    <a:pt x="0" y="27"/>
                    <a:pt x="12" y="9"/>
                    <a:pt x="30" y="4"/>
                  </a:cubicBezTo>
                  <a:lnTo>
                    <a:pt x="30" y="4"/>
                  </a:lnTo>
                  <a:cubicBezTo>
                    <a:pt x="49" y="0"/>
                    <a:pt x="67" y="12"/>
                    <a:pt x="72" y="30"/>
                  </a:cubicBezTo>
                  <a:lnTo>
                    <a:pt x="165" y="447"/>
                  </a:lnTo>
                  <a:lnTo>
                    <a:pt x="165" y="447"/>
                  </a:lnTo>
                  <a:cubicBezTo>
                    <a:pt x="170" y="466"/>
                    <a:pt x="158" y="484"/>
                    <a:pt x="139" y="488"/>
                  </a:cubicBezTo>
                  <a:lnTo>
                    <a:pt x="139" y="488"/>
                  </a:lnTo>
                  <a:cubicBezTo>
                    <a:pt x="134" y="489"/>
                    <a:pt x="129" y="489"/>
                    <a:pt x="124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2" name="Freeform 110">
              <a:extLst>
                <a:ext uri="{FF2B5EF4-FFF2-40B4-BE49-F238E27FC236}">
                  <a16:creationId xmlns:a16="http://schemas.microsoft.com/office/drawing/2014/main" id="{C577BE74-AF5C-E546-87FD-FBB01D907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642" y="4074122"/>
              <a:ext cx="303360" cy="334080"/>
            </a:xfrm>
            <a:custGeom>
              <a:avLst/>
              <a:gdLst>
                <a:gd name="T0" fmla="*/ 104742 w 698"/>
                <a:gd name="T1" fmla="*/ 333644 h 767"/>
                <a:gd name="T2" fmla="*/ 104742 w 698"/>
                <a:gd name="T3" fmla="*/ 333644 h 767"/>
                <a:gd name="T4" fmla="*/ 1738 w 698"/>
                <a:gd name="T5" fmla="*/ 210379 h 767"/>
                <a:gd name="T6" fmla="*/ 1738 w 698"/>
                <a:gd name="T7" fmla="*/ 210379 h 767"/>
                <a:gd name="T8" fmla="*/ 96484 w 698"/>
                <a:gd name="T9" fmla="*/ 0 h 767"/>
                <a:gd name="T10" fmla="*/ 96484 w 698"/>
                <a:gd name="T11" fmla="*/ 0 h 767"/>
                <a:gd name="T12" fmla="*/ 104742 w 698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8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7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3" name="Freeform 111">
              <a:extLst>
                <a:ext uri="{FF2B5EF4-FFF2-40B4-BE49-F238E27FC236}">
                  <a16:creationId xmlns:a16="http://schemas.microsoft.com/office/drawing/2014/main" id="{8B03C5F5-A22E-DF46-BBD7-B5C252629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273" y="4285192"/>
              <a:ext cx="60329" cy="215912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4 w 137"/>
                <a:gd name="T17" fmla="*/ 454 h 495"/>
                <a:gd name="T18" fmla="*/ 134 w 137"/>
                <a:gd name="T19" fmla="*/ 454 h 495"/>
                <a:gd name="T20" fmla="*/ 104 w 137"/>
                <a:gd name="T21" fmla="*/ 494 h 495"/>
                <a:gd name="T22" fmla="*/ 104 w 137"/>
                <a:gd name="T23" fmla="*/ 494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2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6" y="473"/>
                    <a:pt x="123" y="491"/>
                    <a:pt x="104" y="494"/>
                  </a:cubicBezTo>
                  <a:lnTo>
                    <a:pt x="104" y="494"/>
                  </a:lnTo>
                  <a:cubicBezTo>
                    <a:pt x="100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4" name="Freeform 112">
              <a:extLst>
                <a:ext uri="{FF2B5EF4-FFF2-40B4-BE49-F238E27FC236}">
                  <a16:creationId xmlns:a16="http://schemas.microsoft.com/office/drawing/2014/main" id="{5A7BAA82-555C-974C-87F7-0A017100B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361" y="4463881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30155 w 703"/>
                <a:gd name="T5" fmla="*/ 302914 h 783"/>
                <a:gd name="T6" fmla="*/ 230155 w 703"/>
                <a:gd name="T7" fmla="*/ 302914 h 783"/>
                <a:gd name="T8" fmla="*/ 0 w 703"/>
                <a:gd name="T9" fmla="*/ 309024 h 783"/>
                <a:gd name="T10" fmla="*/ 0 w 703"/>
                <a:gd name="T11" fmla="*/ 309024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6"/>
                    <a:pt x="530" y="694"/>
                  </a:cubicBezTo>
                  <a:cubicBezTo>
                    <a:pt x="357" y="782"/>
                    <a:pt x="0" y="708"/>
                    <a:pt x="0" y="708"/>
                  </a:cubicBezTo>
                  <a:cubicBezTo>
                    <a:pt x="0" y="708"/>
                    <a:pt x="371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5" name="Freeform 113">
              <a:extLst>
                <a:ext uri="{FF2B5EF4-FFF2-40B4-BE49-F238E27FC236}">
                  <a16:creationId xmlns:a16="http://schemas.microsoft.com/office/drawing/2014/main" id="{9044E9BB-9F7D-4B4B-9A0A-FB1FCE27A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115" y="4553494"/>
              <a:ext cx="187336" cy="138121"/>
            </a:xfrm>
            <a:custGeom>
              <a:avLst/>
              <a:gdLst>
                <a:gd name="T0" fmla="*/ 427 w 430"/>
                <a:gd name="T1" fmla="*/ 33 h 319"/>
                <a:gd name="T2" fmla="*/ 427 w 430"/>
                <a:gd name="T3" fmla="*/ 33 h 319"/>
                <a:gd name="T4" fmla="*/ 412 w 430"/>
                <a:gd name="T5" fmla="*/ 68 h 319"/>
                <a:gd name="T6" fmla="*/ 59 w 430"/>
                <a:gd name="T7" fmla="*/ 307 h 319"/>
                <a:gd name="T8" fmla="*/ 59 w 430"/>
                <a:gd name="T9" fmla="*/ 307 h 319"/>
                <a:gd name="T10" fmla="*/ 11 w 430"/>
                <a:gd name="T11" fmla="*/ 298 h 319"/>
                <a:gd name="T12" fmla="*/ 11 w 430"/>
                <a:gd name="T13" fmla="*/ 298 h 319"/>
                <a:gd name="T14" fmla="*/ 20 w 430"/>
                <a:gd name="T15" fmla="*/ 250 h 319"/>
                <a:gd name="T16" fmla="*/ 373 w 430"/>
                <a:gd name="T17" fmla="*/ 10 h 319"/>
                <a:gd name="T18" fmla="*/ 373 w 430"/>
                <a:gd name="T19" fmla="*/ 10 h 319"/>
                <a:gd name="T20" fmla="*/ 421 w 430"/>
                <a:gd name="T21" fmla="*/ 20 h 319"/>
                <a:gd name="T22" fmla="*/ 421 w 430"/>
                <a:gd name="T23" fmla="*/ 20 h 319"/>
                <a:gd name="T24" fmla="*/ 427 w 430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9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8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4" y="318"/>
                    <a:pt x="22" y="314"/>
                    <a:pt x="11" y="298"/>
                  </a:cubicBezTo>
                  <a:lnTo>
                    <a:pt x="11" y="298"/>
                  </a:lnTo>
                  <a:cubicBezTo>
                    <a:pt x="0" y="282"/>
                    <a:pt x="4" y="260"/>
                    <a:pt x="20" y="250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1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8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6" name="Freeform 114">
              <a:extLst>
                <a:ext uri="{FF2B5EF4-FFF2-40B4-BE49-F238E27FC236}">
                  <a16:creationId xmlns:a16="http://schemas.microsoft.com/office/drawing/2014/main" id="{D2B41EBA-1794-F444-8F31-0D646B343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801" y="41605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1747 w 699"/>
                <a:gd name="T5" fmla="*/ 210379 h 767"/>
                <a:gd name="T6" fmla="*/ 1747 w 699"/>
                <a:gd name="T7" fmla="*/ 210379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7"/>
                    <a:pt x="4" y="483"/>
                  </a:cubicBezTo>
                  <a:cubicBezTo>
                    <a:pt x="0" y="290"/>
                    <a:pt x="222" y="0"/>
                    <a:pt x="222" y="0"/>
                  </a:cubicBezTo>
                  <a:cubicBezTo>
                    <a:pt x="222" y="0"/>
                    <a:pt x="698" y="641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7" name="Freeform 115">
              <a:extLst>
                <a:ext uri="{FF2B5EF4-FFF2-40B4-BE49-F238E27FC236}">
                  <a16:creationId xmlns:a16="http://schemas.microsoft.com/office/drawing/2014/main" id="{07E232FC-CC72-DD4B-AE58-C91E28760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295" y="4372509"/>
              <a:ext cx="58741" cy="214325"/>
            </a:xfrm>
            <a:custGeom>
              <a:avLst/>
              <a:gdLst>
                <a:gd name="T0" fmla="*/ 90 w 137"/>
                <a:gd name="T1" fmla="*/ 492 h 495"/>
                <a:gd name="T2" fmla="*/ 90 w 137"/>
                <a:gd name="T3" fmla="*/ 492 h 495"/>
                <a:gd name="T4" fmla="*/ 65 w 137"/>
                <a:gd name="T5" fmla="*/ 464 h 495"/>
                <a:gd name="T6" fmla="*/ 3 w 137"/>
                <a:gd name="T7" fmla="*/ 42 h 495"/>
                <a:gd name="T8" fmla="*/ 3 w 137"/>
                <a:gd name="T9" fmla="*/ 42 h 495"/>
                <a:gd name="T10" fmla="*/ 32 w 137"/>
                <a:gd name="T11" fmla="*/ 3 h 495"/>
                <a:gd name="T12" fmla="*/ 32 w 137"/>
                <a:gd name="T13" fmla="*/ 3 h 495"/>
                <a:gd name="T14" fmla="*/ 71 w 137"/>
                <a:gd name="T15" fmla="*/ 32 h 495"/>
                <a:gd name="T16" fmla="*/ 133 w 137"/>
                <a:gd name="T17" fmla="*/ 454 h 495"/>
                <a:gd name="T18" fmla="*/ 133 w 137"/>
                <a:gd name="T19" fmla="*/ 454 h 495"/>
                <a:gd name="T20" fmla="*/ 104 w 137"/>
                <a:gd name="T21" fmla="*/ 493 h 495"/>
                <a:gd name="T22" fmla="*/ 104 w 137"/>
                <a:gd name="T23" fmla="*/ 493 h 495"/>
                <a:gd name="T24" fmla="*/ 90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9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4"/>
                    <a:pt x="13" y="6"/>
                    <a:pt x="32" y="3"/>
                  </a:cubicBezTo>
                  <a:lnTo>
                    <a:pt x="32" y="3"/>
                  </a:lnTo>
                  <a:cubicBezTo>
                    <a:pt x="51" y="0"/>
                    <a:pt x="69" y="14"/>
                    <a:pt x="71" y="32"/>
                  </a:cubicBezTo>
                  <a:lnTo>
                    <a:pt x="133" y="454"/>
                  </a:lnTo>
                  <a:lnTo>
                    <a:pt x="133" y="454"/>
                  </a:lnTo>
                  <a:cubicBezTo>
                    <a:pt x="136" y="473"/>
                    <a:pt x="123" y="490"/>
                    <a:pt x="104" y="493"/>
                  </a:cubicBezTo>
                  <a:lnTo>
                    <a:pt x="104" y="493"/>
                  </a:lnTo>
                  <a:cubicBezTo>
                    <a:pt x="99" y="494"/>
                    <a:pt x="94" y="494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48" name="Freeform 116">
              <a:extLst>
                <a:ext uri="{FF2B5EF4-FFF2-40B4-BE49-F238E27FC236}">
                  <a16:creationId xmlns:a16="http://schemas.microsoft.com/office/drawing/2014/main" id="{87B1DB6F-11DB-B841-9518-2BCBDC6EF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6001" y="4237321"/>
              <a:ext cx="305279" cy="334080"/>
            </a:xfrm>
            <a:custGeom>
              <a:avLst/>
              <a:gdLst>
                <a:gd name="T0" fmla="*/ 105254 w 699"/>
                <a:gd name="T1" fmla="*/ 333644 h 767"/>
                <a:gd name="T2" fmla="*/ 105254 w 699"/>
                <a:gd name="T3" fmla="*/ 333644 h 767"/>
                <a:gd name="T4" fmla="*/ 2184 w 699"/>
                <a:gd name="T5" fmla="*/ 209943 h 767"/>
                <a:gd name="T6" fmla="*/ 2184 w 699"/>
                <a:gd name="T7" fmla="*/ 209943 h 767"/>
                <a:gd name="T8" fmla="*/ 96956 w 699"/>
                <a:gd name="T9" fmla="*/ 0 h 767"/>
                <a:gd name="T10" fmla="*/ 96956 w 699"/>
                <a:gd name="T11" fmla="*/ 0 h 767"/>
                <a:gd name="T12" fmla="*/ 105254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241" y="766"/>
                  </a:moveTo>
                  <a:lnTo>
                    <a:pt x="241" y="766"/>
                  </a:lnTo>
                  <a:cubicBezTo>
                    <a:pt x="241" y="766"/>
                    <a:pt x="9" y="676"/>
                    <a:pt x="5" y="482"/>
                  </a:cubicBezTo>
                  <a:cubicBezTo>
                    <a:pt x="0" y="289"/>
                    <a:pt x="222" y="0"/>
                    <a:pt x="222" y="0"/>
                  </a:cubicBezTo>
                  <a:cubicBezTo>
                    <a:pt x="222" y="0"/>
                    <a:pt x="698" y="640"/>
                    <a:pt x="241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9" name="Freeform 117">
              <a:extLst>
                <a:ext uri="{FF2B5EF4-FFF2-40B4-BE49-F238E27FC236}">
                  <a16:creationId xmlns:a16="http://schemas.microsoft.com/office/drawing/2014/main" id="{E1B7EA6B-4D5C-804F-AB52-B73A7BFA0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3545" y="4450301"/>
              <a:ext cx="58741" cy="215912"/>
            </a:xfrm>
            <a:custGeom>
              <a:avLst/>
              <a:gdLst>
                <a:gd name="T0" fmla="*/ 90 w 138"/>
                <a:gd name="T1" fmla="*/ 492 h 495"/>
                <a:gd name="T2" fmla="*/ 90 w 138"/>
                <a:gd name="T3" fmla="*/ 492 h 495"/>
                <a:gd name="T4" fmla="*/ 65 w 138"/>
                <a:gd name="T5" fmla="*/ 464 h 495"/>
                <a:gd name="T6" fmla="*/ 3 w 138"/>
                <a:gd name="T7" fmla="*/ 42 h 495"/>
                <a:gd name="T8" fmla="*/ 3 w 138"/>
                <a:gd name="T9" fmla="*/ 42 h 495"/>
                <a:gd name="T10" fmla="*/ 32 w 138"/>
                <a:gd name="T11" fmla="*/ 3 h 495"/>
                <a:gd name="T12" fmla="*/ 32 w 138"/>
                <a:gd name="T13" fmla="*/ 3 h 495"/>
                <a:gd name="T14" fmla="*/ 71 w 138"/>
                <a:gd name="T15" fmla="*/ 31 h 495"/>
                <a:gd name="T16" fmla="*/ 134 w 138"/>
                <a:gd name="T17" fmla="*/ 454 h 495"/>
                <a:gd name="T18" fmla="*/ 134 w 138"/>
                <a:gd name="T19" fmla="*/ 454 h 495"/>
                <a:gd name="T20" fmla="*/ 104 w 138"/>
                <a:gd name="T21" fmla="*/ 493 h 495"/>
                <a:gd name="T22" fmla="*/ 104 w 138"/>
                <a:gd name="T23" fmla="*/ 493 h 495"/>
                <a:gd name="T24" fmla="*/ 90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90" y="492"/>
                  </a:moveTo>
                  <a:lnTo>
                    <a:pt x="90" y="492"/>
                  </a:lnTo>
                  <a:cubicBezTo>
                    <a:pt x="77" y="488"/>
                    <a:pt x="67" y="478"/>
                    <a:pt x="65" y="464"/>
                  </a:cubicBezTo>
                  <a:lnTo>
                    <a:pt x="3" y="42"/>
                  </a:lnTo>
                  <a:lnTo>
                    <a:pt x="3" y="42"/>
                  </a:lnTo>
                  <a:cubicBezTo>
                    <a:pt x="0" y="23"/>
                    <a:pt x="13" y="5"/>
                    <a:pt x="32" y="3"/>
                  </a:cubicBezTo>
                  <a:lnTo>
                    <a:pt x="32" y="3"/>
                  </a:lnTo>
                  <a:cubicBezTo>
                    <a:pt x="51" y="0"/>
                    <a:pt x="68" y="13"/>
                    <a:pt x="71" y="31"/>
                  </a:cubicBezTo>
                  <a:lnTo>
                    <a:pt x="134" y="454"/>
                  </a:lnTo>
                  <a:lnTo>
                    <a:pt x="134" y="454"/>
                  </a:lnTo>
                  <a:cubicBezTo>
                    <a:pt x="137" y="472"/>
                    <a:pt x="124" y="490"/>
                    <a:pt x="104" y="493"/>
                  </a:cubicBezTo>
                  <a:lnTo>
                    <a:pt x="104" y="493"/>
                  </a:lnTo>
                  <a:cubicBezTo>
                    <a:pt x="100" y="494"/>
                    <a:pt x="94" y="493"/>
                    <a:pt x="90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0" name="Freeform 118">
              <a:extLst>
                <a:ext uri="{FF2B5EF4-FFF2-40B4-BE49-F238E27FC236}">
                  <a16:creationId xmlns:a16="http://schemas.microsoft.com/office/drawing/2014/main" id="{577B7342-3107-404D-A359-A4324321D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281" y="4341000"/>
              <a:ext cx="299520" cy="332161"/>
            </a:xfrm>
            <a:custGeom>
              <a:avLst/>
              <a:gdLst>
                <a:gd name="T0" fmla="*/ 96367 w 690"/>
                <a:gd name="T1" fmla="*/ 331727 h 765"/>
                <a:gd name="T2" fmla="*/ 96367 w 690"/>
                <a:gd name="T3" fmla="*/ 331727 h 765"/>
                <a:gd name="T4" fmla="*/ 6511 w 690"/>
                <a:gd name="T5" fmla="*/ 198862 h 765"/>
                <a:gd name="T6" fmla="*/ 6511 w 690"/>
                <a:gd name="T7" fmla="*/ 198862 h 765"/>
                <a:gd name="T8" fmla="*/ 121544 w 690"/>
                <a:gd name="T9" fmla="*/ 0 h 765"/>
                <a:gd name="T10" fmla="*/ 121544 w 690"/>
                <a:gd name="T11" fmla="*/ 0 h 765"/>
                <a:gd name="T12" fmla="*/ 96367 w 690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0" h="765">
                  <a:moveTo>
                    <a:pt x="222" y="764"/>
                  </a:moveTo>
                  <a:lnTo>
                    <a:pt x="222" y="764"/>
                  </a:lnTo>
                  <a:cubicBezTo>
                    <a:pt x="222" y="764"/>
                    <a:pt x="0" y="651"/>
                    <a:pt x="15" y="458"/>
                  </a:cubicBezTo>
                  <a:cubicBezTo>
                    <a:pt x="30" y="265"/>
                    <a:pt x="280" y="0"/>
                    <a:pt x="280" y="0"/>
                  </a:cubicBezTo>
                  <a:cubicBezTo>
                    <a:pt x="280" y="0"/>
                    <a:pt x="689" y="685"/>
                    <a:pt x="222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1" name="Freeform 119">
              <a:extLst>
                <a:ext uri="{FF2B5EF4-FFF2-40B4-BE49-F238E27FC236}">
                  <a16:creationId xmlns:a16="http://schemas.microsoft.com/office/drawing/2014/main" id="{B6D1C611-AE4C-9149-AB96-381A4109C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7578" y="4551907"/>
              <a:ext cx="41277" cy="217499"/>
            </a:xfrm>
            <a:custGeom>
              <a:avLst/>
              <a:gdLst>
                <a:gd name="T0" fmla="*/ 42 w 91"/>
                <a:gd name="T1" fmla="*/ 494 h 497"/>
                <a:gd name="T2" fmla="*/ 42 w 91"/>
                <a:gd name="T3" fmla="*/ 494 h 497"/>
                <a:gd name="T4" fmla="*/ 20 w 91"/>
                <a:gd name="T5" fmla="*/ 463 h 497"/>
                <a:gd name="T6" fmla="*/ 0 w 91"/>
                <a:gd name="T7" fmla="*/ 37 h 497"/>
                <a:gd name="T8" fmla="*/ 0 w 91"/>
                <a:gd name="T9" fmla="*/ 37 h 497"/>
                <a:gd name="T10" fmla="*/ 33 w 91"/>
                <a:gd name="T11" fmla="*/ 1 h 497"/>
                <a:gd name="T12" fmla="*/ 33 w 91"/>
                <a:gd name="T13" fmla="*/ 1 h 497"/>
                <a:gd name="T14" fmla="*/ 70 w 91"/>
                <a:gd name="T15" fmla="*/ 34 h 497"/>
                <a:gd name="T16" fmla="*/ 89 w 91"/>
                <a:gd name="T17" fmla="*/ 460 h 497"/>
                <a:gd name="T18" fmla="*/ 89 w 91"/>
                <a:gd name="T19" fmla="*/ 460 h 497"/>
                <a:gd name="T20" fmla="*/ 56 w 91"/>
                <a:gd name="T21" fmla="*/ 496 h 497"/>
                <a:gd name="T22" fmla="*/ 56 w 91"/>
                <a:gd name="T23" fmla="*/ 496 h 497"/>
                <a:gd name="T24" fmla="*/ 42 w 91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497">
                  <a:moveTo>
                    <a:pt x="42" y="494"/>
                  </a:moveTo>
                  <a:lnTo>
                    <a:pt x="42" y="494"/>
                  </a:lnTo>
                  <a:cubicBezTo>
                    <a:pt x="30" y="488"/>
                    <a:pt x="21" y="477"/>
                    <a:pt x="20" y="463"/>
                  </a:cubicBezTo>
                  <a:lnTo>
                    <a:pt x="0" y="37"/>
                  </a:lnTo>
                  <a:lnTo>
                    <a:pt x="0" y="37"/>
                  </a:lnTo>
                  <a:cubicBezTo>
                    <a:pt x="0" y="18"/>
                    <a:pt x="15" y="2"/>
                    <a:pt x="33" y="1"/>
                  </a:cubicBezTo>
                  <a:lnTo>
                    <a:pt x="33" y="1"/>
                  </a:lnTo>
                  <a:cubicBezTo>
                    <a:pt x="53" y="0"/>
                    <a:pt x="69" y="14"/>
                    <a:pt x="70" y="34"/>
                  </a:cubicBezTo>
                  <a:lnTo>
                    <a:pt x="89" y="460"/>
                  </a:lnTo>
                  <a:lnTo>
                    <a:pt x="89" y="460"/>
                  </a:lnTo>
                  <a:cubicBezTo>
                    <a:pt x="90" y="479"/>
                    <a:pt x="76" y="495"/>
                    <a:pt x="56" y="496"/>
                  </a:cubicBezTo>
                  <a:lnTo>
                    <a:pt x="56" y="496"/>
                  </a:lnTo>
                  <a:cubicBezTo>
                    <a:pt x="52" y="496"/>
                    <a:pt x="46" y="496"/>
                    <a:pt x="42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2" name="Freeform 120">
              <a:extLst>
                <a:ext uri="{FF2B5EF4-FFF2-40B4-BE49-F238E27FC236}">
                  <a16:creationId xmlns:a16="http://schemas.microsoft.com/office/drawing/2014/main" id="{CD93AEA0-71B1-5F44-B423-60F4CC00C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641" y="4546442"/>
              <a:ext cx="305279" cy="341760"/>
            </a:xfrm>
            <a:custGeom>
              <a:avLst/>
              <a:gdLst>
                <a:gd name="T0" fmla="*/ 296582 w 702"/>
                <a:gd name="T1" fmla="*/ 156258 h 783"/>
                <a:gd name="T2" fmla="*/ 296582 w 702"/>
                <a:gd name="T3" fmla="*/ 156258 h 783"/>
                <a:gd name="T4" fmla="*/ 230046 w 702"/>
                <a:gd name="T5" fmla="*/ 302914 h 783"/>
                <a:gd name="T6" fmla="*/ 230046 w 702"/>
                <a:gd name="T7" fmla="*/ 302914 h 783"/>
                <a:gd name="T8" fmla="*/ 0 w 702"/>
                <a:gd name="T9" fmla="*/ 308588 h 783"/>
                <a:gd name="T10" fmla="*/ 0 w 702"/>
                <a:gd name="T11" fmla="*/ 308588 h 783"/>
                <a:gd name="T12" fmla="*/ 296582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682" y="358"/>
                  </a:moveTo>
                  <a:lnTo>
                    <a:pt x="682" y="358"/>
                  </a:lnTo>
                  <a:cubicBezTo>
                    <a:pt x="682" y="358"/>
                    <a:pt x="701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3" name="Freeform 121">
              <a:extLst>
                <a:ext uri="{FF2B5EF4-FFF2-40B4-BE49-F238E27FC236}">
                  <a16:creationId xmlns:a16="http://schemas.microsoft.com/office/drawing/2014/main" id="{F10B412B-C870-8D41-8017-8ABD33C0B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6189" y="4639224"/>
              <a:ext cx="188924" cy="138121"/>
            </a:xfrm>
            <a:custGeom>
              <a:avLst/>
              <a:gdLst>
                <a:gd name="T0" fmla="*/ 427 w 430"/>
                <a:gd name="T1" fmla="*/ 33 h 318"/>
                <a:gd name="T2" fmla="*/ 427 w 430"/>
                <a:gd name="T3" fmla="*/ 33 h 318"/>
                <a:gd name="T4" fmla="*/ 412 w 430"/>
                <a:gd name="T5" fmla="*/ 67 h 318"/>
                <a:gd name="T6" fmla="*/ 59 w 430"/>
                <a:gd name="T7" fmla="*/ 307 h 318"/>
                <a:gd name="T8" fmla="*/ 59 w 430"/>
                <a:gd name="T9" fmla="*/ 307 h 318"/>
                <a:gd name="T10" fmla="*/ 11 w 430"/>
                <a:gd name="T11" fmla="*/ 297 h 318"/>
                <a:gd name="T12" fmla="*/ 11 w 430"/>
                <a:gd name="T13" fmla="*/ 297 h 318"/>
                <a:gd name="T14" fmla="*/ 20 w 430"/>
                <a:gd name="T15" fmla="*/ 249 h 318"/>
                <a:gd name="T16" fmla="*/ 373 w 430"/>
                <a:gd name="T17" fmla="*/ 10 h 318"/>
                <a:gd name="T18" fmla="*/ 373 w 430"/>
                <a:gd name="T19" fmla="*/ 10 h 318"/>
                <a:gd name="T20" fmla="*/ 421 w 430"/>
                <a:gd name="T21" fmla="*/ 20 h 318"/>
                <a:gd name="T22" fmla="*/ 421 w 430"/>
                <a:gd name="T23" fmla="*/ 20 h 318"/>
                <a:gd name="T24" fmla="*/ 427 w 430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18">
                  <a:moveTo>
                    <a:pt x="427" y="33"/>
                  </a:moveTo>
                  <a:lnTo>
                    <a:pt x="427" y="33"/>
                  </a:lnTo>
                  <a:cubicBezTo>
                    <a:pt x="429" y="46"/>
                    <a:pt x="424" y="60"/>
                    <a:pt x="412" y="67"/>
                  </a:cubicBezTo>
                  <a:lnTo>
                    <a:pt x="59" y="307"/>
                  </a:lnTo>
                  <a:lnTo>
                    <a:pt x="59" y="307"/>
                  </a:lnTo>
                  <a:cubicBezTo>
                    <a:pt x="43" y="317"/>
                    <a:pt x="21" y="313"/>
                    <a:pt x="11" y="297"/>
                  </a:cubicBezTo>
                  <a:lnTo>
                    <a:pt x="11" y="297"/>
                  </a:lnTo>
                  <a:cubicBezTo>
                    <a:pt x="0" y="282"/>
                    <a:pt x="4" y="261"/>
                    <a:pt x="20" y="249"/>
                  </a:cubicBezTo>
                  <a:lnTo>
                    <a:pt x="373" y="10"/>
                  </a:lnTo>
                  <a:lnTo>
                    <a:pt x="373" y="10"/>
                  </a:lnTo>
                  <a:cubicBezTo>
                    <a:pt x="389" y="0"/>
                    <a:pt x="410" y="4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4" name="Freeform 122">
              <a:extLst>
                <a:ext uri="{FF2B5EF4-FFF2-40B4-BE49-F238E27FC236}">
                  <a16:creationId xmlns:a16="http://schemas.microsoft.com/office/drawing/2014/main" id="{D637EB00-F91B-C244-BF8D-7989F0435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241" y="4646282"/>
              <a:ext cx="305281" cy="341760"/>
            </a:xfrm>
            <a:custGeom>
              <a:avLst/>
              <a:gdLst>
                <a:gd name="T0" fmla="*/ 296162 w 703"/>
                <a:gd name="T1" fmla="*/ 155822 h 783"/>
                <a:gd name="T2" fmla="*/ 296162 w 703"/>
                <a:gd name="T3" fmla="*/ 155822 h 783"/>
                <a:gd name="T4" fmla="*/ 229721 w 703"/>
                <a:gd name="T5" fmla="*/ 302914 h 783"/>
                <a:gd name="T6" fmla="*/ 229721 w 703"/>
                <a:gd name="T7" fmla="*/ 302914 h 783"/>
                <a:gd name="T8" fmla="*/ 0 w 703"/>
                <a:gd name="T9" fmla="*/ 308588 h 783"/>
                <a:gd name="T10" fmla="*/ 0 w 703"/>
                <a:gd name="T11" fmla="*/ 308588 h 783"/>
                <a:gd name="T12" fmla="*/ 296162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682" y="357"/>
                  </a:moveTo>
                  <a:lnTo>
                    <a:pt x="682" y="357"/>
                  </a:lnTo>
                  <a:cubicBezTo>
                    <a:pt x="682" y="357"/>
                    <a:pt x="702" y="605"/>
                    <a:pt x="529" y="694"/>
                  </a:cubicBezTo>
                  <a:cubicBezTo>
                    <a:pt x="357" y="782"/>
                    <a:pt x="0" y="707"/>
                    <a:pt x="0" y="707"/>
                  </a:cubicBezTo>
                  <a:cubicBezTo>
                    <a:pt x="0" y="707"/>
                    <a:pt x="370" y="0"/>
                    <a:pt x="682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5" name="Freeform 123">
              <a:extLst>
                <a:ext uri="{FF2B5EF4-FFF2-40B4-BE49-F238E27FC236}">
                  <a16:creationId xmlns:a16="http://schemas.microsoft.com/office/drawing/2014/main" id="{BB4BD3ED-3B5B-3B42-9DAC-11AB14978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9913" y="4736067"/>
              <a:ext cx="187336" cy="141295"/>
            </a:xfrm>
            <a:custGeom>
              <a:avLst/>
              <a:gdLst>
                <a:gd name="T0" fmla="*/ 427 w 429"/>
                <a:gd name="T1" fmla="*/ 34 h 320"/>
                <a:gd name="T2" fmla="*/ 427 w 429"/>
                <a:gd name="T3" fmla="*/ 34 h 320"/>
                <a:gd name="T4" fmla="*/ 412 w 429"/>
                <a:gd name="T5" fmla="*/ 68 h 320"/>
                <a:gd name="T6" fmla="*/ 59 w 429"/>
                <a:gd name="T7" fmla="*/ 308 h 320"/>
                <a:gd name="T8" fmla="*/ 59 w 429"/>
                <a:gd name="T9" fmla="*/ 308 h 320"/>
                <a:gd name="T10" fmla="*/ 11 w 429"/>
                <a:gd name="T11" fmla="*/ 299 h 320"/>
                <a:gd name="T12" fmla="*/ 11 w 429"/>
                <a:gd name="T13" fmla="*/ 299 h 320"/>
                <a:gd name="T14" fmla="*/ 20 w 429"/>
                <a:gd name="T15" fmla="*/ 251 h 320"/>
                <a:gd name="T16" fmla="*/ 373 w 429"/>
                <a:gd name="T17" fmla="*/ 11 h 320"/>
                <a:gd name="T18" fmla="*/ 373 w 429"/>
                <a:gd name="T19" fmla="*/ 11 h 320"/>
                <a:gd name="T20" fmla="*/ 421 w 429"/>
                <a:gd name="T21" fmla="*/ 20 h 320"/>
                <a:gd name="T22" fmla="*/ 421 w 429"/>
                <a:gd name="T23" fmla="*/ 20 h 320"/>
                <a:gd name="T24" fmla="*/ 427 w 429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20">
                  <a:moveTo>
                    <a:pt x="427" y="34"/>
                  </a:moveTo>
                  <a:lnTo>
                    <a:pt x="427" y="34"/>
                  </a:lnTo>
                  <a:cubicBezTo>
                    <a:pt x="428" y="47"/>
                    <a:pt x="423" y="60"/>
                    <a:pt x="412" y="68"/>
                  </a:cubicBezTo>
                  <a:lnTo>
                    <a:pt x="59" y="308"/>
                  </a:lnTo>
                  <a:lnTo>
                    <a:pt x="59" y="308"/>
                  </a:lnTo>
                  <a:cubicBezTo>
                    <a:pt x="43" y="319"/>
                    <a:pt x="21" y="314"/>
                    <a:pt x="11" y="299"/>
                  </a:cubicBezTo>
                  <a:lnTo>
                    <a:pt x="11" y="299"/>
                  </a:lnTo>
                  <a:cubicBezTo>
                    <a:pt x="0" y="283"/>
                    <a:pt x="4" y="261"/>
                    <a:pt x="20" y="251"/>
                  </a:cubicBezTo>
                  <a:lnTo>
                    <a:pt x="373" y="11"/>
                  </a:lnTo>
                  <a:lnTo>
                    <a:pt x="373" y="11"/>
                  </a:lnTo>
                  <a:cubicBezTo>
                    <a:pt x="388" y="0"/>
                    <a:pt x="410" y="5"/>
                    <a:pt x="421" y="20"/>
                  </a:cubicBezTo>
                  <a:lnTo>
                    <a:pt x="421" y="20"/>
                  </a:lnTo>
                  <a:cubicBezTo>
                    <a:pt x="424" y="24"/>
                    <a:pt x="426" y="29"/>
                    <a:pt x="427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6" name="Freeform 124">
              <a:extLst>
                <a:ext uri="{FF2B5EF4-FFF2-40B4-BE49-F238E27FC236}">
                  <a16:creationId xmlns:a16="http://schemas.microsoft.com/office/drawing/2014/main" id="{D3C4F55F-230A-3749-BC1C-BC092743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936" y="4153422"/>
              <a:ext cx="2476648" cy="974779"/>
            </a:xfrm>
            <a:custGeom>
              <a:avLst/>
              <a:gdLst>
                <a:gd name="T0" fmla="*/ 65 w 5689"/>
                <a:gd name="T1" fmla="*/ 2237 h 2238"/>
                <a:gd name="T2" fmla="*/ 65 w 5689"/>
                <a:gd name="T3" fmla="*/ 2237 h 2238"/>
                <a:gd name="T4" fmla="*/ 120 w 5689"/>
                <a:gd name="T5" fmla="*/ 2197 h 2238"/>
                <a:gd name="T6" fmla="*/ 120 w 5689"/>
                <a:gd name="T7" fmla="*/ 2197 h 2238"/>
                <a:gd name="T8" fmla="*/ 468 w 5689"/>
                <a:gd name="T9" fmla="*/ 1800 h 2238"/>
                <a:gd name="T10" fmla="*/ 468 w 5689"/>
                <a:gd name="T11" fmla="*/ 1800 h 2238"/>
                <a:gd name="T12" fmla="*/ 2185 w 5689"/>
                <a:gd name="T13" fmla="*/ 1179 h 2238"/>
                <a:gd name="T14" fmla="*/ 2185 w 5689"/>
                <a:gd name="T15" fmla="*/ 1179 h 2238"/>
                <a:gd name="T16" fmla="*/ 5649 w 5689"/>
                <a:gd name="T17" fmla="*/ 118 h 2238"/>
                <a:gd name="T18" fmla="*/ 5649 w 5689"/>
                <a:gd name="T19" fmla="*/ 118 h 2238"/>
                <a:gd name="T20" fmla="*/ 5673 w 5689"/>
                <a:gd name="T21" fmla="*/ 39 h 2238"/>
                <a:gd name="T22" fmla="*/ 5673 w 5689"/>
                <a:gd name="T23" fmla="*/ 39 h 2238"/>
                <a:gd name="T24" fmla="*/ 5595 w 5689"/>
                <a:gd name="T25" fmla="*/ 15 h 2238"/>
                <a:gd name="T26" fmla="*/ 5595 w 5689"/>
                <a:gd name="T27" fmla="*/ 15 h 2238"/>
                <a:gd name="T28" fmla="*/ 2167 w 5689"/>
                <a:gd name="T29" fmla="*/ 1065 h 2238"/>
                <a:gd name="T30" fmla="*/ 2167 w 5689"/>
                <a:gd name="T31" fmla="*/ 1065 h 2238"/>
                <a:gd name="T32" fmla="*/ 10 w 5689"/>
                <a:gd name="T33" fmla="*/ 2161 h 2238"/>
                <a:gd name="T34" fmla="*/ 10 w 5689"/>
                <a:gd name="T35" fmla="*/ 2161 h 2238"/>
                <a:gd name="T36" fmla="*/ 47 w 5689"/>
                <a:gd name="T37" fmla="*/ 2234 h 2238"/>
                <a:gd name="T38" fmla="*/ 47 w 5689"/>
                <a:gd name="T39" fmla="*/ 2234 h 2238"/>
                <a:gd name="T40" fmla="*/ 65 w 5689"/>
                <a:gd name="T41" fmla="*/ 2237 h 2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89" h="2238">
                  <a:moveTo>
                    <a:pt x="65" y="2237"/>
                  </a:moveTo>
                  <a:lnTo>
                    <a:pt x="65" y="2237"/>
                  </a:lnTo>
                  <a:cubicBezTo>
                    <a:pt x="89" y="2237"/>
                    <a:pt x="112" y="2221"/>
                    <a:pt x="120" y="2197"/>
                  </a:cubicBezTo>
                  <a:lnTo>
                    <a:pt x="120" y="2197"/>
                  </a:lnTo>
                  <a:cubicBezTo>
                    <a:pt x="120" y="2195"/>
                    <a:pt x="185" y="2014"/>
                    <a:pt x="468" y="1800"/>
                  </a:cubicBezTo>
                  <a:lnTo>
                    <a:pt x="468" y="1800"/>
                  </a:lnTo>
                  <a:cubicBezTo>
                    <a:pt x="732" y="1600"/>
                    <a:pt x="1245" y="1331"/>
                    <a:pt x="2185" y="1179"/>
                  </a:cubicBezTo>
                  <a:lnTo>
                    <a:pt x="2185" y="1179"/>
                  </a:lnTo>
                  <a:cubicBezTo>
                    <a:pt x="4250" y="848"/>
                    <a:pt x="5636" y="124"/>
                    <a:pt x="5649" y="118"/>
                  </a:cubicBezTo>
                  <a:lnTo>
                    <a:pt x="5649" y="118"/>
                  </a:lnTo>
                  <a:cubicBezTo>
                    <a:pt x="5677" y="102"/>
                    <a:pt x="5688" y="68"/>
                    <a:pt x="5673" y="39"/>
                  </a:cubicBezTo>
                  <a:lnTo>
                    <a:pt x="5673" y="39"/>
                  </a:lnTo>
                  <a:cubicBezTo>
                    <a:pt x="5658" y="11"/>
                    <a:pt x="5623" y="0"/>
                    <a:pt x="5595" y="15"/>
                  </a:cubicBezTo>
                  <a:lnTo>
                    <a:pt x="5595" y="15"/>
                  </a:lnTo>
                  <a:cubicBezTo>
                    <a:pt x="5581" y="22"/>
                    <a:pt x="4212" y="737"/>
                    <a:pt x="2167" y="1065"/>
                  </a:cubicBezTo>
                  <a:lnTo>
                    <a:pt x="2167" y="1065"/>
                  </a:lnTo>
                  <a:cubicBezTo>
                    <a:pt x="291" y="1367"/>
                    <a:pt x="20" y="2128"/>
                    <a:pt x="10" y="2161"/>
                  </a:cubicBezTo>
                  <a:lnTo>
                    <a:pt x="10" y="2161"/>
                  </a:lnTo>
                  <a:cubicBezTo>
                    <a:pt x="0" y="2191"/>
                    <a:pt x="17" y="2224"/>
                    <a:pt x="47" y="2234"/>
                  </a:cubicBezTo>
                  <a:lnTo>
                    <a:pt x="47" y="2234"/>
                  </a:lnTo>
                  <a:cubicBezTo>
                    <a:pt x="53" y="2235"/>
                    <a:pt x="59" y="2237"/>
                    <a:pt x="65" y="223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7" name="Freeform 125">
              <a:extLst>
                <a:ext uri="{FF2B5EF4-FFF2-40B4-BE49-F238E27FC236}">
                  <a16:creationId xmlns:a16="http://schemas.microsoft.com/office/drawing/2014/main" id="{CD62646A-21A2-D844-A6DF-C1CA103B6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042" y="3981962"/>
              <a:ext cx="334080" cy="318720"/>
            </a:xfrm>
            <a:custGeom>
              <a:avLst/>
              <a:gdLst>
                <a:gd name="T0" fmla="*/ 175740 w 768"/>
                <a:gd name="T1" fmla="*/ 318285 h 732"/>
                <a:gd name="T2" fmla="*/ 175740 w 768"/>
                <a:gd name="T3" fmla="*/ 318285 h 732"/>
                <a:gd name="T4" fmla="*/ 308415 w 768"/>
                <a:gd name="T5" fmla="*/ 228155 h 732"/>
                <a:gd name="T6" fmla="*/ 308415 w 768"/>
                <a:gd name="T7" fmla="*/ 228155 h 732"/>
                <a:gd name="T8" fmla="*/ 275355 w 768"/>
                <a:gd name="T9" fmla="*/ 0 h 732"/>
                <a:gd name="T10" fmla="*/ 275355 w 768"/>
                <a:gd name="T11" fmla="*/ 0 h 732"/>
                <a:gd name="T12" fmla="*/ 175740 w 768"/>
                <a:gd name="T13" fmla="*/ 318285 h 7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8" h="732">
                  <a:moveTo>
                    <a:pt x="404" y="731"/>
                  </a:moveTo>
                  <a:lnTo>
                    <a:pt x="404" y="731"/>
                  </a:lnTo>
                  <a:cubicBezTo>
                    <a:pt x="404" y="731"/>
                    <a:pt x="651" y="708"/>
                    <a:pt x="709" y="524"/>
                  </a:cubicBezTo>
                  <a:cubicBezTo>
                    <a:pt x="767" y="339"/>
                    <a:pt x="633" y="0"/>
                    <a:pt x="633" y="0"/>
                  </a:cubicBezTo>
                  <a:cubicBezTo>
                    <a:pt x="633" y="0"/>
                    <a:pt x="0" y="484"/>
                    <a:pt x="404" y="73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8" name="Freeform 126">
              <a:extLst>
                <a:ext uri="{FF2B5EF4-FFF2-40B4-BE49-F238E27FC236}">
                  <a16:creationId xmlns:a16="http://schemas.microsoft.com/office/drawing/2014/main" id="{BFE78B37-F261-9E47-9A08-16742351A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254" y="4185173"/>
              <a:ext cx="111132" cy="201624"/>
            </a:xfrm>
            <a:custGeom>
              <a:avLst/>
              <a:gdLst>
                <a:gd name="T0" fmla="*/ 39 w 256"/>
                <a:gd name="T1" fmla="*/ 463 h 464"/>
                <a:gd name="T2" fmla="*/ 39 w 256"/>
                <a:gd name="T3" fmla="*/ 463 h 464"/>
                <a:gd name="T4" fmla="*/ 71 w 256"/>
                <a:gd name="T5" fmla="*/ 443 h 464"/>
                <a:gd name="T6" fmla="*/ 247 w 256"/>
                <a:gd name="T7" fmla="*/ 54 h 464"/>
                <a:gd name="T8" fmla="*/ 247 w 256"/>
                <a:gd name="T9" fmla="*/ 54 h 464"/>
                <a:gd name="T10" fmla="*/ 230 w 256"/>
                <a:gd name="T11" fmla="*/ 8 h 464"/>
                <a:gd name="T12" fmla="*/ 230 w 256"/>
                <a:gd name="T13" fmla="*/ 8 h 464"/>
                <a:gd name="T14" fmla="*/ 184 w 256"/>
                <a:gd name="T15" fmla="*/ 26 h 464"/>
                <a:gd name="T16" fmla="*/ 8 w 256"/>
                <a:gd name="T17" fmla="*/ 414 h 464"/>
                <a:gd name="T18" fmla="*/ 8 w 256"/>
                <a:gd name="T19" fmla="*/ 414 h 464"/>
                <a:gd name="T20" fmla="*/ 25 w 256"/>
                <a:gd name="T21" fmla="*/ 460 h 464"/>
                <a:gd name="T22" fmla="*/ 25 w 256"/>
                <a:gd name="T23" fmla="*/ 460 h 464"/>
                <a:gd name="T24" fmla="*/ 39 w 256"/>
                <a:gd name="T25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464">
                  <a:moveTo>
                    <a:pt x="39" y="463"/>
                  </a:moveTo>
                  <a:lnTo>
                    <a:pt x="39" y="463"/>
                  </a:lnTo>
                  <a:cubicBezTo>
                    <a:pt x="53" y="463"/>
                    <a:pt x="65" y="455"/>
                    <a:pt x="71" y="443"/>
                  </a:cubicBezTo>
                  <a:lnTo>
                    <a:pt x="247" y="54"/>
                  </a:lnTo>
                  <a:lnTo>
                    <a:pt x="247" y="54"/>
                  </a:lnTo>
                  <a:cubicBezTo>
                    <a:pt x="255" y="37"/>
                    <a:pt x="247" y="16"/>
                    <a:pt x="230" y="8"/>
                  </a:cubicBezTo>
                  <a:lnTo>
                    <a:pt x="230" y="8"/>
                  </a:lnTo>
                  <a:cubicBezTo>
                    <a:pt x="213" y="0"/>
                    <a:pt x="192" y="8"/>
                    <a:pt x="184" y="26"/>
                  </a:cubicBezTo>
                  <a:lnTo>
                    <a:pt x="8" y="414"/>
                  </a:lnTo>
                  <a:lnTo>
                    <a:pt x="8" y="414"/>
                  </a:lnTo>
                  <a:cubicBezTo>
                    <a:pt x="0" y="432"/>
                    <a:pt x="8" y="452"/>
                    <a:pt x="25" y="460"/>
                  </a:cubicBezTo>
                  <a:lnTo>
                    <a:pt x="25" y="460"/>
                  </a:lnTo>
                  <a:cubicBezTo>
                    <a:pt x="30" y="462"/>
                    <a:pt x="35" y="463"/>
                    <a:pt x="39" y="46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59" name="Freeform 127">
              <a:extLst>
                <a:ext uri="{FF2B5EF4-FFF2-40B4-BE49-F238E27FC236}">
                  <a16:creationId xmlns:a16="http://schemas.microsoft.com/office/drawing/2014/main" id="{02FED378-027D-BC4B-8A40-807D8B04F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4401" y="4339082"/>
              <a:ext cx="305279" cy="341760"/>
            </a:xfrm>
            <a:custGeom>
              <a:avLst/>
              <a:gdLst>
                <a:gd name="T0" fmla="*/ 8697 w 702"/>
                <a:gd name="T1" fmla="*/ 155822 h 783"/>
                <a:gd name="T2" fmla="*/ 8697 w 702"/>
                <a:gd name="T3" fmla="*/ 155822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0" name="Freeform 128">
              <a:extLst>
                <a:ext uri="{FF2B5EF4-FFF2-40B4-BE49-F238E27FC236}">
                  <a16:creationId xmlns:a16="http://schemas.microsoft.com/office/drawing/2014/main" id="{F61DC999-42BF-1046-B802-10FE8D22B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2856" y="4429662"/>
              <a:ext cx="187336" cy="139708"/>
            </a:xfrm>
            <a:custGeom>
              <a:avLst/>
              <a:gdLst>
                <a:gd name="T0" fmla="*/ 2 w 428"/>
                <a:gd name="T1" fmla="*/ 34 h 320"/>
                <a:gd name="T2" fmla="*/ 2 w 428"/>
                <a:gd name="T3" fmla="*/ 34 h 320"/>
                <a:gd name="T4" fmla="*/ 16 w 428"/>
                <a:gd name="T5" fmla="*/ 68 h 320"/>
                <a:gd name="T6" fmla="*/ 368 w 428"/>
                <a:gd name="T7" fmla="*/ 307 h 320"/>
                <a:gd name="T8" fmla="*/ 368 w 428"/>
                <a:gd name="T9" fmla="*/ 307 h 320"/>
                <a:gd name="T10" fmla="*/ 416 w 428"/>
                <a:gd name="T11" fmla="*/ 299 h 320"/>
                <a:gd name="T12" fmla="*/ 416 w 428"/>
                <a:gd name="T13" fmla="*/ 299 h 320"/>
                <a:gd name="T14" fmla="*/ 407 w 428"/>
                <a:gd name="T15" fmla="*/ 251 h 320"/>
                <a:gd name="T16" fmla="*/ 56 w 428"/>
                <a:gd name="T17" fmla="*/ 11 h 320"/>
                <a:gd name="T18" fmla="*/ 56 w 428"/>
                <a:gd name="T19" fmla="*/ 11 h 320"/>
                <a:gd name="T20" fmla="*/ 8 w 428"/>
                <a:gd name="T21" fmla="*/ 20 h 320"/>
                <a:gd name="T22" fmla="*/ 8 w 428"/>
                <a:gd name="T23" fmla="*/ 20 h 320"/>
                <a:gd name="T24" fmla="*/ 2 w 428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8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6" y="68"/>
                  </a:cubicBezTo>
                  <a:lnTo>
                    <a:pt x="368" y="307"/>
                  </a:lnTo>
                  <a:lnTo>
                    <a:pt x="368" y="307"/>
                  </a:lnTo>
                  <a:cubicBezTo>
                    <a:pt x="384" y="319"/>
                    <a:pt x="406" y="315"/>
                    <a:pt x="416" y="299"/>
                  </a:cubicBezTo>
                  <a:lnTo>
                    <a:pt x="416" y="299"/>
                  </a:lnTo>
                  <a:cubicBezTo>
                    <a:pt x="427" y="283"/>
                    <a:pt x="423" y="261"/>
                    <a:pt x="407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4"/>
                    <a:pt x="8" y="20"/>
                  </a:cubicBezTo>
                  <a:lnTo>
                    <a:pt x="8" y="20"/>
                  </a:lnTo>
                  <a:cubicBezTo>
                    <a:pt x="4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1" name="Freeform 129">
              <a:extLst>
                <a:ext uri="{FF2B5EF4-FFF2-40B4-BE49-F238E27FC236}">
                  <a16:creationId xmlns:a16="http://schemas.microsoft.com/office/drawing/2014/main" id="{B59E5E0D-A45E-BE4E-948C-F21E1E598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1442" y="4170121"/>
              <a:ext cx="316799" cy="335999"/>
            </a:xfrm>
            <a:custGeom>
              <a:avLst/>
              <a:gdLst>
                <a:gd name="T0" fmla="*/ 0 w 728"/>
                <a:gd name="T1" fmla="*/ 174093 h 772"/>
                <a:gd name="T2" fmla="*/ 0 w 728"/>
                <a:gd name="T3" fmla="*/ 174093 h 772"/>
                <a:gd name="T4" fmla="*/ 87468 w 728"/>
                <a:gd name="T5" fmla="*/ 309015 h 772"/>
                <a:gd name="T6" fmla="*/ 87468 w 728"/>
                <a:gd name="T7" fmla="*/ 309015 h 772"/>
                <a:gd name="T8" fmla="*/ 316364 w 728"/>
                <a:gd name="T9" fmla="*/ 280725 h 772"/>
                <a:gd name="T10" fmla="*/ 316364 w 728"/>
                <a:gd name="T11" fmla="*/ 280725 h 772"/>
                <a:gd name="T12" fmla="*/ 0 w 728"/>
                <a:gd name="T13" fmla="*/ 174093 h 7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8" h="772">
                  <a:moveTo>
                    <a:pt x="0" y="400"/>
                  </a:moveTo>
                  <a:lnTo>
                    <a:pt x="0" y="400"/>
                  </a:lnTo>
                  <a:cubicBezTo>
                    <a:pt x="0" y="400"/>
                    <a:pt x="17" y="648"/>
                    <a:pt x="201" y="710"/>
                  </a:cubicBezTo>
                  <a:cubicBezTo>
                    <a:pt x="385" y="771"/>
                    <a:pt x="727" y="645"/>
                    <a:pt x="727" y="645"/>
                  </a:cubicBezTo>
                  <a:cubicBezTo>
                    <a:pt x="727" y="645"/>
                    <a:pt x="255" y="0"/>
                    <a:pt x="0" y="40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2" name="Freeform 130">
              <a:extLst>
                <a:ext uri="{FF2B5EF4-FFF2-40B4-BE49-F238E27FC236}">
                  <a16:creationId xmlns:a16="http://schemas.microsoft.com/office/drawing/2014/main" id="{26FECE67-CC9C-FB41-BB05-17A6CC9B0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6580" y="4289954"/>
              <a:ext cx="200037" cy="114306"/>
            </a:xfrm>
            <a:custGeom>
              <a:avLst/>
              <a:gdLst>
                <a:gd name="T0" fmla="*/ 0 w 460"/>
                <a:gd name="T1" fmla="*/ 39 h 264"/>
                <a:gd name="T2" fmla="*/ 0 w 460"/>
                <a:gd name="T3" fmla="*/ 39 h 264"/>
                <a:gd name="T4" fmla="*/ 19 w 460"/>
                <a:gd name="T5" fmla="*/ 71 h 264"/>
                <a:gd name="T6" fmla="*/ 405 w 460"/>
                <a:gd name="T7" fmla="*/ 255 h 264"/>
                <a:gd name="T8" fmla="*/ 405 w 460"/>
                <a:gd name="T9" fmla="*/ 255 h 264"/>
                <a:gd name="T10" fmla="*/ 451 w 460"/>
                <a:gd name="T11" fmla="*/ 239 h 264"/>
                <a:gd name="T12" fmla="*/ 451 w 460"/>
                <a:gd name="T13" fmla="*/ 239 h 264"/>
                <a:gd name="T14" fmla="*/ 435 w 460"/>
                <a:gd name="T15" fmla="*/ 192 h 264"/>
                <a:gd name="T16" fmla="*/ 49 w 460"/>
                <a:gd name="T17" fmla="*/ 9 h 264"/>
                <a:gd name="T18" fmla="*/ 49 w 460"/>
                <a:gd name="T19" fmla="*/ 9 h 264"/>
                <a:gd name="T20" fmla="*/ 4 w 460"/>
                <a:gd name="T21" fmla="*/ 25 h 264"/>
                <a:gd name="T22" fmla="*/ 4 w 460"/>
                <a:gd name="T23" fmla="*/ 25 h 264"/>
                <a:gd name="T24" fmla="*/ 0 w 460"/>
                <a:gd name="T25" fmla="*/ 3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0" h="264">
                  <a:moveTo>
                    <a:pt x="0" y="39"/>
                  </a:moveTo>
                  <a:lnTo>
                    <a:pt x="0" y="39"/>
                  </a:lnTo>
                  <a:cubicBezTo>
                    <a:pt x="0" y="52"/>
                    <a:pt x="7" y="65"/>
                    <a:pt x="19" y="71"/>
                  </a:cubicBezTo>
                  <a:lnTo>
                    <a:pt x="405" y="255"/>
                  </a:lnTo>
                  <a:lnTo>
                    <a:pt x="405" y="255"/>
                  </a:lnTo>
                  <a:cubicBezTo>
                    <a:pt x="422" y="263"/>
                    <a:pt x="442" y="256"/>
                    <a:pt x="451" y="239"/>
                  </a:cubicBezTo>
                  <a:lnTo>
                    <a:pt x="451" y="239"/>
                  </a:lnTo>
                  <a:cubicBezTo>
                    <a:pt x="459" y="222"/>
                    <a:pt x="452" y="201"/>
                    <a:pt x="435" y="192"/>
                  </a:cubicBezTo>
                  <a:lnTo>
                    <a:pt x="49" y="9"/>
                  </a:lnTo>
                  <a:lnTo>
                    <a:pt x="49" y="9"/>
                  </a:lnTo>
                  <a:cubicBezTo>
                    <a:pt x="32" y="0"/>
                    <a:pt x="12" y="8"/>
                    <a:pt x="4" y="25"/>
                  </a:cubicBezTo>
                  <a:lnTo>
                    <a:pt x="4" y="25"/>
                  </a:lnTo>
                  <a:cubicBezTo>
                    <a:pt x="1" y="30"/>
                    <a:pt x="0" y="34"/>
                    <a:pt x="0" y="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3" name="Freeform 131">
              <a:extLst>
                <a:ext uri="{FF2B5EF4-FFF2-40B4-BE49-F238E27FC236}">
                  <a16:creationId xmlns:a16="http://schemas.microsoft.com/office/drawing/2014/main" id="{31DC9DBD-3F57-CF46-AFFB-86BE79E7D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4062" y="4024827"/>
              <a:ext cx="74616" cy="212737"/>
            </a:xfrm>
            <a:custGeom>
              <a:avLst/>
              <a:gdLst>
                <a:gd name="T0" fmla="*/ 45 w 171"/>
                <a:gd name="T1" fmla="*/ 488 h 490"/>
                <a:gd name="T2" fmla="*/ 45 w 171"/>
                <a:gd name="T3" fmla="*/ 488 h 490"/>
                <a:gd name="T4" fmla="*/ 72 w 171"/>
                <a:gd name="T5" fmla="*/ 462 h 490"/>
                <a:gd name="T6" fmla="*/ 166 w 171"/>
                <a:gd name="T7" fmla="*/ 46 h 490"/>
                <a:gd name="T8" fmla="*/ 166 w 171"/>
                <a:gd name="T9" fmla="*/ 46 h 490"/>
                <a:gd name="T10" fmla="*/ 139 w 171"/>
                <a:gd name="T11" fmla="*/ 4 h 490"/>
                <a:gd name="T12" fmla="*/ 139 w 171"/>
                <a:gd name="T13" fmla="*/ 4 h 490"/>
                <a:gd name="T14" fmla="*/ 98 w 171"/>
                <a:gd name="T15" fmla="*/ 30 h 490"/>
                <a:gd name="T16" fmla="*/ 4 w 171"/>
                <a:gd name="T17" fmla="*/ 447 h 490"/>
                <a:gd name="T18" fmla="*/ 4 w 171"/>
                <a:gd name="T19" fmla="*/ 447 h 490"/>
                <a:gd name="T20" fmla="*/ 31 w 171"/>
                <a:gd name="T21" fmla="*/ 488 h 490"/>
                <a:gd name="T22" fmla="*/ 31 w 171"/>
                <a:gd name="T23" fmla="*/ 488 h 490"/>
                <a:gd name="T24" fmla="*/ 45 w 171"/>
                <a:gd name="T25" fmla="*/ 488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1" h="490">
                  <a:moveTo>
                    <a:pt x="45" y="488"/>
                  </a:moveTo>
                  <a:lnTo>
                    <a:pt x="45" y="488"/>
                  </a:lnTo>
                  <a:cubicBezTo>
                    <a:pt x="58" y="486"/>
                    <a:pt x="69" y="476"/>
                    <a:pt x="72" y="462"/>
                  </a:cubicBezTo>
                  <a:lnTo>
                    <a:pt x="166" y="46"/>
                  </a:lnTo>
                  <a:lnTo>
                    <a:pt x="166" y="46"/>
                  </a:lnTo>
                  <a:cubicBezTo>
                    <a:pt x="170" y="27"/>
                    <a:pt x="158" y="9"/>
                    <a:pt x="139" y="4"/>
                  </a:cubicBezTo>
                  <a:lnTo>
                    <a:pt x="139" y="4"/>
                  </a:lnTo>
                  <a:cubicBezTo>
                    <a:pt x="120" y="0"/>
                    <a:pt x="102" y="12"/>
                    <a:pt x="98" y="30"/>
                  </a:cubicBezTo>
                  <a:lnTo>
                    <a:pt x="4" y="447"/>
                  </a:lnTo>
                  <a:lnTo>
                    <a:pt x="4" y="447"/>
                  </a:lnTo>
                  <a:cubicBezTo>
                    <a:pt x="0" y="466"/>
                    <a:pt x="12" y="484"/>
                    <a:pt x="31" y="488"/>
                  </a:cubicBezTo>
                  <a:lnTo>
                    <a:pt x="31" y="488"/>
                  </a:lnTo>
                  <a:cubicBezTo>
                    <a:pt x="36" y="489"/>
                    <a:pt x="41" y="489"/>
                    <a:pt x="45" y="4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4" name="Freeform 132">
              <a:extLst>
                <a:ext uri="{FF2B5EF4-FFF2-40B4-BE49-F238E27FC236}">
                  <a16:creationId xmlns:a16="http://schemas.microsoft.com/office/drawing/2014/main" id="{ADB68F57-CADC-8C46-A849-3600B8B2D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841" y="4074122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3097 w 699"/>
                <a:gd name="T5" fmla="*/ 210379 h 767"/>
                <a:gd name="T6" fmla="*/ 303097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6"/>
                    <a:pt x="694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5" name="Freeform 133">
              <a:extLst>
                <a:ext uri="{FF2B5EF4-FFF2-40B4-BE49-F238E27FC236}">
                  <a16:creationId xmlns:a16="http://schemas.microsoft.com/office/drawing/2014/main" id="{D705A0B2-962D-534D-A4EB-6212DAF62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243" y="4285192"/>
              <a:ext cx="60329" cy="215912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2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4 h 495"/>
                <a:gd name="T22" fmla="*/ 32 w 138"/>
                <a:gd name="T23" fmla="*/ 494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59" y="489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3" y="6"/>
                    <a:pt x="105" y="3"/>
                  </a:cubicBezTo>
                  <a:lnTo>
                    <a:pt x="105" y="3"/>
                  </a:lnTo>
                  <a:cubicBezTo>
                    <a:pt x="86" y="0"/>
                    <a:pt x="68" y="13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4" y="491"/>
                    <a:pt x="32" y="494"/>
                  </a:cubicBezTo>
                  <a:lnTo>
                    <a:pt x="32" y="494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6" name="Freeform 134">
              <a:extLst>
                <a:ext uri="{FF2B5EF4-FFF2-40B4-BE49-F238E27FC236}">
                  <a16:creationId xmlns:a16="http://schemas.microsoft.com/office/drawing/2014/main" id="{247B7067-AB94-8D4C-A752-18AB8150F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01" y="4463881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5126 w 703"/>
                <a:gd name="T5" fmla="*/ 302914 h 783"/>
                <a:gd name="T6" fmla="*/ 75126 w 703"/>
                <a:gd name="T7" fmla="*/ 302914 h 783"/>
                <a:gd name="T8" fmla="*/ 304847 w 703"/>
                <a:gd name="T9" fmla="*/ 309024 h 783"/>
                <a:gd name="T10" fmla="*/ 304847 w 703"/>
                <a:gd name="T11" fmla="*/ 309024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6"/>
                    <a:pt x="173" y="694"/>
                  </a:cubicBezTo>
                  <a:cubicBezTo>
                    <a:pt x="345" y="782"/>
                    <a:pt x="702" y="708"/>
                    <a:pt x="702" y="708"/>
                  </a:cubicBezTo>
                  <a:cubicBezTo>
                    <a:pt x="702" y="708"/>
                    <a:pt x="332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7" name="Freeform 135">
              <a:extLst>
                <a:ext uri="{FF2B5EF4-FFF2-40B4-BE49-F238E27FC236}">
                  <a16:creationId xmlns:a16="http://schemas.microsoft.com/office/drawing/2014/main" id="{6D44CDE5-D9B4-B74C-853B-C176B1627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1979" y="4553494"/>
              <a:ext cx="185748" cy="138121"/>
            </a:xfrm>
            <a:custGeom>
              <a:avLst/>
              <a:gdLst>
                <a:gd name="T0" fmla="*/ 1 w 429"/>
                <a:gd name="T1" fmla="*/ 33 h 319"/>
                <a:gd name="T2" fmla="*/ 1 w 429"/>
                <a:gd name="T3" fmla="*/ 33 h 319"/>
                <a:gd name="T4" fmla="*/ 16 w 429"/>
                <a:gd name="T5" fmla="*/ 68 h 319"/>
                <a:gd name="T6" fmla="*/ 369 w 429"/>
                <a:gd name="T7" fmla="*/ 307 h 319"/>
                <a:gd name="T8" fmla="*/ 369 w 429"/>
                <a:gd name="T9" fmla="*/ 307 h 319"/>
                <a:gd name="T10" fmla="*/ 417 w 429"/>
                <a:gd name="T11" fmla="*/ 298 h 319"/>
                <a:gd name="T12" fmla="*/ 417 w 429"/>
                <a:gd name="T13" fmla="*/ 298 h 319"/>
                <a:gd name="T14" fmla="*/ 408 w 429"/>
                <a:gd name="T15" fmla="*/ 250 h 319"/>
                <a:gd name="T16" fmla="*/ 55 w 429"/>
                <a:gd name="T17" fmla="*/ 10 h 319"/>
                <a:gd name="T18" fmla="*/ 55 w 429"/>
                <a:gd name="T19" fmla="*/ 10 h 319"/>
                <a:gd name="T20" fmla="*/ 7 w 429"/>
                <a:gd name="T21" fmla="*/ 20 h 319"/>
                <a:gd name="T22" fmla="*/ 7 w 429"/>
                <a:gd name="T23" fmla="*/ 20 h 319"/>
                <a:gd name="T24" fmla="*/ 1 w 429"/>
                <a:gd name="T25" fmla="*/ 3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9">
                  <a:moveTo>
                    <a:pt x="1" y="33"/>
                  </a:moveTo>
                  <a:lnTo>
                    <a:pt x="1" y="33"/>
                  </a:lnTo>
                  <a:cubicBezTo>
                    <a:pt x="0" y="46"/>
                    <a:pt x="5" y="60"/>
                    <a:pt x="16" y="68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5" y="318"/>
                    <a:pt x="407" y="314"/>
                    <a:pt x="417" y="298"/>
                  </a:cubicBezTo>
                  <a:lnTo>
                    <a:pt x="417" y="298"/>
                  </a:lnTo>
                  <a:cubicBezTo>
                    <a:pt x="428" y="282"/>
                    <a:pt x="424" y="260"/>
                    <a:pt x="408" y="250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2" y="28"/>
                    <a:pt x="1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68" name="Freeform 136">
              <a:extLst>
                <a:ext uri="{FF2B5EF4-FFF2-40B4-BE49-F238E27FC236}">
                  <a16:creationId xmlns:a16="http://schemas.microsoft.com/office/drawing/2014/main" id="{5BA7EE61-5502-2C40-88A7-BC4A07B56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681" y="4160521"/>
              <a:ext cx="305281" cy="334080"/>
            </a:xfrm>
            <a:custGeom>
              <a:avLst/>
              <a:gdLst>
                <a:gd name="T0" fmla="*/ 199153 w 699"/>
                <a:gd name="T1" fmla="*/ 333644 h 767"/>
                <a:gd name="T2" fmla="*/ 199153 w 699"/>
                <a:gd name="T3" fmla="*/ 333644 h 767"/>
                <a:gd name="T4" fmla="*/ 302661 w 699"/>
                <a:gd name="T5" fmla="*/ 210379 h 767"/>
                <a:gd name="T6" fmla="*/ 302661 w 699"/>
                <a:gd name="T7" fmla="*/ 210379 h 767"/>
                <a:gd name="T8" fmla="*/ 207888 w 699"/>
                <a:gd name="T9" fmla="*/ 0 h 767"/>
                <a:gd name="T10" fmla="*/ 207888 w 699"/>
                <a:gd name="T11" fmla="*/ 0 h 767"/>
                <a:gd name="T12" fmla="*/ 199153 w 699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9" h="767">
                  <a:moveTo>
                    <a:pt x="456" y="766"/>
                  </a:moveTo>
                  <a:lnTo>
                    <a:pt x="456" y="766"/>
                  </a:lnTo>
                  <a:cubicBezTo>
                    <a:pt x="456" y="766"/>
                    <a:pt x="689" y="677"/>
                    <a:pt x="693" y="483"/>
                  </a:cubicBezTo>
                  <a:cubicBezTo>
                    <a:pt x="698" y="290"/>
                    <a:pt x="476" y="0"/>
                    <a:pt x="476" y="0"/>
                  </a:cubicBezTo>
                  <a:cubicBezTo>
                    <a:pt x="476" y="0"/>
                    <a:pt x="0" y="641"/>
                    <a:pt x="456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9" name="Freeform 137">
              <a:extLst>
                <a:ext uri="{FF2B5EF4-FFF2-40B4-BE49-F238E27FC236}">
                  <a16:creationId xmlns:a16="http://schemas.microsoft.com/office/drawing/2014/main" id="{41DB3D10-6DFC-254D-ABF8-1F106F317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4807" y="4372509"/>
              <a:ext cx="58742" cy="214325"/>
            </a:xfrm>
            <a:custGeom>
              <a:avLst/>
              <a:gdLst>
                <a:gd name="T0" fmla="*/ 47 w 138"/>
                <a:gd name="T1" fmla="*/ 492 h 495"/>
                <a:gd name="T2" fmla="*/ 47 w 138"/>
                <a:gd name="T3" fmla="*/ 492 h 495"/>
                <a:gd name="T4" fmla="*/ 71 w 138"/>
                <a:gd name="T5" fmla="*/ 464 h 495"/>
                <a:gd name="T6" fmla="*/ 134 w 138"/>
                <a:gd name="T7" fmla="*/ 42 h 495"/>
                <a:gd name="T8" fmla="*/ 134 w 138"/>
                <a:gd name="T9" fmla="*/ 42 h 495"/>
                <a:gd name="T10" fmla="*/ 105 w 138"/>
                <a:gd name="T11" fmla="*/ 3 h 495"/>
                <a:gd name="T12" fmla="*/ 105 w 138"/>
                <a:gd name="T13" fmla="*/ 3 h 495"/>
                <a:gd name="T14" fmla="*/ 65 w 138"/>
                <a:gd name="T15" fmla="*/ 32 h 495"/>
                <a:gd name="T16" fmla="*/ 3 w 138"/>
                <a:gd name="T17" fmla="*/ 454 h 495"/>
                <a:gd name="T18" fmla="*/ 3 w 138"/>
                <a:gd name="T19" fmla="*/ 454 h 495"/>
                <a:gd name="T20" fmla="*/ 32 w 138"/>
                <a:gd name="T21" fmla="*/ 493 h 495"/>
                <a:gd name="T22" fmla="*/ 32 w 138"/>
                <a:gd name="T23" fmla="*/ 493 h 495"/>
                <a:gd name="T24" fmla="*/ 47 w 138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95">
                  <a:moveTo>
                    <a:pt x="47" y="492"/>
                  </a:moveTo>
                  <a:lnTo>
                    <a:pt x="47" y="492"/>
                  </a:lnTo>
                  <a:cubicBezTo>
                    <a:pt x="60" y="489"/>
                    <a:pt x="70" y="478"/>
                    <a:pt x="71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7" y="24"/>
                    <a:pt x="124" y="6"/>
                    <a:pt x="105" y="3"/>
                  </a:cubicBezTo>
                  <a:lnTo>
                    <a:pt x="105" y="3"/>
                  </a:lnTo>
                  <a:cubicBezTo>
                    <a:pt x="85" y="0"/>
                    <a:pt x="68" y="14"/>
                    <a:pt x="65" y="32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3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4"/>
                    <a:pt x="47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70" name="Freeform 138">
              <a:extLst>
                <a:ext uri="{FF2B5EF4-FFF2-40B4-BE49-F238E27FC236}">
                  <a16:creationId xmlns:a16="http://schemas.microsoft.com/office/drawing/2014/main" id="{4FE9D6FF-EAD8-234E-9227-657955F64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481" y="4237321"/>
              <a:ext cx="305281" cy="334080"/>
            </a:xfrm>
            <a:custGeom>
              <a:avLst/>
              <a:gdLst>
                <a:gd name="T0" fmla="*/ 199305 w 700"/>
                <a:gd name="T1" fmla="*/ 333644 h 767"/>
                <a:gd name="T2" fmla="*/ 199305 w 700"/>
                <a:gd name="T3" fmla="*/ 333644 h 767"/>
                <a:gd name="T4" fmla="*/ 302664 w 700"/>
                <a:gd name="T5" fmla="*/ 209943 h 767"/>
                <a:gd name="T6" fmla="*/ 302664 w 700"/>
                <a:gd name="T7" fmla="*/ 209943 h 767"/>
                <a:gd name="T8" fmla="*/ 208027 w 700"/>
                <a:gd name="T9" fmla="*/ 0 h 767"/>
                <a:gd name="T10" fmla="*/ 208027 w 700"/>
                <a:gd name="T11" fmla="*/ 0 h 767"/>
                <a:gd name="T12" fmla="*/ 199305 w 700"/>
                <a:gd name="T13" fmla="*/ 333644 h 76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0" h="767">
                  <a:moveTo>
                    <a:pt x="457" y="766"/>
                  </a:moveTo>
                  <a:lnTo>
                    <a:pt x="457" y="766"/>
                  </a:lnTo>
                  <a:cubicBezTo>
                    <a:pt x="457" y="766"/>
                    <a:pt x="690" y="676"/>
                    <a:pt x="694" y="482"/>
                  </a:cubicBezTo>
                  <a:cubicBezTo>
                    <a:pt x="699" y="289"/>
                    <a:pt x="477" y="0"/>
                    <a:pt x="477" y="0"/>
                  </a:cubicBezTo>
                  <a:cubicBezTo>
                    <a:pt x="477" y="0"/>
                    <a:pt x="0" y="640"/>
                    <a:pt x="457" y="76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1" name="Freeform 139">
              <a:extLst>
                <a:ext uri="{FF2B5EF4-FFF2-40B4-BE49-F238E27FC236}">
                  <a16:creationId xmlns:a16="http://schemas.microsoft.com/office/drawing/2014/main" id="{17BFF51F-2919-0145-B9AA-0D08313D6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558" y="4450301"/>
              <a:ext cx="58742" cy="215912"/>
            </a:xfrm>
            <a:custGeom>
              <a:avLst/>
              <a:gdLst>
                <a:gd name="T0" fmla="*/ 46 w 137"/>
                <a:gd name="T1" fmla="*/ 492 h 495"/>
                <a:gd name="T2" fmla="*/ 46 w 137"/>
                <a:gd name="T3" fmla="*/ 492 h 495"/>
                <a:gd name="T4" fmla="*/ 72 w 137"/>
                <a:gd name="T5" fmla="*/ 464 h 495"/>
                <a:gd name="T6" fmla="*/ 134 w 137"/>
                <a:gd name="T7" fmla="*/ 42 h 495"/>
                <a:gd name="T8" fmla="*/ 134 w 137"/>
                <a:gd name="T9" fmla="*/ 42 h 495"/>
                <a:gd name="T10" fmla="*/ 104 w 137"/>
                <a:gd name="T11" fmla="*/ 3 h 495"/>
                <a:gd name="T12" fmla="*/ 104 w 137"/>
                <a:gd name="T13" fmla="*/ 3 h 495"/>
                <a:gd name="T14" fmla="*/ 65 w 137"/>
                <a:gd name="T15" fmla="*/ 31 h 495"/>
                <a:gd name="T16" fmla="*/ 3 w 137"/>
                <a:gd name="T17" fmla="*/ 454 h 495"/>
                <a:gd name="T18" fmla="*/ 3 w 137"/>
                <a:gd name="T19" fmla="*/ 454 h 495"/>
                <a:gd name="T20" fmla="*/ 32 w 137"/>
                <a:gd name="T21" fmla="*/ 493 h 495"/>
                <a:gd name="T22" fmla="*/ 32 w 137"/>
                <a:gd name="T23" fmla="*/ 493 h 495"/>
                <a:gd name="T24" fmla="*/ 46 w 137"/>
                <a:gd name="T25" fmla="*/ 492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5">
                  <a:moveTo>
                    <a:pt x="46" y="492"/>
                  </a:moveTo>
                  <a:lnTo>
                    <a:pt x="46" y="492"/>
                  </a:lnTo>
                  <a:cubicBezTo>
                    <a:pt x="59" y="488"/>
                    <a:pt x="69" y="478"/>
                    <a:pt x="72" y="464"/>
                  </a:cubicBezTo>
                  <a:lnTo>
                    <a:pt x="134" y="42"/>
                  </a:lnTo>
                  <a:lnTo>
                    <a:pt x="134" y="42"/>
                  </a:lnTo>
                  <a:cubicBezTo>
                    <a:pt x="136" y="23"/>
                    <a:pt x="123" y="5"/>
                    <a:pt x="104" y="3"/>
                  </a:cubicBezTo>
                  <a:lnTo>
                    <a:pt x="104" y="3"/>
                  </a:lnTo>
                  <a:cubicBezTo>
                    <a:pt x="86" y="0"/>
                    <a:pt x="68" y="13"/>
                    <a:pt x="65" y="31"/>
                  </a:cubicBezTo>
                  <a:lnTo>
                    <a:pt x="3" y="454"/>
                  </a:lnTo>
                  <a:lnTo>
                    <a:pt x="3" y="454"/>
                  </a:lnTo>
                  <a:cubicBezTo>
                    <a:pt x="0" y="472"/>
                    <a:pt x="13" y="490"/>
                    <a:pt x="32" y="493"/>
                  </a:cubicBezTo>
                  <a:lnTo>
                    <a:pt x="32" y="493"/>
                  </a:lnTo>
                  <a:cubicBezTo>
                    <a:pt x="37" y="494"/>
                    <a:pt x="42" y="493"/>
                    <a:pt x="46" y="49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72" name="Freeform 140">
              <a:extLst>
                <a:ext uri="{FF2B5EF4-FFF2-40B4-BE49-F238E27FC236}">
                  <a16:creationId xmlns:a16="http://schemas.microsoft.com/office/drawing/2014/main" id="{A6DFA494-F53F-E743-BABD-96690B7EB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6961" y="4341000"/>
              <a:ext cx="299520" cy="332161"/>
            </a:xfrm>
            <a:custGeom>
              <a:avLst/>
              <a:gdLst>
                <a:gd name="T0" fmla="*/ 203013 w 689"/>
                <a:gd name="T1" fmla="*/ 331727 h 765"/>
                <a:gd name="T2" fmla="*/ 203013 w 689"/>
                <a:gd name="T3" fmla="*/ 331727 h 765"/>
                <a:gd name="T4" fmla="*/ 292999 w 689"/>
                <a:gd name="T5" fmla="*/ 198862 h 765"/>
                <a:gd name="T6" fmla="*/ 292999 w 689"/>
                <a:gd name="T7" fmla="*/ 198862 h 765"/>
                <a:gd name="T8" fmla="*/ 177799 w 689"/>
                <a:gd name="T9" fmla="*/ 0 h 765"/>
                <a:gd name="T10" fmla="*/ 177799 w 689"/>
                <a:gd name="T11" fmla="*/ 0 h 765"/>
                <a:gd name="T12" fmla="*/ 203013 w 689"/>
                <a:gd name="T13" fmla="*/ 331727 h 7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89" h="765">
                  <a:moveTo>
                    <a:pt x="467" y="764"/>
                  </a:moveTo>
                  <a:lnTo>
                    <a:pt x="467" y="764"/>
                  </a:lnTo>
                  <a:cubicBezTo>
                    <a:pt x="467" y="764"/>
                    <a:pt x="688" y="651"/>
                    <a:pt x="674" y="458"/>
                  </a:cubicBezTo>
                  <a:cubicBezTo>
                    <a:pt x="659" y="265"/>
                    <a:pt x="409" y="0"/>
                    <a:pt x="409" y="0"/>
                  </a:cubicBezTo>
                  <a:cubicBezTo>
                    <a:pt x="409" y="0"/>
                    <a:pt x="0" y="685"/>
                    <a:pt x="467" y="76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3" name="Freeform 141">
              <a:extLst>
                <a:ext uri="{FF2B5EF4-FFF2-40B4-BE49-F238E27FC236}">
                  <a16:creationId xmlns:a16="http://schemas.microsoft.com/office/drawing/2014/main" id="{D1ABEE59-F9F4-014E-A20F-39513EDED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4988" y="4551907"/>
              <a:ext cx="41277" cy="217499"/>
            </a:xfrm>
            <a:custGeom>
              <a:avLst/>
              <a:gdLst>
                <a:gd name="T0" fmla="*/ 48 w 92"/>
                <a:gd name="T1" fmla="*/ 494 h 497"/>
                <a:gd name="T2" fmla="*/ 48 w 92"/>
                <a:gd name="T3" fmla="*/ 494 h 497"/>
                <a:gd name="T4" fmla="*/ 70 w 92"/>
                <a:gd name="T5" fmla="*/ 463 h 497"/>
                <a:gd name="T6" fmla="*/ 90 w 92"/>
                <a:gd name="T7" fmla="*/ 37 h 497"/>
                <a:gd name="T8" fmla="*/ 90 w 92"/>
                <a:gd name="T9" fmla="*/ 37 h 497"/>
                <a:gd name="T10" fmla="*/ 57 w 92"/>
                <a:gd name="T11" fmla="*/ 1 h 497"/>
                <a:gd name="T12" fmla="*/ 57 w 92"/>
                <a:gd name="T13" fmla="*/ 1 h 497"/>
                <a:gd name="T14" fmla="*/ 21 w 92"/>
                <a:gd name="T15" fmla="*/ 34 h 497"/>
                <a:gd name="T16" fmla="*/ 1 w 92"/>
                <a:gd name="T17" fmla="*/ 460 h 497"/>
                <a:gd name="T18" fmla="*/ 1 w 92"/>
                <a:gd name="T19" fmla="*/ 460 h 497"/>
                <a:gd name="T20" fmla="*/ 34 w 92"/>
                <a:gd name="T21" fmla="*/ 496 h 497"/>
                <a:gd name="T22" fmla="*/ 34 w 92"/>
                <a:gd name="T23" fmla="*/ 496 h 497"/>
                <a:gd name="T24" fmla="*/ 48 w 92"/>
                <a:gd name="T25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497">
                  <a:moveTo>
                    <a:pt x="48" y="494"/>
                  </a:moveTo>
                  <a:lnTo>
                    <a:pt x="48" y="494"/>
                  </a:lnTo>
                  <a:cubicBezTo>
                    <a:pt x="61" y="488"/>
                    <a:pt x="69" y="477"/>
                    <a:pt x="70" y="463"/>
                  </a:cubicBezTo>
                  <a:lnTo>
                    <a:pt x="90" y="37"/>
                  </a:lnTo>
                  <a:lnTo>
                    <a:pt x="90" y="37"/>
                  </a:lnTo>
                  <a:cubicBezTo>
                    <a:pt x="91" y="18"/>
                    <a:pt x="76" y="2"/>
                    <a:pt x="57" y="1"/>
                  </a:cubicBezTo>
                  <a:lnTo>
                    <a:pt x="57" y="1"/>
                  </a:lnTo>
                  <a:cubicBezTo>
                    <a:pt x="38" y="0"/>
                    <a:pt x="22" y="14"/>
                    <a:pt x="21" y="34"/>
                  </a:cubicBezTo>
                  <a:lnTo>
                    <a:pt x="1" y="460"/>
                  </a:lnTo>
                  <a:lnTo>
                    <a:pt x="1" y="460"/>
                  </a:lnTo>
                  <a:cubicBezTo>
                    <a:pt x="0" y="479"/>
                    <a:pt x="15" y="495"/>
                    <a:pt x="34" y="496"/>
                  </a:cubicBezTo>
                  <a:lnTo>
                    <a:pt x="34" y="496"/>
                  </a:lnTo>
                  <a:cubicBezTo>
                    <a:pt x="39" y="496"/>
                    <a:pt x="44" y="496"/>
                    <a:pt x="48" y="49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74" name="Freeform 142">
              <a:extLst>
                <a:ext uri="{FF2B5EF4-FFF2-40B4-BE49-F238E27FC236}">
                  <a16:creationId xmlns:a16="http://schemas.microsoft.com/office/drawing/2014/main" id="{917A3547-23EF-AD4B-903B-675D7F078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1921" y="4546442"/>
              <a:ext cx="305279" cy="341760"/>
            </a:xfrm>
            <a:custGeom>
              <a:avLst/>
              <a:gdLst>
                <a:gd name="T0" fmla="*/ 8697 w 702"/>
                <a:gd name="T1" fmla="*/ 156258 h 783"/>
                <a:gd name="T2" fmla="*/ 8697 w 702"/>
                <a:gd name="T3" fmla="*/ 156258 h 783"/>
                <a:gd name="T4" fmla="*/ 74798 w 702"/>
                <a:gd name="T5" fmla="*/ 302914 h 783"/>
                <a:gd name="T6" fmla="*/ 74798 w 702"/>
                <a:gd name="T7" fmla="*/ 302914 h 783"/>
                <a:gd name="T8" fmla="*/ 304844 w 702"/>
                <a:gd name="T9" fmla="*/ 308588 h 783"/>
                <a:gd name="T10" fmla="*/ 304844 w 702"/>
                <a:gd name="T11" fmla="*/ 308588 h 783"/>
                <a:gd name="T12" fmla="*/ 8697 w 702"/>
                <a:gd name="T13" fmla="*/ 156258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2" h="783">
                  <a:moveTo>
                    <a:pt x="20" y="358"/>
                  </a:moveTo>
                  <a:lnTo>
                    <a:pt x="20" y="358"/>
                  </a:lnTo>
                  <a:cubicBezTo>
                    <a:pt x="20" y="358"/>
                    <a:pt x="0" y="605"/>
                    <a:pt x="172" y="694"/>
                  </a:cubicBezTo>
                  <a:cubicBezTo>
                    <a:pt x="344" y="782"/>
                    <a:pt x="701" y="707"/>
                    <a:pt x="701" y="707"/>
                  </a:cubicBezTo>
                  <a:cubicBezTo>
                    <a:pt x="701" y="707"/>
                    <a:pt x="331" y="0"/>
                    <a:pt x="20" y="35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5" name="Freeform 143">
              <a:extLst>
                <a:ext uri="{FF2B5EF4-FFF2-40B4-BE49-F238E27FC236}">
                  <a16:creationId xmlns:a16="http://schemas.microsoft.com/office/drawing/2014/main" id="{30C4F8E2-6051-8E40-A172-32DF4160E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317" y="4639224"/>
              <a:ext cx="187336" cy="138121"/>
            </a:xfrm>
            <a:custGeom>
              <a:avLst/>
              <a:gdLst>
                <a:gd name="T0" fmla="*/ 2 w 429"/>
                <a:gd name="T1" fmla="*/ 33 h 318"/>
                <a:gd name="T2" fmla="*/ 2 w 429"/>
                <a:gd name="T3" fmla="*/ 33 h 318"/>
                <a:gd name="T4" fmla="*/ 17 w 429"/>
                <a:gd name="T5" fmla="*/ 67 h 318"/>
                <a:gd name="T6" fmla="*/ 369 w 429"/>
                <a:gd name="T7" fmla="*/ 307 h 318"/>
                <a:gd name="T8" fmla="*/ 369 w 429"/>
                <a:gd name="T9" fmla="*/ 307 h 318"/>
                <a:gd name="T10" fmla="*/ 418 w 429"/>
                <a:gd name="T11" fmla="*/ 297 h 318"/>
                <a:gd name="T12" fmla="*/ 418 w 429"/>
                <a:gd name="T13" fmla="*/ 297 h 318"/>
                <a:gd name="T14" fmla="*/ 408 w 429"/>
                <a:gd name="T15" fmla="*/ 249 h 318"/>
                <a:gd name="T16" fmla="*/ 55 w 429"/>
                <a:gd name="T17" fmla="*/ 10 h 318"/>
                <a:gd name="T18" fmla="*/ 55 w 429"/>
                <a:gd name="T19" fmla="*/ 10 h 318"/>
                <a:gd name="T20" fmla="*/ 7 w 429"/>
                <a:gd name="T21" fmla="*/ 20 h 318"/>
                <a:gd name="T22" fmla="*/ 7 w 429"/>
                <a:gd name="T23" fmla="*/ 20 h 318"/>
                <a:gd name="T24" fmla="*/ 2 w 429"/>
                <a:gd name="T25" fmla="*/ 3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9" h="318">
                  <a:moveTo>
                    <a:pt x="2" y="33"/>
                  </a:moveTo>
                  <a:lnTo>
                    <a:pt x="2" y="33"/>
                  </a:lnTo>
                  <a:cubicBezTo>
                    <a:pt x="0" y="46"/>
                    <a:pt x="5" y="60"/>
                    <a:pt x="17" y="67"/>
                  </a:cubicBezTo>
                  <a:lnTo>
                    <a:pt x="369" y="307"/>
                  </a:lnTo>
                  <a:lnTo>
                    <a:pt x="369" y="307"/>
                  </a:lnTo>
                  <a:cubicBezTo>
                    <a:pt x="386" y="317"/>
                    <a:pt x="407" y="313"/>
                    <a:pt x="418" y="297"/>
                  </a:cubicBezTo>
                  <a:lnTo>
                    <a:pt x="418" y="297"/>
                  </a:lnTo>
                  <a:cubicBezTo>
                    <a:pt x="428" y="282"/>
                    <a:pt x="424" y="261"/>
                    <a:pt x="408" y="249"/>
                  </a:cubicBezTo>
                  <a:lnTo>
                    <a:pt x="55" y="10"/>
                  </a:lnTo>
                  <a:lnTo>
                    <a:pt x="55" y="10"/>
                  </a:lnTo>
                  <a:cubicBezTo>
                    <a:pt x="40" y="0"/>
                    <a:pt x="18" y="4"/>
                    <a:pt x="7" y="20"/>
                  </a:cubicBezTo>
                  <a:lnTo>
                    <a:pt x="7" y="20"/>
                  </a:lnTo>
                  <a:cubicBezTo>
                    <a:pt x="4" y="24"/>
                    <a:pt x="3" y="29"/>
                    <a:pt x="2" y="3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76" name="Freeform 144">
              <a:extLst>
                <a:ext uri="{FF2B5EF4-FFF2-40B4-BE49-F238E27FC236}">
                  <a16:creationId xmlns:a16="http://schemas.microsoft.com/office/drawing/2014/main" id="{B06BF52D-E644-CE4F-9BE5-E4A6AAFAD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321" y="4646282"/>
              <a:ext cx="305281" cy="341760"/>
            </a:xfrm>
            <a:custGeom>
              <a:avLst/>
              <a:gdLst>
                <a:gd name="T0" fmla="*/ 8685 w 703"/>
                <a:gd name="T1" fmla="*/ 155822 h 783"/>
                <a:gd name="T2" fmla="*/ 8685 w 703"/>
                <a:gd name="T3" fmla="*/ 155822 h 783"/>
                <a:gd name="T4" fmla="*/ 74692 w 703"/>
                <a:gd name="T5" fmla="*/ 302914 h 783"/>
                <a:gd name="T6" fmla="*/ 74692 w 703"/>
                <a:gd name="T7" fmla="*/ 302914 h 783"/>
                <a:gd name="T8" fmla="*/ 304847 w 703"/>
                <a:gd name="T9" fmla="*/ 308588 h 783"/>
                <a:gd name="T10" fmla="*/ 304847 w 703"/>
                <a:gd name="T11" fmla="*/ 308588 h 783"/>
                <a:gd name="T12" fmla="*/ 8685 w 703"/>
                <a:gd name="T13" fmla="*/ 155822 h 7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3" h="783">
                  <a:moveTo>
                    <a:pt x="20" y="357"/>
                  </a:moveTo>
                  <a:lnTo>
                    <a:pt x="20" y="357"/>
                  </a:lnTo>
                  <a:cubicBezTo>
                    <a:pt x="20" y="357"/>
                    <a:pt x="0" y="605"/>
                    <a:pt x="172" y="694"/>
                  </a:cubicBezTo>
                  <a:cubicBezTo>
                    <a:pt x="345" y="782"/>
                    <a:pt x="702" y="707"/>
                    <a:pt x="702" y="707"/>
                  </a:cubicBezTo>
                  <a:cubicBezTo>
                    <a:pt x="702" y="707"/>
                    <a:pt x="331" y="0"/>
                    <a:pt x="20" y="3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7" name="Freeform 145">
              <a:extLst>
                <a:ext uri="{FF2B5EF4-FFF2-40B4-BE49-F238E27FC236}">
                  <a16:creationId xmlns:a16="http://schemas.microsoft.com/office/drawing/2014/main" id="{D5F3A1DF-7D59-204C-BAC5-F91D1F349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6594" y="4736067"/>
              <a:ext cx="188924" cy="141295"/>
            </a:xfrm>
            <a:custGeom>
              <a:avLst/>
              <a:gdLst>
                <a:gd name="T0" fmla="*/ 2 w 430"/>
                <a:gd name="T1" fmla="*/ 34 h 320"/>
                <a:gd name="T2" fmla="*/ 2 w 430"/>
                <a:gd name="T3" fmla="*/ 34 h 320"/>
                <a:gd name="T4" fmla="*/ 17 w 430"/>
                <a:gd name="T5" fmla="*/ 68 h 320"/>
                <a:gd name="T6" fmla="*/ 370 w 430"/>
                <a:gd name="T7" fmla="*/ 308 h 320"/>
                <a:gd name="T8" fmla="*/ 370 w 430"/>
                <a:gd name="T9" fmla="*/ 308 h 320"/>
                <a:gd name="T10" fmla="*/ 418 w 430"/>
                <a:gd name="T11" fmla="*/ 299 h 320"/>
                <a:gd name="T12" fmla="*/ 418 w 430"/>
                <a:gd name="T13" fmla="*/ 299 h 320"/>
                <a:gd name="T14" fmla="*/ 409 w 430"/>
                <a:gd name="T15" fmla="*/ 251 h 320"/>
                <a:gd name="T16" fmla="*/ 56 w 430"/>
                <a:gd name="T17" fmla="*/ 11 h 320"/>
                <a:gd name="T18" fmla="*/ 56 w 430"/>
                <a:gd name="T19" fmla="*/ 11 h 320"/>
                <a:gd name="T20" fmla="*/ 8 w 430"/>
                <a:gd name="T21" fmla="*/ 20 h 320"/>
                <a:gd name="T22" fmla="*/ 8 w 430"/>
                <a:gd name="T23" fmla="*/ 20 h 320"/>
                <a:gd name="T24" fmla="*/ 2 w 430"/>
                <a:gd name="T25" fmla="*/ 3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0" h="320">
                  <a:moveTo>
                    <a:pt x="2" y="34"/>
                  </a:moveTo>
                  <a:lnTo>
                    <a:pt x="2" y="34"/>
                  </a:lnTo>
                  <a:cubicBezTo>
                    <a:pt x="0" y="47"/>
                    <a:pt x="5" y="60"/>
                    <a:pt x="17" y="68"/>
                  </a:cubicBezTo>
                  <a:lnTo>
                    <a:pt x="370" y="308"/>
                  </a:lnTo>
                  <a:lnTo>
                    <a:pt x="370" y="308"/>
                  </a:lnTo>
                  <a:cubicBezTo>
                    <a:pt x="385" y="319"/>
                    <a:pt x="407" y="314"/>
                    <a:pt x="418" y="299"/>
                  </a:cubicBezTo>
                  <a:lnTo>
                    <a:pt x="418" y="299"/>
                  </a:lnTo>
                  <a:cubicBezTo>
                    <a:pt x="429" y="283"/>
                    <a:pt x="425" y="261"/>
                    <a:pt x="409" y="251"/>
                  </a:cubicBezTo>
                  <a:lnTo>
                    <a:pt x="56" y="11"/>
                  </a:lnTo>
                  <a:lnTo>
                    <a:pt x="56" y="11"/>
                  </a:lnTo>
                  <a:cubicBezTo>
                    <a:pt x="40" y="0"/>
                    <a:pt x="18" y="5"/>
                    <a:pt x="8" y="20"/>
                  </a:cubicBezTo>
                  <a:lnTo>
                    <a:pt x="8" y="20"/>
                  </a:lnTo>
                  <a:cubicBezTo>
                    <a:pt x="5" y="24"/>
                    <a:pt x="3" y="29"/>
                    <a:pt x="2" y="3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sp>
        <p:nvSpPr>
          <p:cNvPr id="54" name="프로젝트 과정">
            <a:extLst>
              <a:ext uri="{FF2B5EF4-FFF2-40B4-BE49-F238E27FC236}">
                <a16:creationId xmlns:a16="http://schemas.microsoft.com/office/drawing/2014/main" id="{F5B1A622-E65A-4878-B7E8-F9849124B527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1. </a:t>
            </a:r>
            <a:r>
              <a:rPr lang="ko-KR" altLang="en-US" sz="3200" b="1" dirty="0">
                <a:latin typeface="+mn-lt"/>
              </a:rPr>
              <a:t>프로젝트 배경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62ED371-9F52-4B79-98DD-CAF6131A24AE}"/>
              </a:ext>
            </a:extLst>
          </p:cNvPr>
          <p:cNvSpPr txBox="1"/>
          <p:nvPr/>
        </p:nvSpPr>
        <p:spPr>
          <a:xfrm>
            <a:off x="528301" y="990005"/>
            <a:ext cx="8248146" cy="896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1.1 </a:t>
            </a:r>
            <a:r>
              <a:rPr lang="ko-KR" altLang="en-US" sz="2000" b="1" dirty="0"/>
              <a:t>프로젝트 개요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    C. Solutions</a:t>
            </a:r>
          </a:p>
        </p:txBody>
      </p:sp>
    </p:spTree>
    <p:extLst>
      <p:ext uri="{BB962C8B-B14F-4D97-AF65-F5344CB8AC3E}">
        <p14:creationId xmlns:p14="http://schemas.microsoft.com/office/powerpoint/2010/main" val="40070138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95605" y="1986644"/>
            <a:ext cx="4019469" cy="3267813"/>
            <a:chOff x="4300539" y="1984376"/>
            <a:chExt cx="3589338" cy="2890838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8" name="Oval 15"/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3" tIns="22851" rIns="45703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sz="2400" dirty="0">
                <a:solidFill>
                  <a:schemeClr val="tx2"/>
                </a:solidFill>
                <a:latin typeface="Roboto Regular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453813" y="2087442"/>
            <a:ext cx="5126140" cy="825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ko-KR" altLang="en-US" sz="4800" b="1" dirty="0">
                <a:solidFill>
                  <a:schemeClr val="tx2"/>
                </a:solidFill>
                <a:latin typeface="Happy Monkey" panose="02000500000000020004" pitchFamily="2" charset="0"/>
                <a:cs typeface="Arima Madurai Black" pitchFamily="2" charset="77"/>
              </a:rPr>
              <a:t>오늘부터 </a:t>
            </a:r>
            <a:r>
              <a:rPr lang="en-US" altLang="ko-KR" sz="4800" b="1" dirty="0">
                <a:solidFill>
                  <a:schemeClr val="tx2"/>
                </a:solidFill>
                <a:latin typeface="Happy Monkey" panose="02000500000000020004" pitchFamily="2" charset="0"/>
                <a:cs typeface="Arima Madurai Black" pitchFamily="2" charset="77"/>
              </a:rPr>
              <a:t>1</a:t>
            </a:r>
            <a:r>
              <a:rPr lang="ko-KR" altLang="en-US" sz="4800" b="1" dirty="0">
                <a:solidFill>
                  <a:schemeClr val="tx2"/>
                </a:solidFill>
                <a:latin typeface="Happy Monkey" panose="02000500000000020004" pitchFamily="2" charset="0"/>
                <a:cs typeface="Arima Madurai Black" pitchFamily="2" charset="77"/>
              </a:rPr>
              <a:t>일</a:t>
            </a:r>
            <a:endParaRPr lang="en-US" sz="4800" b="1" dirty="0">
              <a:solidFill>
                <a:schemeClr val="tx2"/>
              </a:solidFill>
              <a:latin typeface="Happy Monkey" panose="02000500000000020004" pitchFamily="2" charset="0"/>
              <a:cs typeface="Arima Madurai Black" pitchFamily="2" charset="7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17211" y="3854122"/>
            <a:ext cx="4599344" cy="94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000" dirty="0">
                <a:latin typeface="Happy Monkey" panose="02000500000000020004" pitchFamily="2" charset="0"/>
                <a:ea typeface="Lato Light" panose="020F0502020204030203" pitchFamily="34" charset="0"/>
                <a:cs typeface="Arima Madurai Light" pitchFamily="2" charset="77"/>
              </a:rPr>
              <a:t>Itself is what the end-user derives value from also can refer is what.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2835EB6-7FA3-514C-B732-7FED3FC7832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7705" b="7705"/>
          <a:stretch>
            <a:fillRect/>
          </a:stretch>
        </p:blipFill>
        <p:spPr/>
      </p:pic>
      <p:grpSp>
        <p:nvGrpSpPr>
          <p:cNvPr id="193" name="Group 4">
            <a:extLst>
              <a:ext uri="{FF2B5EF4-FFF2-40B4-BE49-F238E27FC236}">
                <a16:creationId xmlns:a16="http://schemas.microsoft.com/office/drawing/2014/main" id="{85EAE41F-6E40-2B4A-9980-2540647ECD39}"/>
              </a:ext>
            </a:extLst>
          </p:cNvPr>
          <p:cNvGrpSpPr>
            <a:grpSpLocks/>
          </p:cNvGrpSpPr>
          <p:nvPr/>
        </p:nvGrpSpPr>
        <p:grpSpPr bwMode="auto">
          <a:xfrm>
            <a:off x="5828514" y="3155950"/>
            <a:ext cx="4376737" cy="546100"/>
            <a:chOff x="2284801" y="3396361"/>
            <a:chExt cx="4375681" cy="545280"/>
          </a:xfrm>
        </p:grpSpPr>
        <p:sp>
          <p:nvSpPr>
            <p:cNvPr id="194" name="Freeform 63">
              <a:extLst>
                <a:ext uri="{FF2B5EF4-FFF2-40B4-BE49-F238E27FC236}">
                  <a16:creationId xmlns:a16="http://schemas.microsoft.com/office/drawing/2014/main" id="{8EAE0D2C-1C79-DB4E-84AA-E67281BCC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321" y="3634441"/>
              <a:ext cx="1367040" cy="36481"/>
            </a:xfrm>
            <a:custGeom>
              <a:avLst/>
              <a:gdLst>
                <a:gd name="T0" fmla="*/ 1348755 w 3140"/>
                <a:gd name="T1" fmla="*/ 36036 h 82"/>
                <a:gd name="T2" fmla="*/ 17415 w 3140"/>
                <a:gd name="T3" fmla="*/ 36036 h 82"/>
                <a:gd name="T4" fmla="*/ 17415 w 3140"/>
                <a:gd name="T5" fmla="*/ 36036 h 82"/>
                <a:gd name="T6" fmla="*/ 0 w 3140"/>
                <a:gd name="T7" fmla="*/ 18241 h 82"/>
                <a:gd name="T8" fmla="*/ 0 w 3140"/>
                <a:gd name="T9" fmla="*/ 18241 h 82"/>
                <a:gd name="T10" fmla="*/ 17415 w 3140"/>
                <a:gd name="T11" fmla="*/ 0 h 82"/>
                <a:gd name="T12" fmla="*/ 1348755 w 3140"/>
                <a:gd name="T13" fmla="*/ 0 h 82"/>
                <a:gd name="T14" fmla="*/ 1348755 w 3140"/>
                <a:gd name="T15" fmla="*/ 0 h 82"/>
                <a:gd name="T16" fmla="*/ 1366605 w 3140"/>
                <a:gd name="T17" fmla="*/ 18241 h 82"/>
                <a:gd name="T18" fmla="*/ 1366605 w 3140"/>
                <a:gd name="T19" fmla="*/ 18241 h 82"/>
                <a:gd name="T20" fmla="*/ 1348755 w 3140"/>
                <a:gd name="T21" fmla="*/ 36036 h 8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140" h="82">
                  <a:moveTo>
                    <a:pt x="3098" y="81"/>
                  </a:moveTo>
                  <a:lnTo>
                    <a:pt x="40" y="81"/>
                  </a:lnTo>
                  <a:cubicBezTo>
                    <a:pt x="18" y="81"/>
                    <a:pt x="0" y="63"/>
                    <a:pt x="0" y="41"/>
                  </a:cubicBezTo>
                  <a:cubicBezTo>
                    <a:pt x="0" y="18"/>
                    <a:pt x="18" y="0"/>
                    <a:pt x="40" y="0"/>
                  </a:cubicBezTo>
                  <a:lnTo>
                    <a:pt x="3098" y="0"/>
                  </a:lnTo>
                  <a:cubicBezTo>
                    <a:pt x="3121" y="0"/>
                    <a:pt x="3139" y="18"/>
                    <a:pt x="3139" y="41"/>
                  </a:cubicBezTo>
                  <a:cubicBezTo>
                    <a:pt x="3139" y="63"/>
                    <a:pt x="3121" y="81"/>
                    <a:pt x="3098" y="8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5" name="Freeform 64">
              <a:extLst>
                <a:ext uri="{FF2B5EF4-FFF2-40B4-BE49-F238E27FC236}">
                  <a16:creationId xmlns:a16="http://schemas.microsoft.com/office/drawing/2014/main" id="{0616BCF6-174D-664E-9285-6EF20E522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2802" y="3563401"/>
              <a:ext cx="211200" cy="176640"/>
            </a:xfrm>
            <a:custGeom>
              <a:avLst/>
              <a:gdLst>
                <a:gd name="T0" fmla="*/ 20114 w 483"/>
                <a:gd name="T1" fmla="*/ 176205 h 406"/>
                <a:gd name="T2" fmla="*/ 20114 w 483"/>
                <a:gd name="T3" fmla="*/ 176205 h 406"/>
                <a:gd name="T4" fmla="*/ 3498 w 483"/>
                <a:gd name="T5" fmla="*/ 165328 h 406"/>
                <a:gd name="T6" fmla="*/ 3498 w 483"/>
                <a:gd name="T7" fmla="*/ 165328 h 406"/>
                <a:gd name="T8" fmla="*/ 13555 w 483"/>
                <a:gd name="T9" fmla="*/ 142704 h 406"/>
                <a:gd name="T10" fmla="*/ 146047 w 483"/>
                <a:gd name="T11" fmla="*/ 89190 h 406"/>
                <a:gd name="T12" fmla="*/ 13555 w 483"/>
                <a:gd name="T13" fmla="*/ 36546 h 406"/>
                <a:gd name="T14" fmla="*/ 13555 w 483"/>
                <a:gd name="T15" fmla="*/ 36546 h 406"/>
                <a:gd name="T16" fmla="*/ 3498 w 483"/>
                <a:gd name="T17" fmla="*/ 13487 h 406"/>
                <a:gd name="T18" fmla="*/ 3498 w 483"/>
                <a:gd name="T19" fmla="*/ 13487 h 406"/>
                <a:gd name="T20" fmla="*/ 26673 w 483"/>
                <a:gd name="T21" fmla="*/ 3481 h 406"/>
                <a:gd name="T22" fmla="*/ 199831 w 483"/>
                <a:gd name="T23" fmla="*/ 72657 h 406"/>
                <a:gd name="T24" fmla="*/ 199831 w 483"/>
                <a:gd name="T25" fmla="*/ 72657 h 406"/>
                <a:gd name="T26" fmla="*/ 210763 w 483"/>
                <a:gd name="T27" fmla="*/ 89190 h 406"/>
                <a:gd name="T28" fmla="*/ 210763 w 483"/>
                <a:gd name="T29" fmla="*/ 89190 h 406"/>
                <a:gd name="T30" fmla="*/ 199831 w 483"/>
                <a:gd name="T31" fmla="*/ 105288 h 406"/>
                <a:gd name="T32" fmla="*/ 26673 w 483"/>
                <a:gd name="T33" fmla="*/ 175335 h 406"/>
                <a:gd name="T34" fmla="*/ 26673 w 483"/>
                <a:gd name="T35" fmla="*/ 175335 h 406"/>
                <a:gd name="T36" fmla="*/ 20114 w 483"/>
                <a:gd name="T37" fmla="*/ 176205 h 40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83" h="406">
                  <a:moveTo>
                    <a:pt x="46" y="405"/>
                  </a:moveTo>
                  <a:lnTo>
                    <a:pt x="46" y="405"/>
                  </a:lnTo>
                  <a:cubicBezTo>
                    <a:pt x="30" y="405"/>
                    <a:pt x="15" y="396"/>
                    <a:pt x="8" y="380"/>
                  </a:cubicBezTo>
                  <a:cubicBezTo>
                    <a:pt x="0" y="360"/>
                    <a:pt x="10" y="336"/>
                    <a:pt x="31" y="328"/>
                  </a:cubicBezTo>
                  <a:lnTo>
                    <a:pt x="334" y="205"/>
                  </a:lnTo>
                  <a:lnTo>
                    <a:pt x="31" y="84"/>
                  </a:lnTo>
                  <a:cubicBezTo>
                    <a:pt x="10" y="76"/>
                    <a:pt x="0" y="52"/>
                    <a:pt x="8" y="31"/>
                  </a:cubicBezTo>
                  <a:cubicBezTo>
                    <a:pt x="17" y="10"/>
                    <a:pt x="40" y="0"/>
                    <a:pt x="61" y="8"/>
                  </a:cubicBezTo>
                  <a:lnTo>
                    <a:pt x="457" y="167"/>
                  </a:lnTo>
                  <a:cubicBezTo>
                    <a:pt x="472" y="173"/>
                    <a:pt x="482" y="188"/>
                    <a:pt x="482" y="205"/>
                  </a:cubicBezTo>
                  <a:cubicBezTo>
                    <a:pt x="482" y="221"/>
                    <a:pt x="472" y="236"/>
                    <a:pt x="457" y="242"/>
                  </a:cubicBezTo>
                  <a:lnTo>
                    <a:pt x="61" y="403"/>
                  </a:lnTo>
                  <a:cubicBezTo>
                    <a:pt x="56" y="405"/>
                    <a:pt x="51" y="405"/>
                    <a:pt x="46" y="40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65">
              <a:extLst>
                <a:ext uri="{FF2B5EF4-FFF2-40B4-BE49-F238E27FC236}">
                  <a16:creationId xmlns:a16="http://schemas.microsoft.com/office/drawing/2014/main" id="{28A0F308-40A7-4A47-806E-A901AE106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4801" y="3507720"/>
              <a:ext cx="520321" cy="163201"/>
            </a:xfrm>
            <a:custGeom>
              <a:avLst/>
              <a:gdLst>
                <a:gd name="T0" fmla="*/ 170975 w 1196"/>
                <a:gd name="T1" fmla="*/ 127419 h 374"/>
                <a:gd name="T2" fmla="*/ 458544 w 1196"/>
                <a:gd name="T3" fmla="*/ 127419 h 374"/>
                <a:gd name="T4" fmla="*/ 366748 w 1196"/>
                <a:gd name="T5" fmla="*/ 35346 h 374"/>
                <a:gd name="T6" fmla="*/ 66128 w 1196"/>
                <a:gd name="T7" fmla="*/ 35346 h 374"/>
                <a:gd name="T8" fmla="*/ 170975 w 1196"/>
                <a:gd name="T9" fmla="*/ 127419 h 374"/>
                <a:gd name="T10" fmla="*/ 501179 w 1196"/>
                <a:gd name="T11" fmla="*/ 162765 h 374"/>
                <a:gd name="T12" fmla="*/ 164449 w 1196"/>
                <a:gd name="T13" fmla="*/ 162765 h 374"/>
                <a:gd name="T14" fmla="*/ 164449 w 1196"/>
                <a:gd name="T15" fmla="*/ 162765 h 374"/>
                <a:gd name="T16" fmla="*/ 153138 w 1196"/>
                <a:gd name="T17" fmla="*/ 158401 h 374"/>
                <a:gd name="T18" fmla="*/ 7396 w 1196"/>
                <a:gd name="T19" fmla="*/ 30982 h 374"/>
                <a:gd name="T20" fmla="*/ 7396 w 1196"/>
                <a:gd name="T21" fmla="*/ 30982 h 374"/>
                <a:gd name="T22" fmla="*/ 2610 w 1196"/>
                <a:gd name="T23" fmla="*/ 11782 h 374"/>
                <a:gd name="T24" fmla="*/ 2610 w 1196"/>
                <a:gd name="T25" fmla="*/ 11782 h 374"/>
                <a:gd name="T26" fmla="*/ 19142 w 1196"/>
                <a:gd name="T27" fmla="*/ 0 h 374"/>
                <a:gd name="T28" fmla="*/ 374144 w 1196"/>
                <a:gd name="T29" fmla="*/ 0 h 374"/>
                <a:gd name="T30" fmla="*/ 374144 w 1196"/>
                <a:gd name="T31" fmla="*/ 0 h 374"/>
                <a:gd name="T32" fmla="*/ 386325 w 1196"/>
                <a:gd name="T33" fmla="*/ 5673 h 374"/>
                <a:gd name="T34" fmla="*/ 513360 w 1196"/>
                <a:gd name="T35" fmla="*/ 132655 h 374"/>
                <a:gd name="T36" fmla="*/ 513360 w 1196"/>
                <a:gd name="T37" fmla="*/ 132655 h 374"/>
                <a:gd name="T38" fmla="*/ 516841 w 1196"/>
                <a:gd name="T39" fmla="*/ 151855 h 374"/>
                <a:gd name="T40" fmla="*/ 516841 w 1196"/>
                <a:gd name="T41" fmla="*/ 151855 h 374"/>
                <a:gd name="T42" fmla="*/ 501179 w 1196"/>
                <a:gd name="T43" fmla="*/ 162765 h 37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96" h="374">
                  <a:moveTo>
                    <a:pt x="393" y="292"/>
                  </a:moveTo>
                  <a:lnTo>
                    <a:pt x="1054" y="292"/>
                  </a:lnTo>
                  <a:lnTo>
                    <a:pt x="843" y="81"/>
                  </a:lnTo>
                  <a:lnTo>
                    <a:pt x="152" y="81"/>
                  </a:lnTo>
                  <a:lnTo>
                    <a:pt x="393" y="292"/>
                  </a:lnTo>
                  <a:close/>
                  <a:moveTo>
                    <a:pt x="1152" y="373"/>
                  </a:moveTo>
                  <a:lnTo>
                    <a:pt x="378" y="373"/>
                  </a:lnTo>
                  <a:cubicBezTo>
                    <a:pt x="368" y="373"/>
                    <a:pt x="359" y="370"/>
                    <a:pt x="352" y="363"/>
                  </a:cubicBezTo>
                  <a:lnTo>
                    <a:pt x="17" y="71"/>
                  </a:lnTo>
                  <a:cubicBezTo>
                    <a:pt x="5" y="60"/>
                    <a:pt x="0" y="43"/>
                    <a:pt x="6" y="27"/>
                  </a:cubicBezTo>
                  <a:cubicBezTo>
                    <a:pt x="12" y="11"/>
                    <a:pt x="27" y="0"/>
                    <a:pt x="44" y="0"/>
                  </a:cubicBezTo>
                  <a:lnTo>
                    <a:pt x="860" y="0"/>
                  </a:lnTo>
                  <a:cubicBezTo>
                    <a:pt x="870" y="0"/>
                    <a:pt x="881" y="5"/>
                    <a:pt x="888" y="13"/>
                  </a:cubicBezTo>
                  <a:lnTo>
                    <a:pt x="1180" y="304"/>
                  </a:lnTo>
                  <a:cubicBezTo>
                    <a:pt x="1191" y="316"/>
                    <a:pt x="1195" y="333"/>
                    <a:pt x="1188" y="348"/>
                  </a:cubicBezTo>
                  <a:cubicBezTo>
                    <a:pt x="1183" y="363"/>
                    <a:pt x="1168" y="373"/>
                    <a:pt x="1152" y="3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7" name="Freeform 66">
              <a:extLst>
                <a:ext uri="{FF2B5EF4-FFF2-40B4-BE49-F238E27FC236}">
                  <a16:creationId xmlns:a16="http://schemas.microsoft.com/office/drawing/2014/main" id="{A61E65DA-F77B-7B4A-9AFB-23AEBDBB6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4801" y="3640202"/>
              <a:ext cx="520321" cy="163199"/>
            </a:xfrm>
            <a:custGeom>
              <a:avLst/>
              <a:gdLst>
                <a:gd name="T0" fmla="*/ 66128 w 1196"/>
                <a:gd name="T1" fmla="*/ 127759 h 373"/>
                <a:gd name="T2" fmla="*/ 366748 w 1196"/>
                <a:gd name="T3" fmla="*/ 127759 h 373"/>
                <a:gd name="T4" fmla="*/ 458544 w 1196"/>
                <a:gd name="T5" fmla="*/ 35440 h 373"/>
                <a:gd name="T6" fmla="*/ 170975 w 1196"/>
                <a:gd name="T7" fmla="*/ 35440 h 373"/>
                <a:gd name="T8" fmla="*/ 66128 w 1196"/>
                <a:gd name="T9" fmla="*/ 127759 h 373"/>
                <a:gd name="T10" fmla="*/ 374144 w 1196"/>
                <a:gd name="T11" fmla="*/ 162761 h 373"/>
                <a:gd name="T12" fmla="*/ 19142 w 1196"/>
                <a:gd name="T13" fmla="*/ 162761 h 373"/>
                <a:gd name="T14" fmla="*/ 19142 w 1196"/>
                <a:gd name="T15" fmla="*/ 162761 h 373"/>
                <a:gd name="T16" fmla="*/ 2610 w 1196"/>
                <a:gd name="T17" fmla="*/ 151823 h 373"/>
                <a:gd name="T18" fmla="*/ 2610 w 1196"/>
                <a:gd name="T19" fmla="*/ 151823 h 373"/>
                <a:gd name="T20" fmla="*/ 7396 w 1196"/>
                <a:gd name="T21" fmla="*/ 132134 h 373"/>
                <a:gd name="T22" fmla="*/ 153138 w 1196"/>
                <a:gd name="T23" fmla="*/ 4375 h 373"/>
                <a:gd name="T24" fmla="*/ 153138 w 1196"/>
                <a:gd name="T25" fmla="*/ 4375 h 373"/>
                <a:gd name="T26" fmla="*/ 164449 w 1196"/>
                <a:gd name="T27" fmla="*/ 0 h 373"/>
                <a:gd name="T28" fmla="*/ 501179 w 1196"/>
                <a:gd name="T29" fmla="*/ 0 h 373"/>
                <a:gd name="T30" fmla="*/ 501179 w 1196"/>
                <a:gd name="T31" fmla="*/ 0 h 373"/>
                <a:gd name="T32" fmla="*/ 516841 w 1196"/>
                <a:gd name="T33" fmla="*/ 10938 h 373"/>
                <a:gd name="T34" fmla="*/ 516841 w 1196"/>
                <a:gd name="T35" fmla="*/ 10938 h 373"/>
                <a:gd name="T36" fmla="*/ 513360 w 1196"/>
                <a:gd name="T37" fmla="*/ 30190 h 373"/>
                <a:gd name="T38" fmla="*/ 386325 w 1196"/>
                <a:gd name="T39" fmla="*/ 157949 h 373"/>
                <a:gd name="T40" fmla="*/ 386325 w 1196"/>
                <a:gd name="T41" fmla="*/ 157949 h 373"/>
                <a:gd name="T42" fmla="*/ 374144 w 1196"/>
                <a:gd name="T43" fmla="*/ 162761 h 37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96" h="373">
                  <a:moveTo>
                    <a:pt x="152" y="292"/>
                  </a:moveTo>
                  <a:lnTo>
                    <a:pt x="843" y="292"/>
                  </a:lnTo>
                  <a:lnTo>
                    <a:pt x="1054" y="81"/>
                  </a:lnTo>
                  <a:lnTo>
                    <a:pt x="393" y="81"/>
                  </a:lnTo>
                  <a:lnTo>
                    <a:pt x="152" y="292"/>
                  </a:lnTo>
                  <a:close/>
                  <a:moveTo>
                    <a:pt x="860" y="372"/>
                  </a:moveTo>
                  <a:lnTo>
                    <a:pt x="44" y="372"/>
                  </a:lnTo>
                  <a:cubicBezTo>
                    <a:pt x="27" y="372"/>
                    <a:pt x="12" y="362"/>
                    <a:pt x="6" y="347"/>
                  </a:cubicBezTo>
                  <a:cubicBezTo>
                    <a:pt x="0" y="331"/>
                    <a:pt x="5" y="313"/>
                    <a:pt x="17" y="302"/>
                  </a:cubicBezTo>
                  <a:lnTo>
                    <a:pt x="352" y="10"/>
                  </a:lnTo>
                  <a:cubicBezTo>
                    <a:pt x="359" y="4"/>
                    <a:pt x="368" y="0"/>
                    <a:pt x="378" y="0"/>
                  </a:cubicBezTo>
                  <a:lnTo>
                    <a:pt x="1152" y="0"/>
                  </a:lnTo>
                  <a:cubicBezTo>
                    <a:pt x="1168" y="0"/>
                    <a:pt x="1183" y="10"/>
                    <a:pt x="1188" y="25"/>
                  </a:cubicBezTo>
                  <a:cubicBezTo>
                    <a:pt x="1195" y="40"/>
                    <a:pt x="1191" y="58"/>
                    <a:pt x="1180" y="69"/>
                  </a:cubicBezTo>
                  <a:lnTo>
                    <a:pt x="888" y="361"/>
                  </a:lnTo>
                  <a:cubicBezTo>
                    <a:pt x="881" y="368"/>
                    <a:pt x="870" y="372"/>
                    <a:pt x="860" y="3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67">
              <a:extLst>
                <a:ext uri="{FF2B5EF4-FFF2-40B4-BE49-F238E27FC236}">
                  <a16:creationId xmlns:a16="http://schemas.microsoft.com/office/drawing/2014/main" id="{85DA2799-9C95-C344-916A-F21DB3ECC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961" y="3559562"/>
              <a:ext cx="111360" cy="109439"/>
            </a:xfrm>
            <a:custGeom>
              <a:avLst/>
              <a:gdLst>
                <a:gd name="T0" fmla="*/ 91428 w 257"/>
                <a:gd name="T1" fmla="*/ 109006 h 253"/>
                <a:gd name="T2" fmla="*/ 91428 w 257"/>
                <a:gd name="T3" fmla="*/ 109006 h 253"/>
                <a:gd name="T4" fmla="*/ 79295 w 257"/>
                <a:gd name="T5" fmla="*/ 103816 h 253"/>
                <a:gd name="T6" fmla="*/ 6500 w 257"/>
                <a:gd name="T7" fmla="*/ 31577 h 253"/>
                <a:gd name="T8" fmla="*/ 6500 w 257"/>
                <a:gd name="T9" fmla="*/ 31577 h 253"/>
                <a:gd name="T10" fmla="*/ 6500 w 257"/>
                <a:gd name="T11" fmla="*/ 6488 h 253"/>
                <a:gd name="T12" fmla="*/ 6500 w 257"/>
                <a:gd name="T13" fmla="*/ 6488 h 253"/>
                <a:gd name="T14" fmla="*/ 31631 w 257"/>
                <a:gd name="T15" fmla="*/ 6488 h 253"/>
                <a:gd name="T16" fmla="*/ 103994 w 257"/>
                <a:gd name="T17" fmla="*/ 79159 h 253"/>
                <a:gd name="T18" fmla="*/ 103994 w 257"/>
                <a:gd name="T19" fmla="*/ 79159 h 253"/>
                <a:gd name="T20" fmla="*/ 103994 w 257"/>
                <a:gd name="T21" fmla="*/ 103816 h 253"/>
                <a:gd name="T22" fmla="*/ 103994 w 257"/>
                <a:gd name="T23" fmla="*/ 103816 h 253"/>
                <a:gd name="T24" fmla="*/ 91428 w 257"/>
                <a:gd name="T25" fmla="*/ 109006 h 2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7" h="253">
                  <a:moveTo>
                    <a:pt x="211" y="252"/>
                  </a:moveTo>
                  <a:lnTo>
                    <a:pt x="211" y="252"/>
                  </a:lnTo>
                  <a:cubicBezTo>
                    <a:pt x="201" y="252"/>
                    <a:pt x="191" y="248"/>
                    <a:pt x="183" y="240"/>
                  </a:cubicBezTo>
                  <a:lnTo>
                    <a:pt x="15" y="73"/>
                  </a:lnTo>
                  <a:cubicBezTo>
                    <a:pt x="0" y="57"/>
                    <a:pt x="0" y="31"/>
                    <a:pt x="15" y="15"/>
                  </a:cubicBezTo>
                  <a:cubicBezTo>
                    <a:pt x="31" y="0"/>
                    <a:pt x="57" y="0"/>
                    <a:pt x="73" y="15"/>
                  </a:cubicBezTo>
                  <a:lnTo>
                    <a:pt x="240" y="183"/>
                  </a:lnTo>
                  <a:cubicBezTo>
                    <a:pt x="256" y="199"/>
                    <a:pt x="256" y="225"/>
                    <a:pt x="240" y="240"/>
                  </a:cubicBezTo>
                  <a:cubicBezTo>
                    <a:pt x="232" y="248"/>
                    <a:pt x="222" y="252"/>
                    <a:pt x="211" y="2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9" name="Freeform 68">
              <a:extLst>
                <a:ext uri="{FF2B5EF4-FFF2-40B4-BE49-F238E27FC236}">
                  <a16:creationId xmlns:a16="http://schemas.microsoft.com/office/drawing/2014/main" id="{73855A9C-9B8F-8341-86E1-61DA7BCB9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121" y="3559562"/>
              <a:ext cx="113281" cy="109439"/>
            </a:xfrm>
            <a:custGeom>
              <a:avLst/>
              <a:gdLst>
                <a:gd name="T0" fmla="*/ 93084 w 258"/>
                <a:gd name="T1" fmla="*/ 109006 h 253"/>
                <a:gd name="T2" fmla="*/ 93084 w 258"/>
                <a:gd name="T3" fmla="*/ 109006 h 253"/>
                <a:gd name="T4" fmla="*/ 80350 w 258"/>
                <a:gd name="T5" fmla="*/ 103816 h 253"/>
                <a:gd name="T6" fmla="*/ 7025 w 258"/>
                <a:gd name="T7" fmla="*/ 31577 h 253"/>
                <a:gd name="T8" fmla="*/ 7025 w 258"/>
                <a:gd name="T9" fmla="*/ 31577 h 253"/>
                <a:gd name="T10" fmla="*/ 7025 w 258"/>
                <a:gd name="T11" fmla="*/ 6488 h 253"/>
                <a:gd name="T12" fmla="*/ 7025 w 258"/>
                <a:gd name="T13" fmla="*/ 6488 h 253"/>
                <a:gd name="T14" fmla="*/ 32052 w 258"/>
                <a:gd name="T15" fmla="*/ 6488 h 253"/>
                <a:gd name="T16" fmla="*/ 105817 w 258"/>
                <a:gd name="T17" fmla="*/ 79159 h 253"/>
                <a:gd name="T18" fmla="*/ 105817 w 258"/>
                <a:gd name="T19" fmla="*/ 79159 h 253"/>
                <a:gd name="T20" fmla="*/ 105817 w 258"/>
                <a:gd name="T21" fmla="*/ 103816 h 253"/>
                <a:gd name="T22" fmla="*/ 105817 w 258"/>
                <a:gd name="T23" fmla="*/ 103816 h 253"/>
                <a:gd name="T24" fmla="*/ 93084 w 258"/>
                <a:gd name="T25" fmla="*/ 109006 h 2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8" h="253">
                  <a:moveTo>
                    <a:pt x="212" y="252"/>
                  </a:moveTo>
                  <a:lnTo>
                    <a:pt x="212" y="252"/>
                  </a:lnTo>
                  <a:cubicBezTo>
                    <a:pt x="201" y="252"/>
                    <a:pt x="191" y="248"/>
                    <a:pt x="183" y="240"/>
                  </a:cubicBezTo>
                  <a:lnTo>
                    <a:pt x="16" y="73"/>
                  </a:lnTo>
                  <a:cubicBezTo>
                    <a:pt x="0" y="57"/>
                    <a:pt x="0" y="31"/>
                    <a:pt x="16" y="15"/>
                  </a:cubicBezTo>
                  <a:cubicBezTo>
                    <a:pt x="32" y="0"/>
                    <a:pt x="57" y="0"/>
                    <a:pt x="73" y="15"/>
                  </a:cubicBezTo>
                  <a:lnTo>
                    <a:pt x="241" y="183"/>
                  </a:lnTo>
                  <a:cubicBezTo>
                    <a:pt x="257" y="199"/>
                    <a:pt x="257" y="225"/>
                    <a:pt x="241" y="240"/>
                  </a:cubicBezTo>
                  <a:cubicBezTo>
                    <a:pt x="232" y="248"/>
                    <a:pt x="222" y="252"/>
                    <a:pt x="212" y="2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0" name="Freeform 69">
              <a:extLst>
                <a:ext uri="{FF2B5EF4-FFF2-40B4-BE49-F238E27FC236}">
                  <a16:creationId xmlns:a16="http://schemas.microsoft.com/office/drawing/2014/main" id="{D87896AC-2064-D64D-A5CE-46BCAFEFD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961" y="3638280"/>
              <a:ext cx="111360" cy="109441"/>
            </a:xfrm>
            <a:custGeom>
              <a:avLst/>
              <a:gdLst>
                <a:gd name="T0" fmla="*/ 19066 w 257"/>
                <a:gd name="T1" fmla="*/ 109008 h 253"/>
                <a:gd name="T2" fmla="*/ 19066 w 257"/>
                <a:gd name="T3" fmla="*/ 109008 h 253"/>
                <a:gd name="T4" fmla="*/ 6500 w 257"/>
                <a:gd name="T5" fmla="*/ 104250 h 253"/>
                <a:gd name="T6" fmla="*/ 6500 w 257"/>
                <a:gd name="T7" fmla="*/ 104250 h 253"/>
                <a:gd name="T8" fmla="*/ 6500 w 257"/>
                <a:gd name="T9" fmla="*/ 79161 h 253"/>
                <a:gd name="T10" fmla="*/ 79295 w 257"/>
                <a:gd name="T11" fmla="*/ 6921 h 253"/>
                <a:gd name="T12" fmla="*/ 79295 w 257"/>
                <a:gd name="T13" fmla="*/ 6921 h 253"/>
                <a:gd name="T14" fmla="*/ 103994 w 257"/>
                <a:gd name="T15" fmla="*/ 6921 h 253"/>
                <a:gd name="T16" fmla="*/ 103994 w 257"/>
                <a:gd name="T17" fmla="*/ 6921 h 253"/>
                <a:gd name="T18" fmla="*/ 103994 w 257"/>
                <a:gd name="T19" fmla="*/ 31578 h 253"/>
                <a:gd name="T20" fmla="*/ 31631 w 257"/>
                <a:gd name="T21" fmla="*/ 104250 h 253"/>
                <a:gd name="T22" fmla="*/ 31631 w 257"/>
                <a:gd name="T23" fmla="*/ 104250 h 253"/>
                <a:gd name="T24" fmla="*/ 19066 w 257"/>
                <a:gd name="T25" fmla="*/ 109008 h 2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7" h="253">
                  <a:moveTo>
                    <a:pt x="44" y="252"/>
                  </a:moveTo>
                  <a:lnTo>
                    <a:pt x="44" y="252"/>
                  </a:lnTo>
                  <a:cubicBezTo>
                    <a:pt x="34" y="252"/>
                    <a:pt x="24" y="248"/>
                    <a:pt x="15" y="241"/>
                  </a:cubicBezTo>
                  <a:cubicBezTo>
                    <a:pt x="0" y="225"/>
                    <a:pt x="0" y="199"/>
                    <a:pt x="15" y="183"/>
                  </a:cubicBezTo>
                  <a:lnTo>
                    <a:pt x="183" y="16"/>
                  </a:lnTo>
                  <a:cubicBezTo>
                    <a:pt x="199" y="0"/>
                    <a:pt x="224" y="0"/>
                    <a:pt x="240" y="16"/>
                  </a:cubicBezTo>
                  <a:cubicBezTo>
                    <a:pt x="256" y="32"/>
                    <a:pt x="256" y="57"/>
                    <a:pt x="240" y="73"/>
                  </a:cubicBezTo>
                  <a:lnTo>
                    <a:pt x="73" y="241"/>
                  </a:lnTo>
                  <a:cubicBezTo>
                    <a:pt x="65" y="248"/>
                    <a:pt x="55" y="252"/>
                    <a:pt x="44" y="2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1" name="Freeform 70">
              <a:extLst>
                <a:ext uri="{FF2B5EF4-FFF2-40B4-BE49-F238E27FC236}">
                  <a16:creationId xmlns:a16="http://schemas.microsoft.com/office/drawing/2014/main" id="{CEE4EA9A-0550-8944-A589-8E8E98A65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121" y="3638280"/>
              <a:ext cx="113281" cy="109441"/>
            </a:xfrm>
            <a:custGeom>
              <a:avLst/>
              <a:gdLst>
                <a:gd name="T0" fmla="*/ 19319 w 258"/>
                <a:gd name="T1" fmla="*/ 109008 h 253"/>
                <a:gd name="T2" fmla="*/ 19319 w 258"/>
                <a:gd name="T3" fmla="*/ 109008 h 253"/>
                <a:gd name="T4" fmla="*/ 7025 w 258"/>
                <a:gd name="T5" fmla="*/ 104250 h 253"/>
                <a:gd name="T6" fmla="*/ 7025 w 258"/>
                <a:gd name="T7" fmla="*/ 104250 h 253"/>
                <a:gd name="T8" fmla="*/ 7025 w 258"/>
                <a:gd name="T9" fmla="*/ 79161 h 253"/>
                <a:gd name="T10" fmla="*/ 80350 w 258"/>
                <a:gd name="T11" fmla="*/ 6921 h 253"/>
                <a:gd name="T12" fmla="*/ 80350 w 258"/>
                <a:gd name="T13" fmla="*/ 6921 h 253"/>
                <a:gd name="T14" fmla="*/ 105817 w 258"/>
                <a:gd name="T15" fmla="*/ 6921 h 253"/>
                <a:gd name="T16" fmla="*/ 105817 w 258"/>
                <a:gd name="T17" fmla="*/ 6921 h 253"/>
                <a:gd name="T18" fmla="*/ 105817 w 258"/>
                <a:gd name="T19" fmla="*/ 31578 h 253"/>
                <a:gd name="T20" fmla="*/ 32052 w 258"/>
                <a:gd name="T21" fmla="*/ 104250 h 253"/>
                <a:gd name="T22" fmla="*/ 32052 w 258"/>
                <a:gd name="T23" fmla="*/ 104250 h 253"/>
                <a:gd name="T24" fmla="*/ 19319 w 258"/>
                <a:gd name="T25" fmla="*/ 109008 h 2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8" h="253">
                  <a:moveTo>
                    <a:pt x="44" y="252"/>
                  </a:moveTo>
                  <a:lnTo>
                    <a:pt x="44" y="252"/>
                  </a:lnTo>
                  <a:cubicBezTo>
                    <a:pt x="34" y="252"/>
                    <a:pt x="24" y="248"/>
                    <a:pt x="16" y="241"/>
                  </a:cubicBezTo>
                  <a:cubicBezTo>
                    <a:pt x="0" y="225"/>
                    <a:pt x="0" y="199"/>
                    <a:pt x="16" y="183"/>
                  </a:cubicBezTo>
                  <a:lnTo>
                    <a:pt x="183" y="16"/>
                  </a:lnTo>
                  <a:cubicBezTo>
                    <a:pt x="199" y="0"/>
                    <a:pt x="225" y="0"/>
                    <a:pt x="241" y="16"/>
                  </a:cubicBezTo>
                  <a:cubicBezTo>
                    <a:pt x="257" y="32"/>
                    <a:pt x="257" y="57"/>
                    <a:pt x="241" y="73"/>
                  </a:cubicBezTo>
                  <a:lnTo>
                    <a:pt x="73" y="241"/>
                  </a:lnTo>
                  <a:cubicBezTo>
                    <a:pt x="65" y="248"/>
                    <a:pt x="54" y="252"/>
                    <a:pt x="44" y="2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2" name="Freeform 71">
              <a:extLst>
                <a:ext uri="{FF2B5EF4-FFF2-40B4-BE49-F238E27FC236}">
                  <a16:creationId xmlns:a16="http://schemas.microsoft.com/office/drawing/2014/main" id="{B5C1EEEE-3B6B-3E49-87AF-FFDE270E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3921" y="3634441"/>
              <a:ext cx="1367040" cy="36481"/>
            </a:xfrm>
            <a:custGeom>
              <a:avLst/>
              <a:gdLst>
                <a:gd name="T0" fmla="*/ 1348749 w 3139"/>
                <a:gd name="T1" fmla="*/ 36036 h 82"/>
                <a:gd name="T2" fmla="*/ 17420 w 3139"/>
                <a:gd name="T3" fmla="*/ 36036 h 82"/>
                <a:gd name="T4" fmla="*/ 17420 w 3139"/>
                <a:gd name="T5" fmla="*/ 36036 h 82"/>
                <a:gd name="T6" fmla="*/ 0 w 3139"/>
                <a:gd name="T7" fmla="*/ 18241 h 82"/>
                <a:gd name="T8" fmla="*/ 0 w 3139"/>
                <a:gd name="T9" fmla="*/ 18241 h 82"/>
                <a:gd name="T10" fmla="*/ 17420 w 3139"/>
                <a:gd name="T11" fmla="*/ 0 h 82"/>
                <a:gd name="T12" fmla="*/ 1348749 w 3139"/>
                <a:gd name="T13" fmla="*/ 0 h 82"/>
                <a:gd name="T14" fmla="*/ 1348749 w 3139"/>
                <a:gd name="T15" fmla="*/ 0 h 82"/>
                <a:gd name="T16" fmla="*/ 1366604 w 3139"/>
                <a:gd name="T17" fmla="*/ 18241 h 82"/>
                <a:gd name="T18" fmla="*/ 1366604 w 3139"/>
                <a:gd name="T19" fmla="*/ 18241 h 82"/>
                <a:gd name="T20" fmla="*/ 1348749 w 3139"/>
                <a:gd name="T21" fmla="*/ 36036 h 8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139" h="82">
                  <a:moveTo>
                    <a:pt x="3097" y="81"/>
                  </a:moveTo>
                  <a:lnTo>
                    <a:pt x="40" y="81"/>
                  </a:lnTo>
                  <a:cubicBezTo>
                    <a:pt x="18" y="81"/>
                    <a:pt x="0" y="63"/>
                    <a:pt x="0" y="41"/>
                  </a:cubicBezTo>
                  <a:cubicBezTo>
                    <a:pt x="0" y="18"/>
                    <a:pt x="18" y="0"/>
                    <a:pt x="40" y="0"/>
                  </a:cubicBezTo>
                  <a:lnTo>
                    <a:pt x="3097" y="0"/>
                  </a:lnTo>
                  <a:cubicBezTo>
                    <a:pt x="3120" y="0"/>
                    <a:pt x="3138" y="18"/>
                    <a:pt x="3138" y="41"/>
                  </a:cubicBezTo>
                  <a:cubicBezTo>
                    <a:pt x="3138" y="63"/>
                    <a:pt x="3120" y="81"/>
                    <a:pt x="3097" y="8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3" name="Freeform 72">
              <a:extLst>
                <a:ext uri="{FF2B5EF4-FFF2-40B4-BE49-F238E27FC236}">
                  <a16:creationId xmlns:a16="http://schemas.microsoft.com/office/drawing/2014/main" id="{76DFB50F-C212-ED45-9A7C-6241E3EC5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3202" y="3563401"/>
              <a:ext cx="211200" cy="176640"/>
            </a:xfrm>
            <a:custGeom>
              <a:avLst/>
              <a:gdLst>
                <a:gd name="T0" fmla="*/ 190691 w 484"/>
                <a:gd name="T1" fmla="*/ 176205 h 406"/>
                <a:gd name="T2" fmla="*/ 190691 w 484"/>
                <a:gd name="T3" fmla="*/ 176205 h 406"/>
                <a:gd name="T4" fmla="*/ 184145 w 484"/>
                <a:gd name="T5" fmla="*/ 175335 h 406"/>
                <a:gd name="T6" fmla="*/ 11345 w 484"/>
                <a:gd name="T7" fmla="*/ 105288 h 406"/>
                <a:gd name="T8" fmla="*/ 11345 w 484"/>
                <a:gd name="T9" fmla="*/ 105288 h 406"/>
                <a:gd name="T10" fmla="*/ 0 w 484"/>
                <a:gd name="T11" fmla="*/ 89190 h 406"/>
                <a:gd name="T12" fmla="*/ 0 w 484"/>
                <a:gd name="T13" fmla="*/ 89190 h 406"/>
                <a:gd name="T14" fmla="*/ 11345 w 484"/>
                <a:gd name="T15" fmla="*/ 72657 h 406"/>
                <a:gd name="T16" fmla="*/ 184145 w 484"/>
                <a:gd name="T17" fmla="*/ 3481 h 406"/>
                <a:gd name="T18" fmla="*/ 184145 w 484"/>
                <a:gd name="T19" fmla="*/ 3481 h 406"/>
                <a:gd name="T20" fmla="*/ 206836 w 484"/>
                <a:gd name="T21" fmla="*/ 13487 h 406"/>
                <a:gd name="T22" fmla="*/ 206836 w 484"/>
                <a:gd name="T23" fmla="*/ 13487 h 406"/>
                <a:gd name="T24" fmla="*/ 197236 w 484"/>
                <a:gd name="T25" fmla="*/ 36546 h 406"/>
                <a:gd name="T26" fmla="*/ 65018 w 484"/>
                <a:gd name="T27" fmla="*/ 89190 h 406"/>
                <a:gd name="T28" fmla="*/ 197236 w 484"/>
                <a:gd name="T29" fmla="*/ 142704 h 406"/>
                <a:gd name="T30" fmla="*/ 197236 w 484"/>
                <a:gd name="T31" fmla="*/ 142704 h 406"/>
                <a:gd name="T32" fmla="*/ 206836 w 484"/>
                <a:gd name="T33" fmla="*/ 165328 h 406"/>
                <a:gd name="T34" fmla="*/ 206836 w 484"/>
                <a:gd name="T35" fmla="*/ 165328 h 406"/>
                <a:gd name="T36" fmla="*/ 190691 w 484"/>
                <a:gd name="T37" fmla="*/ 176205 h 40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84" h="406">
                  <a:moveTo>
                    <a:pt x="437" y="405"/>
                  </a:moveTo>
                  <a:lnTo>
                    <a:pt x="437" y="405"/>
                  </a:lnTo>
                  <a:cubicBezTo>
                    <a:pt x="432" y="405"/>
                    <a:pt x="427" y="405"/>
                    <a:pt x="422" y="403"/>
                  </a:cubicBezTo>
                  <a:lnTo>
                    <a:pt x="26" y="242"/>
                  </a:lnTo>
                  <a:cubicBezTo>
                    <a:pt x="10" y="236"/>
                    <a:pt x="0" y="221"/>
                    <a:pt x="0" y="205"/>
                  </a:cubicBezTo>
                  <a:cubicBezTo>
                    <a:pt x="1" y="188"/>
                    <a:pt x="11" y="173"/>
                    <a:pt x="26" y="167"/>
                  </a:cubicBezTo>
                  <a:lnTo>
                    <a:pt x="422" y="8"/>
                  </a:lnTo>
                  <a:cubicBezTo>
                    <a:pt x="443" y="0"/>
                    <a:pt x="466" y="10"/>
                    <a:pt x="474" y="31"/>
                  </a:cubicBezTo>
                  <a:cubicBezTo>
                    <a:pt x="483" y="52"/>
                    <a:pt x="472" y="76"/>
                    <a:pt x="452" y="84"/>
                  </a:cubicBezTo>
                  <a:lnTo>
                    <a:pt x="149" y="205"/>
                  </a:lnTo>
                  <a:lnTo>
                    <a:pt x="452" y="328"/>
                  </a:lnTo>
                  <a:cubicBezTo>
                    <a:pt x="473" y="336"/>
                    <a:pt x="483" y="360"/>
                    <a:pt x="474" y="380"/>
                  </a:cubicBezTo>
                  <a:cubicBezTo>
                    <a:pt x="468" y="396"/>
                    <a:pt x="453" y="405"/>
                    <a:pt x="437" y="40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4" name="Freeform 73">
              <a:extLst>
                <a:ext uri="{FF2B5EF4-FFF2-40B4-BE49-F238E27FC236}">
                  <a16:creationId xmlns:a16="http://schemas.microsoft.com/office/drawing/2014/main" id="{9E900ECE-A27D-B743-A688-23B802B4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0161" y="3507720"/>
              <a:ext cx="520321" cy="163201"/>
            </a:xfrm>
            <a:custGeom>
              <a:avLst/>
              <a:gdLst>
                <a:gd name="T0" fmla="*/ 61394 w 1195"/>
                <a:gd name="T1" fmla="*/ 127419 h 374"/>
                <a:gd name="T2" fmla="*/ 349203 w 1195"/>
                <a:gd name="T3" fmla="*/ 127419 h 374"/>
                <a:gd name="T4" fmla="*/ 454138 w 1195"/>
                <a:gd name="T5" fmla="*/ 35346 h 374"/>
                <a:gd name="T6" fmla="*/ 153266 w 1195"/>
                <a:gd name="T7" fmla="*/ 35346 h 374"/>
                <a:gd name="T8" fmla="*/ 61394 w 1195"/>
                <a:gd name="T9" fmla="*/ 127419 h 374"/>
                <a:gd name="T10" fmla="*/ 355734 w 1195"/>
                <a:gd name="T11" fmla="*/ 162765 h 374"/>
                <a:gd name="T12" fmla="*/ 19158 w 1195"/>
                <a:gd name="T13" fmla="*/ 162765 h 374"/>
                <a:gd name="T14" fmla="*/ 19158 w 1195"/>
                <a:gd name="T15" fmla="*/ 162765 h 374"/>
                <a:gd name="T16" fmla="*/ 2612 w 1195"/>
                <a:gd name="T17" fmla="*/ 151855 h 374"/>
                <a:gd name="T18" fmla="*/ 2612 w 1195"/>
                <a:gd name="T19" fmla="*/ 151855 h 374"/>
                <a:gd name="T20" fmla="*/ 6531 w 1195"/>
                <a:gd name="T21" fmla="*/ 132655 h 374"/>
                <a:gd name="T22" fmla="*/ 133672 w 1195"/>
                <a:gd name="T23" fmla="*/ 5673 h 374"/>
                <a:gd name="T24" fmla="*/ 133672 w 1195"/>
                <a:gd name="T25" fmla="*/ 5673 h 374"/>
                <a:gd name="T26" fmla="*/ 145864 w 1195"/>
                <a:gd name="T27" fmla="*/ 0 h 374"/>
                <a:gd name="T28" fmla="*/ 501163 w 1195"/>
                <a:gd name="T29" fmla="*/ 0 h 374"/>
                <a:gd name="T30" fmla="*/ 501163 w 1195"/>
                <a:gd name="T31" fmla="*/ 0 h 374"/>
                <a:gd name="T32" fmla="*/ 517709 w 1195"/>
                <a:gd name="T33" fmla="*/ 11782 h 374"/>
                <a:gd name="T34" fmla="*/ 517709 w 1195"/>
                <a:gd name="T35" fmla="*/ 11782 h 374"/>
                <a:gd name="T36" fmla="*/ 512484 w 1195"/>
                <a:gd name="T37" fmla="*/ 30982 h 374"/>
                <a:gd name="T38" fmla="*/ 367490 w 1195"/>
                <a:gd name="T39" fmla="*/ 158401 h 374"/>
                <a:gd name="T40" fmla="*/ 367490 w 1195"/>
                <a:gd name="T41" fmla="*/ 158401 h 374"/>
                <a:gd name="T42" fmla="*/ 355734 w 1195"/>
                <a:gd name="T43" fmla="*/ 162765 h 37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95" h="374">
                  <a:moveTo>
                    <a:pt x="141" y="292"/>
                  </a:moveTo>
                  <a:lnTo>
                    <a:pt x="802" y="292"/>
                  </a:lnTo>
                  <a:lnTo>
                    <a:pt x="1043" y="81"/>
                  </a:lnTo>
                  <a:lnTo>
                    <a:pt x="352" y="81"/>
                  </a:lnTo>
                  <a:lnTo>
                    <a:pt x="141" y="292"/>
                  </a:lnTo>
                  <a:close/>
                  <a:moveTo>
                    <a:pt x="817" y="373"/>
                  </a:moveTo>
                  <a:lnTo>
                    <a:pt x="44" y="373"/>
                  </a:lnTo>
                  <a:cubicBezTo>
                    <a:pt x="27" y="373"/>
                    <a:pt x="13" y="363"/>
                    <a:pt x="6" y="348"/>
                  </a:cubicBezTo>
                  <a:cubicBezTo>
                    <a:pt x="0" y="333"/>
                    <a:pt x="3" y="316"/>
                    <a:pt x="15" y="304"/>
                  </a:cubicBezTo>
                  <a:lnTo>
                    <a:pt x="307" y="13"/>
                  </a:lnTo>
                  <a:cubicBezTo>
                    <a:pt x="315" y="5"/>
                    <a:pt x="325" y="0"/>
                    <a:pt x="335" y="0"/>
                  </a:cubicBezTo>
                  <a:lnTo>
                    <a:pt x="1151" y="0"/>
                  </a:lnTo>
                  <a:cubicBezTo>
                    <a:pt x="1167" y="0"/>
                    <a:pt x="1182" y="11"/>
                    <a:pt x="1189" y="27"/>
                  </a:cubicBezTo>
                  <a:cubicBezTo>
                    <a:pt x="1194" y="43"/>
                    <a:pt x="1190" y="60"/>
                    <a:pt x="1177" y="71"/>
                  </a:cubicBezTo>
                  <a:lnTo>
                    <a:pt x="844" y="363"/>
                  </a:lnTo>
                  <a:cubicBezTo>
                    <a:pt x="836" y="370"/>
                    <a:pt x="827" y="373"/>
                    <a:pt x="817" y="3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5" name="Freeform 74">
              <a:extLst>
                <a:ext uri="{FF2B5EF4-FFF2-40B4-BE49-F238E27FC236}">
                  <a16:creationId xmlns:a16="http://schemas.microsoft.com/office/drawing/2014/main" id="{80CB1CFF-8AE3-1649-889C-3C5E3C863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0161" y="3640202"/>
              <a:ext cx="520321" cy="163199"/>
            </a:xfrm>
            <a:custGeom>
              <a:avLst/>
              <a:gdLst>
                <a:gd name="T0" fmla="*/ 153266 w 1195"/>
                <a:gd name="T1" fmla="*/ 127759 h 373"/>
                <a:gd name="T2" fmla="*/ 454138 w 1195"/>
                <a:gd name="T3" fmla="*/ 127759 h 373"/>
                <a:gd name="T4" fmla="*/ 349203 w 1195"/>
                <a:gd name="T5" fmla="*/ 35440 h 373"/>
                <a:gd name="T6" fmla="*/ 61394 w 1195"/>
                <a:gd name="T7" fmla="*/ 35440 h 373"/>
                <a:gd name="T8" fmla="*/ 153266 w 1195"/>
                <a:gd name="T9" fmla="*/ 127759 h 373"/>
                <a:gd name="T10" fmla="*/ 501163 w 1195"/>
                <a:gd name="T11" fmla="*/ 162761 h 373"/>
                <a:gd name="T12" fmla="*/ 145864 w 1195"/>
                <a:gd name="T13" fmla="*/ 162761 h 373"/>
                <a:gd name="T14" fmla="*/ 145864 w 1195"/>
                <a:gd name="T15" fmla="*/ 162761 h 373"/>
                <a:gd name="T16" fmla="*/ 133672 w 1195"/>
                <a:gd name="T17" fmla="*/ 157949 h 373"/>
                <a:gd name="T18" fmla="*/ 6531 w 1195"/>
                <a:gd name="T19" fmla="*/ 30190 h 373"/>
                <a:gd name="T20" fmla="*/ 6531 w 1195"/>
                <a:gd name="T21" fmla="*/ 30190 h 373"/>
                <a:gd name="T22" fmla="*/ 2612 w 1195"/>
                <a:gd name="T23" fmla="*/ 10938 h 373"/>
                <a:gd name="T24" fmla="*/ 2612 w 1195"/>
                <a:gd name="T25" fmla="*/ 10938 h 373"/>
                <a:gd name="T26" fmla="*/ 19158 w 1195"/>
                <a:gd name="T27" fmla="*/ 0 h 373"/>
                <a:gd name="T28" fmla="*/ 355734 w 1195"/>
                <a:gd name="T29" fmla="*/ 0 h 373"/>
                <a:gd name="T30" fmla="*/ 355734 w 1195"/>
                <a:gd name="T31" fmla="*/ 0 h 373"/>
                <a:gd name="T32" fmla="*/ 367490 w 1195"/>
                <a:gd name="T33" fmla="*/ 4375 h 373"/>
                <a:gd name="T34" fmla="*/ 512484 w 1195"/>
                <a:gd name="T35" fmla="*/ 132134 h 373"/>
                <a:gd name="T36" fmla="*/ 512484 w 1195"/>
                <a:gd name="T37" fmla="*/ 132134 h 373"/>
                <a:gd name="T38" fmla="*/ 517709 w 1195"/>
                <a:gd name="T39" fmla="*/ 151823 h 373"/>
                <a:gd name="T40" fmla="*/ 517709 w 1195"/>
                <a:gd name="T41" fmla="*/ 151823 h 373"/>
                <a:gd name="T42" fmla="*/ 501163 w 1195"/>
                <a:gd name="T43" fmla="*/ 162761 h 37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95" h="373">
                  <a:moveTo>
                    <a:pt x="352" y="292"/>
                  </a:moveTo>
                  <a:lnTo>
                    <a:pt x="1043" y="292"/>
                  </a:lnTo>
                  <a:lnTo>
                    <a:pt x="802" y="81"/>
                  </a:lnTo>
                  <a:lnTo>
                    <a:pt x="141" y="81"/>
                  </a:lnTo>
                  <a:lnTo>
                    <a:pt x="352" y="292"/>
                  </a:lnTo>
                  <a:close/>
                  <a:moveTo>
                    <a:pt x="1151" y="372"/>
                  </a:moveTo>
                  <a:lnTo>
                    <a:pt x="335" y="372"/>
                  </a:lnTo>
                  <a:cubicBezTo>
                    <a:pt x="325" y="372"/>
                    <a:pt x="315" y="368"/>
                    <a:pt x="307" y="361"/>
                  </a:cubicBezTo>
                  <a:lnTo>
                    <a:pt x="15" y="69"/>
                  </a:lnTo>
                  <a:cubicBezTo>
                    <a:pt x="3" y="58"/>
                    <a:pt x="0" y="40"/>
                    <a:pt x="6" y="25"/>
                  </a:cubicBezTo>
                  <a:cubicBezTo>
                    <a:pt x="13" y="10"/>
                    <a:pt x="27" y="0"/>
                    <a:pt x="44" y="0"/>
                  </a:cubicBezTo>
                  <a:lnTo>
                    <a:pt x="817" y="0"/>
                  </a:lnTo>
                  <a:cubicBezTo>
                    <a:pt x="827" y="0"/>
                    <a:pt x="836" y="4"/>
                    <a:pt x="844" y="10"/>
                  </a:cubicBezTo>
                  <a:lnTo>
                    <a:pt x="1177" y="302"/>
                  </a:lnTo>
                  <a:cubicBezTo>
                    <a:pt x="1190" y="313"/>
                    <a:pt x="1194" y="331"/>
                    <a:pt x="1189" y="347"/>
                  </a:cubicBezTo>
                  <a:cubicBezTo>
                    <a:pt x="1182" y="362"/>
                    <a:pt x="1167" y="372"/>
                    <a:pt x="1151" y="3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6" name="Freeform 75">
              <a:extLst>
                <a:ext uri="{FF2B5EF4-FFF2-40B4-BE49-F238E27FC236}">
                  <a16:creationId xmlns:a16="http://schemas.microsoft.com/office/drawing/2014/main" id="{FC459C50-4878-E046-B21B-BE418F3CC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3041" y="3559562"/>
              <a:ext cx="111360" cy="109439"/>
            </a:xfrm>
            <a:custGeom>
              <a:avLst/>
              <a:gdLst>
                <a:gd name="T0" fmla="*/ 19066 w 257"/>
                <a:gd name="T1" fmla="*/ 109006 h 253"/>
                <a:gd name="T2" fmla="*/ 19066 w 257"/>
                <a:gd name="T3" fmla="*/ 109006 h 253"/>
                <a:gd name="T4" fmla="*/ 6500 w 257"/>
                <a:gd name="T5" fmla="*/ 103816 h 253"/>
                <a:gd name="T6" fmla="*/ 6500 w 257"/>
                <a:gd name="T7" fmla="*/ 103816 h 253"/>
                <a:gd name="T8" fmla="*/ 6500 w 257"/>
                <a:gd name="T9" fmla="*/ 79159 h 253"/>
                <a:gd name="T10" fmla="*/ 79729 w 257"/>
                <a:gd name="T11" fmla="*/ 6488 h 253"/>
                <a:gd name="T12" fmla="*/ 79729 w 257"/>
                <a:gd name="T13" fmla="*/ 6488 h 253"/>
                <a:gd name="T14" fmla="*/ 103994 w 257"/>
                <a:gd name="T15" fmla="*/ 6488 h 253"/>
                <a:gd name="T16" fmla="*/ 103994 w 257"/>
                <a:gd name="T17" fmla="*/ 6488 h 253"/>
                <a:gd name="T18" fmla="*/ 103994 w 257"/>
                <a:gd name="T19" fmla="*/ 31577 h 253"/>
                <a:gd name="T20" fmla="*/ 31631 w 257"/>
                <a:gd name="T21" fmla="*/ 103816 h 253"/>
                <a:gd name="T22" fmla="*/ 31631 w 257"/>
                <a:gd name="T23" fmla="*/ 103816 h 253"/>
                <a:gd name="T24" fmla="*/ 19066 w 257"/>
                <a:gd name="T25" fmla="*/ 109006 h 2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7" h="253">
                  <a:moveTo>
                    <a:pt x="44" y="252"/>
                  </a:moveTo>
                  <a:lnTo>
                    <a:pt x="44" y="252"/>
                  </a:lnTo>
                  <a:cubicBezTo>
                    <a:pt x="34" y="252"/>
                    <a:pt x="24" y="248"/>
                    <a:pt x="15" y="240"/>
                  </a:cubicBezTo>
                  <a:cubicBezTo>
                    <a:pt x="0" y="225"/>
                    <a:pt x="0" y="199"/>
                    <a:pt x="15" y="183"/>
                  </a:cubicBezTo>
                  <a:lnTo>
                    <a:pt x="184" y="15"/>
                  </a:lnTo>
                  <a:cubicBezTo>
                    <a:pt x="199" y="0"/>
                    <a:pt x="225" y="0"/>
                    <a:pt x="240" y="15"/>
                  </a:cubicBezTo>
                  <a:cubicBezTo>
                    <a:pt x="256" y="31"/>
                    <a:pt x="256" y="57"/>
                    <a:pt x="240" y="73"/>
                  </a:cubicBezTo>
                  <a:lnTo>
                    <a:pt x="73" y="240"/>
                  </a:lnTo>
                  <a:cubicBezTo>
                    <a:pt x="65" y="248"/>
                    <a:pt x="55" y="252"/>
                    <a:pt x="44" y="2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7" name="Freeform 76">
              <a:extLst>
                <a:ext uri="{FF2B5EF4-FFF2-40B4-BE49-F238E27FC236}">
                  <a16:creationId xmlns:a16="http://schemas.microsoft.com/office/drawing/2014/main" id="{7792E5E3-80F2-7C43-AA0F-145470FB2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881" y="3559562"/>
              <a:ext cx="111360" cy="109439"/>
            </a:xfrm>
            <a:custGeom>
              <a:avLst/>
              <a:gdLst>
                <a:gd name="T0" fmla="*/ 19066 w 257"/>
                <a:gd name="T1" fmla="*/ 109006 h 253"/>
                <a:gd name="T2" fmla="*/ 19066 w 257"/>
                <a:gd name="T3" fmla="*/ 109006 h 253"/>
                <a:gd name="T4" fmla="*/ 6933 w 257"/>
                <a:gd name="T5" fmla="*/ 103816 h 253"/>
                <a:gd name="T6" fmla="*/ 6933 w 257"/>
                <a:gd name="T7" fmla="*/ 103816 h 253"/>
                <a:gd name="T8" fmla="*/ 6933 w 257"/>
                <a:gd name="T9" fmla="*/ 79159 h 253"/>
                <a:gd name="T10" fmla="*/ 79295 w 257"/>
                <a:gd name="T11" fmla="*/ 6488 h 253"/>
                <a:gd name="T12" fmla="*/ 79295 w 257"/>
                <a:gd name="T13" fmla="*/ 6488 h 253"/>
                <a:gd name="T14" fmla="*/ 103994 w 257"/>
                <a:gd name="T15" fmla="*/ 6488 h 253"/>
                <a:gd name="T16" fmla="*/ 103994 w 257"/>
                <a:gd name="T17" fmla="*/ 6488 h 253"/>
                <a:gd name="T18" fmla="*/ 103994 w 257"/>
                <a:gd name="T19" fmla="*/ 31577 h 253"/>
                <a:gd name="T20" fmla="*/ 31631 w 257"/>
                <a:gd name="T21" fmla="*/ 103816 h 253"/>
                <a:gd name="T22" fmla="*/ 31631 w 257"/>
                <a:gd name="T23" fmla="*/ 103816 h 253"/>
                <a:gd name="T24" fmla="*/ 19066 w 257"/>
                <a:gd name="T25" fmla="*/ 109006 h 2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7" h="253">
                  <a:moveTo>
                    <a:pt x="44" y="252"/>
                  </a:moveTo>
                  <a:lnTo>
                    <a:pt x="44" y="252"/>
                  </a:lnTo>
                  <a:cubicBezTo>
                    <a:pt x="34" y="252"/>
                    <a:pt x="23" y="248"/>
                    <a:pt x="16" y="240"/>
                  </a:cubicBezTo>
                  <a:cubicBezTo>
                    <a:pt x="0" y="225"/>
                    <a:pt x="0" y="199"/>
                    <a:pt x="16" y="183"/>
                  </a:cubicBezTo>
                  <a:lnTo>
                    <a:pt x="183" y="15"/>
                  </a:lnTo>
                  <a:cubicBezTo>
                    <a:pt x="199" y="0"/>
                    <a:pt x="224" y="0"/>
                    <a:pt x="240" y="15"/>
                  </a:cubicBezTo>
                  <a:cubicBezTo>
                    <a:pt x="256" y="31"/>
                    <a:pt x="256" y="57"/>
                    <a:pt x="240" y="73"/>
                  </a:cubicBezTo>
                  <a:lnTo>
                    <a:pt x="73" y="240"/>
                  </a:lnTo>
                  <a:cubicBezTo>
                    <a:pt x="65" y="248"/>
                    <a:pt x="55" y="252"/>
                    <a:pt x="44" y="2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8" name="Freeform 77">
              <a:extLst>
                <a:ext uri="{FF2B5EF4-FFF2-40B4-BE49-F238E27FC236}">
                  <a16:creationId xmlns:a16="http://schemas.microsoft.com/office/drawing/2014/main" id="{88266F66-39B1-AC42-B293-2EFE2E74B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3041" y="3638280"/>
              <a:ext cx="111360" cy="109441"/>
            </a:xfrm>
            <a:custGeom>
              <a:avLst/>
              <a:gdLst>
                <a:gd name="T0" fmla="*/ 91861 w 257"/>
                <a:gd name="T1" fmla="*/ 109008 h 253"/>
                <a:gd name="T2" fmla="*/ 91861 w 257"/>
                <a:gd name="T3" fmla="*/ 109008 h 253"/>
                <a:gd name="T4" fmla="*/ 79729 w 257"/>
                <a:gd name="T5" fmla="*/ 104250 h 253"/>
                <a:gd name="T6" fmla="*/ 6500 w 257"/>
                <a:gd name="T7" fmla="*/ 31578 h 253"/>
                <a:gd name="T8" fmla="*/ 6500 w 257"/>
                <a:gd name="T9" fmla="*/ 31578 h 253"/>
                <a:gd name="T10" fmla="*/ 6500 w 257"/>
                <a:gd name="T11" fmla="*/ 6921 h 253"/>
                <a:gd name="T12" fmla="*/ 6500 w 257"/>
                <a:gd name="T13" fmla="*/ 6921 h 253"/>
                <a:gd name="T14" fmla="*/ 31631 w 257"/>
                <a:gd name="T15" fmla="*/ 6921 h 253"/>
                <a:gd name="T16" fmla="*/ 103994 w 257"/>
                <a:gd name="T17" fmla="*/ 79161 h 253"/>
                <a:gd name="T18" fmla="*/ 103994 w 257"/>
                <a:gd name="T19" fmla="*/ 79161 h 253"/>
                <a:gd name="T20" fmla="*/ 103994 w 257"/>
                <a:gd name="T21" fmla="*/ 104250 h 253"/>
                <a:gd name="T22" fmla="*/ 103994 w 257"/>
                <a:gd name="T23" fmla="*/ 104250 h 253"/>
                <a:gd name="T24" fmla="*/ 91861 w 257"/>
                <a:gd name="T25" fmla="*/ 109008 h 2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7" h="253">
                  <a:moveTo>
                    <a:pt x="212" y="252"/>
                  </a:moveTo>
                  <a:lnTo>
                    <a:pt x="212" y="252"/>
                  </a:lnTo>
                  <a:cubicBezTo>
                    <a:pt x="202" y="252"/>
                    <a:pt x="191" y="248"/>
                    <a:pt x="184" y="241"/>
                  </a:cubicBezTo>
                  <a:lnTo>
                    <a:pt x="15" y="73"/>
                  </a:lnTo>
                  <a:cubicBezTo>
                    <a:pt x="0" y="57"/>
                    <a:pt x="0" y="32"/>
                    <a:pt x="15" y="16"/>
                  </a:cubicBezTo>
                  <a:cubicBezTo>
                    <a:pt x="31" y="0"/>
                    <a:pt x="57" y="0"/>
                    <a:pt x="73" y="16"/>
                  </a:cubicBezTo>
                  <a:lnTo>
                    <a:pt x="240" y="183"/>
                  </a:lnTo>
                  <a:cubicBezTo>
                    <a:pt x="256" y="199"/>
                    <a:pt x="256" y="225"/>
                    <a:pt x="240" y="241"/>
                  </a:cubicBezTo>
                  <a:cubicBezTo>
                    <a:pt x="232" y="248"/>
                    <a:pt x="222" y="252"/>
                    <a:pt x="212" y="2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09" name="Freeform 78">
              <a:extLst>
                <a:ext uri="{FF2B5EF4-FFF2-40B4-BE49-F238E27FC236}">
                  <a16:creationId xmlns:a16="http://schemas.microsoft.com/office/drawing/2014/main" id="{0B7B109C-27CC-9045-B0EB-EF45B0CB5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881" y="3638280"/>
              <a:ext cx="111360" cy="109441"/>
            </a:xfrm>
            <a:custGeom>
              <a:avLst/>
              <a:gdLst>
                <a:gd name="T0" fmla="*/ 91861 w 257"/>
                <a:gd name="T1" fmla="*/ 109008 h 253"/>
                <a:gd name="T2" fmla="*/ 91861 w 257"/>
                <a:gd name="T3" fmla="*/ 109008 h 253"/>
                <a:gd name="T4" fmla="*/ 79295 w 257"/>
                <a:gd name="T5" fmla="*/ 104250 h 253"/>
                <a:gd name="T6" fmla="*/ 6933 w 257"/>
                <a:gd name="T7" fmla="*/ 31578 h 253"/>
                <a:gd name="T8" fmla="*/ 6933 w 257"/>
                <a:gd name="T9" fmla="*/ 31578 h 253"/>
                <a:gd name="T10" fmla="*/ 6933 w 257"/>
                <a:gd name="T11" fmla="*/ 6921 h 253"/>
                <a:gd name="T12" fmla="*/ 6933 w 257"/>
                <a:gd name="T13" fmla="*/ 6921 h 253"/>
                <a:gd name="T14" fmla="*/ 31631 w 257"/>
                <a:gd name="T15" fmla="*/ 6921 h 253"/>
                <a:gd name="T16" fmla="*/ 103994 w 257"/>
                <a:gd name="T17" fmla="*/ 79161 h 253"/>
                <a:gd name="T18" fmla="*/ 103994 w 257"/>
                <a:gd name="T19" fmla="*/ 79161 h 253"/>
                <a:gd name="T20" fmla="*/ 103994 w 257"/>
                <a:gd name="T21" fmla="*/ 104250 h 253"/>
                <a:gd name="T22" fmla="*/ 103994 w 257"/>
                <a:gd name="T23" fmla="*/ 104250 h 253"/>
                <a:gd name="T24" fmla="*/ 91861 w 257"/>
                <a:gd name="T25" fmla="*/ 109008 h 2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7" h="253">
                  <a:moveTo>
                    <a:pt x="212" y="252"/>
                  </a:moveTo>
                  <a:lnTo>
                    <a:pt x="212" y="252"/>
                  </a:lnTo>
                  <a:cubicBezTo>
                    <a:pt x="201" y="252"/>
                    <a:pt x="191" y="248"/>
                    <a:pt x="183" y="241"/>
                  </a:cubicBezTo>
                  <a:lnTo>
                    <a:pt x="16" y="73"/>
                  </a:lnTo>
                  <a:cubicBezTo>
                    <a:pt x="0" y="57"/>
                    <a:pt x="0" y="32"/>
                    <a:pt x="16" y="16"/>
                  </a:cubicBezTo>
                  <a:cubicBezTo>
                    <a:pt x="32" y="0"/>
                    <a:pt x="57" y="0"/>
                    <a:pt x="73" y="16"/>
                  </a:cubicBezTo>
                  <a:lnTo>
                    <a:pt x="240" y="183"/>
                  </a:lnTo>
                  <a:cubicBezTo>
                    <a:pt x="256" y="199"/>
                    <a:pt x="256" y="225"/>
                    <a:pt x="240" y="241"/>
                  </a:cubicBezTo>
                  <a:cubicBezTo>
                    <a:pt x="232" y="248"/>
                    <a:pt x="222" y="252"/>
                    <a:pt x="212" y="25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0" name="Freeform 79">
              <a:extLst>
                <a:ext uri="{FF2B5EF4-FFF2-40B4-BE49-F238E27FC236}">
                  <a16:creationId xmlns:a16="http://schemas.microsoft.com/office/drawing/2014/main" id="{D734C1EF-D3BA-714C-9E0F-46E8E26AB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041" y="3396361"/>
              <a:ext cx="652800" cy="545280"/>
            </a:xfrm>
            <a:custGeom>
              <a:avLst/>
              <a:gdLst>
                <a:gd name="T0" fmla="*/ 587998 w 1501"/>
                <a:gd name="T1" fmla="*/ 282883 h 1251"/>
                <a:gd name="T2" fmla="*/ 326183 w 1501"/>
                <a:gd name="T3" fmla="*/ 544844 h 1251"/>
                <a:gd name="T4" fmla="*/ 64367 w 1501"/>
                <a:gd name="T5" fmla="*/ 282883 h 1251"/>
                <a:gd name="T6" fmla="*/ 64367 w 1501"/>
                <a:gd name="T7" fmla="*/ 282883 h 1251"/>
                <a:gd name="T8" fmla="*/ 64367 w 1501"/>
                <a:gd name="T9" fmla="*/ 47946 h 1251"/>
                <a:gd name="T10" fmla="*/ 64367 w 1501"/>
                <a:gd name="T11" fmla="*/ 47946 h 1251"/>
                <a:gd name="T12" fmla="*/ 181357 w 1501"/>
                <a:gd name="T13" fmla="*/ 0 h 1251"/>
                <a:gd name="T14" fmla="*/ 181357 w 1501"/>
                <a:gd name="T15" fmla="*/ 0 h 1251"/>
                <a:gd name="T16" fmla="*/ 221369 w 1501"/>
                <a:gd name="T17" fmla="*/ 4795 h 1251"/>
                <a:gd name="T18" fmla="*/ 221369 w 1501"/>
                <a:gd name="T19" fmla="*/ 4795 h 1251"/>
                <a:gd name="T20" fmla="*/ 221369 w 1501"/>
                <a:gd name="T21" fmla="*/ 4795 h 1251"/>
                <a:gd name="T22" fmla="*/ 298783 w 1501"/>
                <a:gd name="T23" fmla="*/ 47946 h 1251"/>
                <a:gd name="T24" fmla="*/ 326183 w 1501"/>
                <a:gd name="T25" fmla="*/ 75406 h 1251"/>
                <a:gd name="T26" fmla="*/ 354017 w 1501"/>
                <a:gd name="T27" fmla="*/ 47946 h 1251"/>
                <a:gd name="T28" fmla="*/ 354017 w 1501"/>
                <a:gd name="T29" fmla="*/ 47946 h 1251"/>
                <a:gd name="T30" fmla="*/ 471008 w 1501"/>
                <a:gd name="T31" fmla="*/ 0 h 1251"/>
                <a:gd name="T32" fmla="*/ 471008 w 1501"/>
                <a:gd name="T33" fmla="*/ 0 h 1251"/>
                <a:gd name="T34" fmla="*/ 587998 w 1501"/>
                <a:gd name="T35" fmla="*/ 47946 h 1251"/>
                <a:gd name="T36" fmla="*/ 587998 w 1501"/>
                <a:gd name="T37" fmla="*/ 47946 h 1251"/>
                <a:gd name="T38" fmla="*/ 587998 w 1501"/>
                <a:gd name="T39" fmla="*/ 282883 h 125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01" h="1251">
                  <a:moveTo>
                    <a:pt x="1352" y="649"/>
                  </a:moveTo>
                  <a:lnTo>
                    <a:pt x="750" y="1250"/>
                  </a:lnTo>
                  <a:lnTo>
                    <a:pt x="148" y="649"/>
                  </a:lnTo>
                  <a:cubicBezTo>
                    <a:pt x="0" y="500"/>
                    <a:pt x="0" y="258"/>
                    <a:pt x="148" y="110"/>
                  </a:cubicBezTo>
                  <a:cubicBezTo>
                    <a:pt x="222" y="37"/>
                    <a:pt x="320" y="0"/>
                    <a:pt x="417" y="0"/>
                  </a:cubicBezTo>
                  <a:cubicBezTo>
                    <a:pt x="448" y="0"/>
                    <a:pt x="479" y="3"/>
                    <a:pt x="509" y="11"/>
                  </a:cubicBezTo>
                  <a:cubicBezTo>
                    <a:pt x="575" y="27"/>
                    <a:pt x="636" y="59"/>
                    <a:pt x="687" y="110"/>
                  </a:cubicBezTo>
                  <a:lnTo>
                    <a:pt x="750" y="173"/>
                  </a:lnTo>
                  <a:lnTo>
                    <a:pt x="814" y="110"/>
                  </a:lnTo>
                  <a:cubicBezTo>
                    <a:pt x="888" y="37"/>
                    <a:pt x="985" y="0"/>
                    <a:pt x="1083" y="0"/>
                  </a:cubicBezTo>
                  <a:cubicBezTo>
                    <a:pt x="1181" y="0"/>
                    <a:pt x="1278" y="37"/>
                    <a:pt x="1352" y="110"/>
                  </a:cubicBezTo>
                  <a:cubicBezTo>
                    <a:pt x="1500" y="258"/>
                    <a:pt x="1500" y="500"/>
                    <a:pt x="1352" y="64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1" name="Freeform 80">
              <a:extLst>
                <a:ext uri="{FF2B5EF4-FFF2-40B4-BE49-F238E27FC236}">
                  <a16:creationId xmlns:a16="http://schemas.microsoft.com/office/drawing/2014/main" id="{C005E329-8784-5B4E-B49E-1CF76A962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40" y="3434761"/>
              <a:ext cx="163201" cy="122880"/>
            </a:xfrm>
            <a:custGeom>
              <a:avLst/>
              <a:gdLst>
                <a:gd name="T0" fmla="*/ 8269 w 375"/>
                <a:gd name="T1" fmla="*/ 16009 h 284"/>
                <a:gd name="T2" fmla="*/ 8269 w 375"/>
                <a:gd name="T3" fmla="*/ 16009 h 284"/>
                <a:gd name="T4" fmla="*/ 7398 w 375"/>
                <a:gd name="T5" fmla="*/ 3894 h 284"/>
                <a:gd name="T6" fmla="*/ 7398 w 375"/>
                <a:gd name="T7" fmla="*/ 3894 h 284"/>
                <a:gd name="T8" fmla="*/ 85735 w 375"/>
                <a:gd name="T9" fmla="*/ 7788 h 284"/>
                <a:gd name="T10" fmla="*/ 85735 w 375"/>
                <a:gd name="T11" fmla="*/ 7788 h 284"/>
                <a:gd name="T12" fmla="*/ 162331 w 375"/>
                <a:gd name="T13" fmla="*/ 112928 h 284"/>
                <a:gd name="T14" fmla="*/ 162331 w 375"/>
                <a:gd name="T15" fmla="*/ 112928 h 284"/>
                <a:gd name="T16" fmla="*/ 149710 w 375"/>
                <a:gd name="T17" fmla="*/ 115092 h 284"/>
                <a:gd name="T18" fmla="*/ 149710 w 375"/>
                <a:gd name="T19" fmla="*/ 115092 h 284"/>
                <a:gd name="T20" fmla="*/ 76596 w 375"/>
                <a:gd name="T21" fmla="*/ 27259 h 284"/>
                <a:gd name="T22" fmla="*/ 76596 w 375"/>
                <a:gd name="T23" fmla="*/ 27259 h 284"/>
                <a:gd name="T24" fmla="*/ 8269 w 375"/>
                <a:gd name="T25" fmla="*/ 16009 h 28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75" h="284">
                  <a:moveTo>
                    <a:pt x="19" y="37"/>
                  </a:moveTo>
                  <a:lnTo>
                    <a:pt x="19" y="37"/>
                  </a:lnTo>
                  <a:cubicBezTo>
                    <a:pt x="1" y="37"/>
                    <a:pt x="0" y="11"/>
                    <a:pt x="17" y="9"/>
                  </a:cubicBezTo>
                  <a:cubicBezTo>
                    <a:pt x="71" y="1"/>
                    <a:pt x="133" y="0"/>
                    <a:pt x="197" y="18"/>
                  </a:cubicBezTo>
                  <a:cubicBezTo>
                    <a:pt x="316" y="50"/>
                    <a:pt x="365" y="163"/>
                    <a:pt x="373" y="261"/>
                  </a:cubicBezTo>
                  <a:cubicBezTo>
                    <a:pt x="374" y="278"/>
                    <a:pt x="350" y="283"/>
                    <a:pt x="344" y="266"/>
                  </a:cubicBezTo>
                  <a:cubicBezTo>
                    <a:pt x="323" y="189"/>
                    <a:pt x="275" y="93"/>
                    <a:pt x="176" y="63"/>
                  </a:cubicBezTo>
                  <a:cubicBezTo>
                    <a:pt x="118" y="45"/>
                    <a:pt x="65" y="39"/>
                    <a:pt x="19" y="37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2" name="Freeform 81">
              <a:extLst>
                <a:ext uri="{FF2B5EF4-FFF2-40B4-BE49-F238E27FC236}">
                  <a16:creationId xmlns:a16="http://schemas.microsoft.com/office/drawing/2014/main" id="{6D51177A-716A-5143-A322-BC6B57322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1251" y="3396361"/>
              <a:ext cx="358688" cy="545280"/>
            </a:xfrm>
            <a:custGeom>
              <a:avLst/>
              <a:gdLst>
                <a:gd name="T0" fmla="*/ 822 w 823"/>
                <a:gd name="T1" fmla="*/ 1178 h 1251"/>
                <a:gd name="T2" fmla="*/ 750 w 823"/>
                <a:gd name="T3" fmla="*/ 1250 h 1251"/>
                <a:gd name="T4" fmla="*/ 148 w 823"/>
                <a:gd name="T5" fmla="*/ 649 h 1251"/>
                <a:gd name="T6" fmla="*/ 148 w 823"/>
                <a:gd name="T7" fmla="*/ 649 h 1251"/>
                <a:gd name="T8" fmla="*/ 148 w 823"/>
                <a:gd name="T9" fmla="*/ 110 h 1251"/>
                <a:gd name="T10" fmla="*/ 148 w 823"/>
                <a:gd name="T11" fmla="*/ 110 h 1251"/>
                <a:gd name="T12" fmla="*/ 417 w 823"/>
                <a:gd name="T13" fmla="*/ 0 h 1251"/>
                <a:gd name="T14" fmla="*/ 417 w 823"/>
                <a:gd name="T15" fmla="*/ 0 h 1251"/>
                <a:gd name="T16" fmla="*/ 509 w 823"/>
                <a:gd name="T17" fmla="*/ 11 h 1251"/>
                <a:gd name="T18" fmla="*/ 509 w 823"/>
                <a:gd name="T19" fmla="*/ 11 h 1251"/>
                <a:gd name="T20" fmla="*/ 188 w 823"/>
                <a:gd name="T21" fmla="*/ 320 h 1251"/>
                <a:gd name="T22" fmla="*/ 188 w 823"/>
                <a:gd name="T23" fmla="*/ 320 h 1251"/>
                <a:gd name="T24" fmla="*/ 822 w 823"/>
                <a:gd name="T25" fmla="*/ 1178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3" h="1251">
                  <a:moveTo>
                    <a:pt x="822" y="1178"/>
                  </a:moveTo>
                  <a:lnTo>
                    <a:pt x="750" y="1250"/>
                  </a:lnTo>
                  <a:lnTo>
                    <a:pt x="148" y="649"/>
                  </a:lnTo>
                  <a:lnTo>
                    <a:pt x="148" y="649"/>
                  </a:lnTo>
                  <a:cubicBezTo>
                    <a:pt x="0" y="500"/>
                    <a:pt x="0" y="258"/>
                    <a:pt x="148" y="110"/>
                  </a:cubicBezTo>
                  <a:lnTo>
                    <a:pt x="148" y="110"/>
                  </a:lnTo>
                  <a:cubicBezTo>
                    <a:pt x="222" y="37"/>
                    <a:pt x="320" y="0"/>
                    <a:pt x="417" y="0"/>
                  </a:cubicBezTo>
                  <a:lnTo>
                    <a:pt x="417" y="0"/>
                  </a:lnTo>
                  <a:cubicBezTo>
                    <a:pt x="448" y="0"/>
                    <a:pt x="479" y="3"/>
                    <a:pt x="509" y="11"/>
                  </a:cubicBezTo>
                  <a:lnTo>
                    <a:pt x="509" y="11"/>
                  </a:lnTo>
                  <a:cubicBezTo>
                    <a:pt x="502" y="11"/>
                    <a:pt x="208" y="8"/>
                    <a:pt x="188" y="320"/>
                  </a:cubicBezTo>
                  <a:lnTo>
                    <a:pt x="188" y="320"/>
                  </a:lnTo>
                  <a:cubicBezTo>
                    <a:pt x="169" y="618"/>
                    <a:pt x="489" y="781"/>
                    <a:pt x="822" y="117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  <p:grpSp>
        <p:nvGrpSpPr>
          <p:cNvPr id="213" name="Group 6">
            <a:extLst>
              <a:ext uri="{FF2B5EF4-FFF2-40B4-BE49-F238E27FC236}">
                <a16:creationId xmlns:a16="http://schemas.microsoft.com/office/drawing/2014/main" id="{49AFA4AB-D21C-7D40-AC97-D813C3211817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8571976" y="2348999"/>
            <a:ext cx="6096195" cy="2160000"/>
            <a:chOff x="2952960" y="5066761"/>
            <a:chExt cx="3050881" cy="1080961"/>
          </a:xfrm>
        </p:grpSpPr>
        <p:sp>
          <p:nvSpPr>
            <p:cNvPr id="214" name="Freeform 177">
              <a:extLst>
                <a:ext uri="{FF2B5EF4-FFF2-40B4-BE49-F238E27FC236}">
                  <a16:creationId xmlns:a16="http://schemas.microsoft.com/office/drawing/2014/main" id="{D393D064-8832-F24A-B4EB-ED0F9289D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108" y="5066761"/>
              <a:ext cx="352391" cy="396828"/>
            </a:xfrm>
            <a:custGeom>
              <a:avLst/>
              <a:gdLst>
                <a:gd name="T0" fmla="*/ 520 w 807"/>
                <a:gd name="T1" fmla="*/ 885 h 915"/>
                <a:gd name="T2" fmla="*/ 520 w 807"/>
                <a:gd name="T3" fmla="*/ 885 h 915"/>
                <a:gd name="T4" fmla="*/ 41 w 807"/>
                <a:gd name="T5" fmla="*/ 0 h 915"/>
                <a:gd name="T6" fmla="*/ 41 w 807"/>
                <a:gd name="T7" fmla="*/ 0 h 915"/>
                <a:gd name="T8" fmla="*/ 520 w 807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7" h="915">
                  <a:moveTo>
                    <a:pt x="520" y="885"/>
                  </a:moveTo>
                  <a:lnTo>
                    <a:pt x="520" y="885"/>
                  </a:lnTo>
                  <a:cubicBezTo>
                    <a:pt x="520" y="885"/>
                    <a:pt x="0" y="914"/>
                    <a:pt x="41" y="0"/>
                  </a:cubicBezTo>
                  <a:lnTo>
                    <a:pt x="41" y="0"/>
                  </a:lnTo>
                  <a:cubicBezTo>
                    <a:pt x="41" y="0"/>
                    <a:pt x="806" y="485"/>
                    <a:pt x="520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5" name="Freeform 178">
              <a:extLst>
                <a:ext uri="{FF2B5EF4-FFF2-40B4-BE49-F238E27FC236}">
                  <a16:creationId xmlns:a16="http://schemas.microsoft.com/office/drawing/2014/main" id="{3702ADF1-B5CE-FC48-83C7-98BC1FC48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201" y="5601686"/>
              <a:ext cx="411123" cy="373018"/>
            </a:xfrm>
            <a:custGeom>
              <a:avLst/>
              <a:gdLst>
                <a:gd name="T0" fmla="*/ 941 w 942"/>
                <a:gd name="T1" fmla="*/ 336 h 857"/>
                <a:gd name="T2" fmla="*/ 941 w 942"/>
                <a:gd name="T3" fmla="*/ 336 h 857"/>
                <a:gd name="T4" fmla="*/ 0 w 942"/>
                <a:gd name="T5" fmla="*/ 691 h 857"/>
                <a:gd name="T6" fmla="*/ 0 w 942"/>
                <a:gd name="T7" fmla="*/ 691 h 857"/>
                <a:gd name="T8" fmla="*/ 941 w 942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2" h="857">
                  <a:moveTo>
                    <a:pt x="941" y="336"/>
                  </a:moveTo>
                  <a:lnTo>
                    <a:pt x="941" y="336"/>
                  </a:lnTo>
                  <a:cubicBezTo>
                    <a:pt x="941" y="336"/>
                    <a:pt x="900" y="856"/>
                    <a:pt x="0" y="691"/>
                  </a:cubicBezTo>
                  <a:lnTo>
                    <a:pt x="0" y="691"/>
                  </a:lnTo>
                  <a:cubicBezTo>
                    <a:pt x="0" y="691"/>
                    <a:pt x="583" y="0"/>
                    <a:pt x="941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6" name="Freeform 179">
              <a:extLst>
                <a:ext uri="{FF2B5EF4-FFF2-40B4-BE49-F238E27FC236}">
                  <a16:creationId xmlns:a16="http://schemas.microsoft.com/office/drawing/2014/main" id="{A5A5F550-18F9-AE4C-9897-60B84CC11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724" y="5203270"/>
              <a:ext cx="373027" cy="412702"/>
            </a:xfrm>
            <a:custGeom>
              <a:avLst/>
              <a:gdLst>
                <a:gd name="T0" fmla="*/ 488 w 856"/>
                <a:gd name="T1" fmla="*/ 945 h 946"/>
                <a:gd name="T2" fmla="*/ 488 w 856"/>
                <a:gd name="T3" fmla="*/ 945 h 946"/>
                <a:gd name="T4" fmla="*/ 143 w 856"/>
                <a:gd name="T5" fmla="*/ 0 h 946"/>
                <a:gd name="T6" fmla="*/ 143 w 856"/>
                <a:gd name="T7" fmla="*/ 0 h 946"/>
                <a:gd name="T8" fmla="*/ 488 w 856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6" h="946">
                  <a:moveTo>
                    <a:pt x="488" y="945"/>
                  </a:moveTo>
                  <a:lnTo>
                    <a:pt x="488" y="945"/>
                  </a:lnTo>
                  <a:cubicBezTo>
                    <a:pt x="488" y="945"/>
                    <a:pt x="855" y="576"/>
                    <a:pt x="143" y="0"/>
                  </a:cubicBezTo>
                  <a:lnTo>
                    <a:pt x="143" y="0"/>
                  </a:lnTo>
                  <a:cubicBezTo>
                    <a:pt x="143" y="0"/>
                    <a:pt x="0" y="894"/>
                    <a:pt x="48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7" name="Freeform 180">
              <a:extLst>
                <a:ext uri="{FF2B5EF4-FFF2-40B4-BE49-F238E27FC236}">
                  <a16:creationId xmlns:a16="http://schemas.microsoft.com/office/drawing/2014/main" id="{19C2E54D-1421-2545-A808-0DD122DAA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658" y="5774703"/>
              <a:ext cx="411123" cy="373019"/>
            </a:xfrm>
            <a:custGeom>
              <a:avLst/>
              <a:gdLst>
                <a:gd name="T0" fmla="*/ 944 w 945"/>
                <a:gd name="T1" fmla="*/ 367 h 857"/>
                <a:gd name="T2" fmla="*/ 944 w 945"/>
                <a:gd name="T3" fmla="*/ 367 h 857"/>
                <a:gd name="T4" fmla="*/ 0 w 945"/>
                <a:gd name="T5" fmla="*/ 713 h 857"/>
                <a:gd name="T6" fmla="*/ 0 w 945"/>
                <a:gd name="T7" fmla="*/ 713 h 857"/>
                <a:gd name="T8" fmla="*/ 944 w 945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5" h="857">
                  <a:moveTo>
                    <a:pt x="944" y="367"/>
                  </a:moveTo>
                  <a:lnTo>
                    <a:pt x="944" y="367"/>
                  </a:lnTo>
                  <a:cubicBezTo>
                    <a:pt x="944" y="367"/>
                    <a:pt x="575" y="0"/>
                    <a:pt x="0" y="713"/>
                  </a:cubicBezTo>
                  <a:lnTo>
                    <a:pt x="0" y="713"/>
                  </a:lnTo>
                  <a:cubicBezTo>
                    <a:pt x="0" y="713"/>
                    <a:pt x="893" y="856"/>
                    <a:pt x="944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8" name="Freeform 181">
              <a:extLst>
                <a:ext uri="{FF2B5EF4-FFF2-40B4-BE49-F238E27FC236}">
                  <a16:creationId xmlns:a16="http://schemas.microsoft.com/office/drawing/2014/main" id="{D5AD5C14-F9A5-4B4A-8AB0-E0250E440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8386" y="5363589"/>
              <a:ext cx="373027" cy="411114"/>
            </a:xfrm>
            <a:custGeom>
              <a:avLst/>
              <a:gdLst>
                <a:gd name="T0" fmla="*/ 489 w 857"/>
                <a:gd name="T1" fmla="*/ 944 h 945"/>
                <a:gd name="T2" fmla="*/ 489 w 857"/>
                <a:gd name="T3" fmla="*/ 944 h 945"/>
                <a:gd name="T4" fmla="*/ 144 w 857"/>
                <a:gd name="T5" fmla="*/ 0 h 945"/>
                <a:gd name="T6" fmla="*/ 144 w 857"/>
                <a:gd name="T7" fmla="*/ 0 h 945"/>
                <a:gd name="T8" fmla="*/ 489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489" y="944"/>
                  </a:moveTo>
                  <a:lnTo>
                    <a:pt x="489" y="944"/>
                  </a:lnTo>
                  <a:cubicBezTo>
                    <a:pt x="489" y="944"/>
                    <a:pt x="856" y="575"/>
                    <a:pt x="144" y="0"/>
                  </a:cubicBezTo>
                  <a:lnTo>
                    <a:pt x="144" y="0"/>
                  </a:lnTo>
                  <a:cubicBezTo>
                    <a:pt x="144" y="0"/>
                    <a:pt x="0" y="893"/>
                    <a:pt x="489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19" name="Freeform 182">
              <a:extLst>
                <a:ext uri="{FF2B5EF4-FFF2-40B4-BE49-F238E27FC236}">
                  <a16:creationId xmlns:a16="http://schemas.microsoft.com/office/drawing/2014/main" id="{376F5D8F-507A-0D42-B7B8-2394B23D9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960" y="5463589"/>
              <a:ext cx="1476233" cy="600005"/>
            </a:xfrm>
            <a:custGeom>
              <a:avLst/>
              <a:gdLst>
                <a:gd name="T0" fmla="*/ 3329 w 3393"/>
                <a:gd name="T1" fmla="*/ 1376 h 1377"/>
                <a:gd name="T2" fmla="*/ 3329 w 3393"/>
                <a:gd name="T3" fmla="*/ 1376 h 1377"/>
                <a:gd name="T4" fmla="*/ 3301 w 3393"/>
                <a:gd name="T5" fmla="*/ 1369 h 1377"/>
                <a:gd name="T6" fmla="*/ 3301 w 3393"/>
                <a:gd name="T7" fmla="*/ 1369 h 1377"/>
                <a:gd name="T8" fmla="*/ 50 w 3393"/>
                <a:gd name="T9" fmla="*/ 115 h 1377"/>
                <a:gd name="T10" fmla="*/ 50 w 3393"/>
                <a:gd name="T11" fmla="*/ 115 h 1377"/>
                <a:gd name="T12" fmla="*/ 6 w 3393"/>
                <a:gd name="T13" fmla="*/ 50 h 1377"/>
                <a:gd name="T14" fmla="*/ 6 w 3393"/>
                <a:gd name="T15" fmla="*/ 50 h 1377"/>
                <a:gd name="T16" fmla="*/ 71 w 3393"/>
                <a:gd name="T17" fmla="*/ 6 h 1377"/>
                <a:gd name="T18" fmla="*/ 71 w 3393"/>
                <a:gd name="T19" fmla="*/ 6 h 1377"/>
                <a:gd name="T20" fmla="*/ 3356 w 3393"/>
                <a:gd name="T21" fmla="*/ 1272 h 1377"/>
                <a:gd name="T22" fmla="*/ 3356 w 3393"/>
                <a:gd name="T23" fmla="*/ 1272 h 1377"/>
                <a:gd name="T24" fmla="*/ 3377 w 3393"/>
                <a:gd name="T25" fmla="*/ 1348 h 1377"/>
                <a:gd name="T26" fmla="*/ 3377 w 3393"/>
                <a:gd name="T27" fmla="*/ 1348 h 1377"/>
                <a:gd name="T28" fmla="*/ 3329 w 3393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3" h="1377">
                  <a:moveTo>
                    <a:pt x="3329" y="1376"/>
                  </a:moveTo>
                  <a:lnTo>
                    <a:pt x="3329" y="1376"/>
                  </a:lnTo>
                  <a:cubicBezTo>
                    <a:pt x="3319" y="1376"/>
                    <a:pt x="3310" y="1374"/>
                    <a:pt x="3301" y="1369"/>
                  </a:cubicBezTo>
                  <a:lnTo>
                    <a:pt x="3301" y="1369"/>
                  </a:lnTo>
                  <a:cubicBezTo>
                    <a:pt x="3285" y="1360"/>
                    <a:pt x="1611" y="417"/>
                    <a:pt x="50" y="115"/>
                  </a:cubicBezTo>
                  <a:lnTo>
                    <a:pt x="50" y="115"/>
                  </a:lnTo>
                  <a:cubicBezTo>
                    <a:pt x="20" y="109"/>
                    <a:pt x="0" y="80"/>
                    <a:pt x="6" y="50"/>
                  </a:cubicBezTo>
                  <a:lnTo>
                    <a:pt x="6" y="50"/>
                  </a:lnTo>
                  <a:cubicBezTo>
                    <a:pt x="12" y="20"/>
                    <a:pt x="41" y="0"/>
                    <a:pt x="71" y="6"/>
                  </a:cubicBezTo>
                  <a:lnTo>
                    <a:pt x="71" y="6"/>
                  </a:lnTo>
                  <a:cubicBezTo>
                    <a:pt x="1651" y="311"/>
                    <a:pt x="3339" y="1262"/>
                    <a:pt x="3356" y="1272"/>
                  </a:cubicBezTo>
                  <a:lnTo>
                    <a:pt x="3356" y="1272"/>
                  </a:lnTo>
                  <a:cubicBezTo>
                    <a:pt x="3383" y="1287"/>
                    <a:pt x="3392" y="1321"/>
                    <a:pt x="3377" y="1348"/>
                  </a:cubicBezTo>
                  <a:lnTo>
                    <a:pt x="3377" y="1348"/>
                  </a:lnTo>
                  <a:cubicBezTo>
                    <a:pt x="3367" y="1366"/>
                    <a:pt x="3348" y="1376"/>
                    <a:pt x="3329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0" name="Freeform 183">
              <a:extLst>
                <a:ext uri="{FF2B5EF4-FFF2-40B4-BE49-F238E27FC236}">
                  <a16:creationId xmlns:a16="http://schemas.microsoft.com/office/drawing/2014/main" id="{43E54052-3AD1-E94F-B402-DBF339908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6144" y="5317557"/>
              <a:ext cx="120638" cy="268256"/>
            </a:xfrm>
            <a:custGeom>
              <a:avLst/>
              <a:gdLst>
                <a:gd name="T0" fmla="*/ 238 w 279"/>
                <a:gd name="T1" fmla="*/ 612 h 613"/>
                <a:gd name="T2" fmla="*/ 238 w 279"/>
                <a:gd name="T3" fmla="*/ 612 h 613"/>
                <a:gd name="T4" fmla="*/ 237 w 279"/>
                <a:gd name="T5" fmla="*/ 612 h 613"/>
                <a:gd name="T6" fmla="*/ 237 w 279"/>
                <a:gd name="T7" fmla="*/ 612 h 613"/>
                <a:gd name="T8" fmla="*/ 205 w 279"/>
                <a:gd name="T9" fmla="*/ 577 h 613"/>
                <a:gd name="T10" fmla="*/ 205 w 279"/>
                <a:gd name="T11" fmla="*/ 577 h 613"/>
                <a:gd name="T12" fmla="*/ 11 w 279"/>
                <a:gd name="T13" fmla="*/ 58 h 613"/>
                <a:gd name="T14" fmla="*/ 11 w 279"/>
                <a:gd name="T15" fmla="*/ 58 h 613"/>
                <a:gd name="T16" fmla="*/ 18 w 279"/>
                <a:gd name="T17" fmla="*/ 11 h 613"/>
                <a:gd name="T18" fmla="*/ 18 w 279"/>
                <a:gd name="T19" fmla="*/ 11 h 613"/>
                <a:gd name="T20" fmla="*/ 65 w 279"/>
                <a:gd name="T21" fmla="*/ 18 h 613"/>
                <a:gd name="T22" fmla="*/ 65 w 279"/>
                <a:gd name="T23" fmla="*/ 18 h 613"/>
                <a:gd name="T24" fmla="*/ 272 w 279"/>
                <a:gd name="T25" fmla="*/ 579 h 613"/>
                <a:gd name="T26" fmla="*/ 272 w 279"/>
                <a:gd name="T27" fmla="*/ 579 h 613"/>
                <a:gd name="T28" fmla="*/ 238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238" y="612"/>
                  </a:moveTo>
                  <a:lnTo>
                    <a:pt x="238" y="612"/>
                  </a:lnTo>
                  <a:cubicBezTo>
                    <a:pt x="238" y="612"/>
                    <a:pt x="238" y="612"/>
                    <a:pt x="237" y="612"/>
                  </a:cubicBezTo>
                  <a:lnTo>
                    <a:pt x="237" y="612"/>
                  </a:lnTo>
                  <a:cubicBezTo>
                    <a:pt x="219" y="611"/>
                    <a:pt x="205" y="596"/>
                    <a:pt x="205" y="577"/>
                  </a:cubicBezTo>
                  <a:lnTo>
                    <a:pt x="205" y="577"/>
                  </a:lnTo>
                  <a:cubicBezTo>
                    <a:pt x="205" y="573"/>
                    <a:pt x="209" y="329"/>
                    <a:pt x="11" y="58"/>
                  </a:cubicBezTo>
                  <a:lnTo>
                    <a:pt x="11" y="58"/>
                  </a:lnTo>
                  <a:cubicBezTo>
                    <a:pt x="0" y="42"/>
                    <a:pt x="3" y="22"/>
                    <a:pt x="18" y="11"/>
                  </a:cubicBezTo>
                  <a:lnTo>
                    <a:pt x="18" y="11"/>
                  </a:lnTo>
                  <a:cubicBezTo>
                    <a:pt x="33" y="0"/>
                    <a:pt x="54" y="3"/>
                    <a:pt x="65" y="18"/>
                  </a:cubicBezTo>
                  <a:lnTo>
                    <a:pt x="65" y="18"/>
                  </a:lnTo>
                  <a:cubicBezTo>
                    <a:pt x="278" y="310"/>
                    <a:pt x="272" y="568"/>
                    <a:pt x="272" y="579"/>
                  </a:cubicBezTo>
                  <a:lnTo>
                    <a:pt x="272" y="579"/>
                  </a:lnTo>
                  <a:cubicBezTo>
                    <a:pt x="271" y="597"/>
                    <a:pt x="257" y="612"/>
                    <a:pt x="238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1" name="Freeform 184">
              <a:extLst>
                <a:ext uri="{FF2B5EF4-FFF2-40B4-BE49-F238E27FC236}">
                  <a16:creationId xmlns:a16="http://schemas.microsoft.com/office/drawing/2014/main" id="{5F498126-174F-7E42-BC58-454D414A2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336" y="5660416"/>
              <a:ext cx="258737" cy="141271"/>
            </a:xfrm>
            <a:custGeom>
              <a:avLst/>
              <a:gdLst>
                <a:gd name="T0" fmla="*/ 36 w 591"/>
                <a:gd name="T1" fmla="*/ 327 h 328"/>
                <a:gd name="T2" fmla="*/ 36 w 591"/>
                <a:gd name="T3" fmla="*/ 327 h 328"/>
                <a:gd name="T4" fmla="*/ 4 w 591"/>
                <a:gd name="T5" fmla="*/ 300 h 328"/>
                <a:gd name="T6" fmla="*/ 4 w 591"/>
                <a:gd name="T7" fmla="*/ 300 h 328"/>
                <a:gd name="T8" fmla="*/ 30 w 591"/>
                <a:gd name="T9" fmla="*/ 261 h 328"/>
                <a:gd name="T10" fmla="*/ 30 w 591"/>
                <a:gd name="T11" fmla="*/ 261 h 328"/>
                <a:gd name="T12" fmla="*/ 528 w 591"/>
                <a:gd name="T13" fmla="*/ 15 h 328"/>
                <a:gd name="T14" fmla="*/ 528 w 591"/>
                <a:gd name="T15" fmla="*/ 15 h 328"/>
                <a:gd name="T16" fmla="*/ 575 w 591"/>
                <a:gd name="T17" fmla="*/ 12 h 328"/>
                <a:gd name="T18" fmla="*/ 575 w 591"/>
                <a:gd name="T19" fmla="*/ 12 h 328"/>
                <a:gd name="T20" fmla="*/ 578 w 591"/>
                <a:gd name="T21" fmla="*/ 59 h 328"/>
                <a:gd name="T22" fmla="*/ 578 w 591"/>
                <a:gd name="T23" fmla="*/ 59 h 328"/>
                <a:gd name="T24" fmla="*/ 43 w 591"/>
                <a:gd name="T25" fmla="*/ 326 h 328"/>
                <a:gd name="T26" fmla="*/ 43 w 591"/>
                <a:gd name="T27" fmla="*/ 326 h 328"/>
                <a:gd name="T28" fmla="*/ 36 w 591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1" h="328">
                  <a:moveTo>
                    <a:pt x="36" y="327"/>
                  </a:moveTo>
                  <a:lnTo>
                    <a:pt x="36" y="327"/>
                  </a:lnTo>
                  <a:cubicBezTo>
                    <a:pt x="21" y="327"/>
                    <a:pt x="7" y="316"/>
                    <a:pt x="4" y="300"/>
                  </a:cubicBezTo>
                  <a:lnTo>
                    <a:pt x="4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3" y="198"/>
                    <a:pt x="526" y="17"/>
                    <a:pt x="528" y="15"/>
                  </a:cubicBezTo>
                  <a:lnTo>
                    <a:pt x="528" y="15"/>
                  </a:lnTo>
                  <a:cubicBezTo>
                    <a:pt x="540" y="2"/>
                    <a:pt x="561" y="0"/>
                    <a:pt x="575" y="12"/>
                  </a:cubicBezTo>
                  <a:lnTo>
                    <a:pt x="575" y="12"/>
                  </a:lnTo>
                  <a:cubicBezTo>
                    <a:pt x="588" y="24"/>
                    <a:pt x="590" y="46"/>
                    <a:pt x="578" y="59"/>
                  </a:cubicBezTo>
                  <a:lnTo>
                    <a:pt x="578" y="59"/>
                  </a:lnTo>
                  <a:cubicBezTo>
                    <a:pt x="571" y="67"/>
                    <a:pt x="398" y="259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9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2" name="Freeform 185">
              <a:extLst>
                <a:ext uri="{FF2B5EF4-FFF2-40B4-BE49-F238E27FC236}">
                  <a16:creationId xmlns:a16="http://schemas.microsoft.com/office/drawing/2014/main" id="{3ED80D80-DEEA-6F4E-902A-ACB07362C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332" y="5846132"/>
              <a:ext cx="257150" cy="142858"/>
            </a:xfrm>
            <a:custGeom>
              <a:avLst/>
              <a:gdLst>
                <a:gd name="T0" fmla="*/ 36 w 590"/>
                <a:gd name="T1" fmla="*/ 327 h 328"/>
                <a:gd name="T2" fmla="*/ 36 w 590"/>
                <a:gd name="T3" fmla="*/ 327 h 328"/>
                <a:gd name="T4" fmla="*/ 3 w 590"/>
                <a:gd name="T5" fmla="*/ 300 h 328"/>
                <a:gd name="T6" fmla="*/ 3 w 590"/>
                <a:gd name="T7" fmla="*/ 300 h 328"/>
                <a:gd name="T8" fmla="*/ 30 w 590"/>
                <a:gd name="T9" fmla="*/ 261 h 328"/>
                <a:gd name="T10" fmla="*/ 30 w 590"/>
                <a:gd name="T11" fmla="*/ 261 h 328"/>
                <a:gd name="T12" fmla="*/ 527 w 590"/>
                <a:gd name="T13" fmla="*/ 15 h 328"/>
                <a:gd name="T14" fmla="*/ 527 w 590"/>
                <a:gd name="T15" fmla="*/ 15 h 328"/>
                <a:gd name="T16" fmla="*/ 574 w 590"/>
                <a:gd name="T17" fmla="*/ 12 h 328"/>
                <a:gd name="T18" fmla="*/ 574 w 590"/>
                <a:gd name="T19" fmla="*/ 12 h 328"/>
                <a:gd name="T20" fmla="*/ 577 w 590"/>
                <a:gd name="T21" fmla="*/ 59 h 328"/>
                <a:gd name="T22" fmla="*/ 577 w 590"/>
                <a:gd name="T23" fmla="*/ 59 h 328"/>
                <a:gd name="T24" fmla="*/ 43 w 590"/>
                <a:gd name="T25" fmla="*/ 326 h 328"/>
                <a:gd name="T26" fmla="*/ 43 w 590"/>
                <a:gd name="T27" fmla="*/ 326 h 328"/>
                <a:gd name="T28" fmla="*/ 36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36" y="327"/>
                  </a:moveTo>
                  <a:lnTo>
                    <a:pt x="36" y="327"/>
                  </a:lnTo>
                  <a:cubicBezTo>
                    <a:pt x="20" y="327"/>
                    <a:pt x="6" y="316"/>
                    <a:pt x="3" y="300"/>
                  </a:cubicBezTo>
                  <a:lnTo>
                    <a:pt x="3" y="300"/>
                  </a:lnTo>
                  <a:cubicBezTo>
                    <a:pt x="0" y="282"/>
                    <a:pt x="12" y="265"/>
                    <a:pt x="30" y="261"/>
                  </a:cubicBezTo>
                  <a:lnTo>
                    <a:pt x="30" y="261"/>
                  </a:lnTo>
                  <a:cubicBezTo>
                    <a:pt x="361" y="199"/>
                    <a:pt x="526" y="17"/>
                    <a:pt x="527" y="15"/>
                  </a:cubicBezTo>
                  <a:lnTo>
                    <a:pt x="527" y="15"/>
                  </a:lnTo>
                  <a:cubicBezTo>
                    <a:pt x="539" y="2"/>
                    <a:pt x="561" y="0"/>
                    <a:pt x="574" y="12"/>
                  </a:cubicBezTo>
                  <a:lnTo>
                    <a:pt x="574" y="12"/>
                  </a:lnTo>
                  <a:cubicBezTo>
                    <a:pt x="588" y="25"/>
                    <a:pt x="589" y="46"/>
                    <a:pt x="577" y="59"/>
                  </a:cubicBezTo>
                  <a:lnTo>
                    <a:pt x="577" y="59"/>
                  </a:lnTo>
                  <a:cubicBezTo>
                    <a:pt x="570" y="68"/>
                    <a:pt x="397" y="260"/>
                    <a:pt x="43" y="326"/>
                  </a:cubicBezTo>
                  <a:lnTo>
                    <a:pt x="43" y="326"/>
                  </a:lnTo>
                  <a:cubicBezTo>
                    <a:pt x="40" y="327"/>
                    <a:pt x="38" y="327"/>
                    <a:pt x="36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3" name="Freeform 186">
              <a:extLst>
                <a:ext uri="{FF2B5EF4-FFF2-40B4-BE49-F238E27FC236}">
                  <a16:creationId xmlns:a16="http://schemas.microsoft.com/office/drawing/2014/main" id="{C1913132-D7F2-F249-939B-FD02F47FE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697" y="5476288"/>
              <a:ext cx="93653" cy="279367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2 w 218"/>
                <a:gd name="T9" fmla="*/ 600 h 642"/>
                <a:gd name="T10" fmla="*/ 92 w 218"/>
                <a:gd name="T11" fmla="*/ 600 h 642"/>
                <a:gd name="T12" fmla="*/ 8 w 218"/>
                <a:gd name="T13" fmla="*/ 51 h 642"/>
                <a:gd name="T14" fmla="*/ 8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6 h 642"/>
                <a:gd name="T26" fmla="*/ 156 w 218"/>
                <a:gd name="T27" fmla="*/ 616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9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8"/>
                    <a:pt x="92" y="600"/>
                  </a:cubicBezTo>
                  <a:lnTo>
                    <a:pt x="92" y="600"/>
                  </a:lnTo>
                  <a:cubicBezTo>
                    <a:pt x="92" y="597"/>
                    <a:pt x="146" y="359"/>
                    <a:pt x="8" y="51"/>
                  </a:cubicBezTo>
                  <a:lnTo>
                    <a:pt x="8" y="51"/>
                  </a:lnTo>
                  <a:cubicBezTo>
                    <a:pt x="0" y="35"/>
                    <a:pt x="8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6"/>
                  </a:cubicBezTo>
                  <a:lnTo>
                    <a:pt x="156" y="616"/>
                  </a:lnTo>
                  <a:cubicBezTo>
                    <a:pt x="153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4" name="Freeform 187">
              <a:extLst>
                <a:ext uri="{FF2B5EF4-FFF2-40B4-BE49-F238E27FC236}">
                  <a16:creationId xmlns:a16="http://schemas.microsoft.com/office/drawing/2014/main" id="{3F199C54-9F80-F546-8C29-48DF79642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946" y="5654067"/>
              <a:ext cx="93654" cy="280955"/>
            </a:xfrm>
            <a:custGeom>
              <a:avLst/>
              <a:gdLst>
                <a:gd name="T0" fmla="*/ 124 w 218"/>
                <a:gd name="T1" fmla="*/ 641 h 642"/>
                <a:gd name="T2" fmla="*/ 124 w 218"/>
                <a:gd name="T3" fmla="*/ 641 h 642"/>
                <a:gd name="T4" fmla="*/ 116 w 218"/>
                <a:gd name="T5" fmla="*/ 640 h 642"/>
                <a:gd name="T6" fmla="*/ 116 w 218"/>
                <a:gd name="T7" fmla="*/ 640 h 642"/>
                <a:gd name="T8" fmla="*/ 91 w 218"/>
                <a:gd name="T9" fmla="*/ 600 h 642"/>
                <a:gd name="T10" fmla="*/ 91 w 218"/>
                <a:gd name="T11" fmla="*/ 600 h 642"/>
                <a:gd name="T12" fmla="*/ 7 w 218"/>
                <a:gd name="T13" fmla="*/ 51 h 642"/>
                <a:gd name="T14" fmla="*/ 7 w 218"/>
                <a:gd name="T15" fmla="*/ 51 h 642"/>
                <a:gd name="T16" fmla="*/ 24 w 218"/>
                <a:gd name="T17" fmla="*/ 7 h 642"/>
                <a:gd name="T18" fmla="*/ 24 w 218"/>
                <a:gd name="T19" fmla="*/ 7 h 642"/>
                <a:gd name="T20" fmla="*/ 68 w 218"/>
                <a:gd name="T21" fmla="*/ 24 h 642"/>
                <a:gd name="T22" fmla="*/ 68 w 218"/>
                <a:gd name="T23" fmla="*/ 24 h 642"/>
                <a:gd name="T24" fmla="*/ 156 w 218"/>
                <a:gd name="T25" fmla="*/ 615 h 642"/>
                <a:gd name="T26" fmla="*/ 156 w 218"/>
                <a:gd name="T27" fmla="*/ 615 h 642"/>
                <a:gd name="T28" fmla="*/ 124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124" y="641"/>
                  </a:moveTo>
                  <a:lnTo>
                    <a:pt x="124" y="641"/>
                  </a:lnTo>
                  <a:cubicBezTo>
                    <a:pt x="121" y="641"/>
                    <a:pt x="118" y="641"/>
                    <a:pt x="116" y="640"/>
                  </a:cubicBezTo>
                  <a:lnTo>
                    <a:pt x="116" y="640"/>
                  </a:lnTo>
                  <a:cubicBezTo>
                    <a:pt x="98" y="636"/>
                    <a:pt x="87" y="617"/>
                    <a:pt x="91" y="600"/>
                  </a:cubicBezTo>
                  <a:lnTo>
                    <a:pt x="91" y="600"/>
                  </a:lnTo>
                  <a:cubicBezTo>
                    <a:pt x="92" y="597"/>
                    <a:pt x="146" y="358"/>
                    <a:pt x="7" y="51"/>
                  </a:cubicBezTo>
                  <a:lnTo>
                    <a:pt x="7" y="51"/>
                  </a:lnTo>
                  <a:cubicBezTo>
                    <a:pt x="0" y="34"/>
                    <a:pt x="7" y="15"/>
                    <a:pt x="24" y="7"/>
                  </a:cubicBezTo>
                  <a:lnTo>
                    <a:pt x="24" y="7"/>
                  </a:lnTo>
                  <a:cubicBezTo>
                    <a:pt x="41" y="0"/>
                    <a:pt x="61" y="7"/>
                    <a:pt x="68" y="24"/>
                  </a:cubicBezTo>
                  <a:lnTo>
                    <a:pt x="68" y="24"/>
                  </a:lnTo>
                  <a:cubicBezTo>
                    <a:pt x="217" y="353"/>
                    <a:pt x="159" y="605"/>
                    <a:pt x="156" y="615"/>
                  </a:cubicBezTo>
                  <a:lnTo>
                    <a:pt x="156" y="615"/>
                  </a:lnTo>
                  <a:cubicBezTo>
                    <a:pt x="152" y="631"/>
                    <a:pt x="139" y="641"/>
                    <a:pt x="124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5" name="Freeform 188">
              <a:extLst>
                <a:ext uri="{FF2B5EF4-FFF2-40B4-BE49-F238E27FC236}">
                  <a16:creationId xmlns:a16="http://schemas.microsoft.com/office/drawing/2014/main" id="{898CD465-772E-FB4E-A826-B0B588A4E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484" y="5541368"/>
              <a:ext cx="258738" cy="109524"/>
            </a:xfrm>
            <a:custGeom>
              <a:avLst/>
              <a:gdLst>
                <a:gd name="T0" fmla="*/ 38 w 597"/>
                <a:gd name="T1" fmla="*/ 250 h 251"/>
                <a:gd name="T2" fmla="*/ 38 w 597"/>
                <a:gd name="T3" fmla="*/ 250 h 251"/>
                <a:gd name="T4" fmla="*/ 8 w 597"/>
                <a:gd name="T5" fmla="*/ 231 h 251"/>
                <a:gd name="T6" fmla="*/ 8 w 597"/>
                <a:gd name="T7" fmla="*/ 231 h 251"/>
                <a:gd name="T8" fmla="*/ 23 w 597"/>
                <a:gd name="T9" fmla="*/ 186 h 251"/>
                <a:gd name="T10" fmla="*/ 23 w 597"/>
                <a:gd name="T11" fmla="*/ 186 h 251"/>
                <a:gd name="T12" fmla="*/ 554 w 597"/>
                <a:gd name="T13" fmla="*/ 3 h 251"/>
                <a:gd name="T14" fmla="*/ 554 w 597"/>
                <a:gd name="T15" fmla="*/ 3 h 251"/>
                <a:gd name="T16" fmla="*/ 593 w 597"/>
                <a:gd name="T17" fmla="*/ 30 h 251"/>
                <a:gd name="T18" fmla="*/ 593 w 597"/>
                <a:gd name="T19" fmla="*/ 30 h 251"/>
                <a:gd name="T20" fmla="*/ 567 w 597"/>
                <a:gd name="T21" fmla="*/ 69 h 251"/>
                <a:gd name="T22" fmla="*/ 567 w 597"/>
                <a:gd name="T23" fmla="*/ 69 h 251"/>
                <a:gd name="T24" fmla="*/ 53 w 597"/>
                <a:gd name="T25" fmla="*/ 246 h 251"/>
                <a:gd name="T26" fmla="*/ 53 w 597"/>
                <a:gd name="T27" fmla="*/ 246 h 251"/>
                <a:gd name="T28" fmla="*/ 38 w 597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7" h="251">
                  <a:moveTo>
                    <a:pt x="38" y="250"/>
                  </a:moveTo>
                  <a:lnTo>
                    <a:pt x="38" y="250"/>
                  </a:lnTo>
                  <a:cubicBezTo>
                    <a:pt x="25" y="250"/>
                    <a:pt x="14" y="243"/>
                    <a:pt x="8" y="231"/>
                  </a:cubicBezTo>
                  <a:lnTo>
                    <a:pt x="8" y="231"/>
                  </a:lnTo>
                  <a:cubicBezTo>
                    <a:pt x="0" y="215"/>
                    <a:pt x="7" y="195"/>
                    <a:pt x="23" y="186"/>
                  </a:cubicBezTo>
                  <a:lnTo>
                    <a:pt x="23" y="186"/>
                  </a:lnTo>
                  <a:cubicBezTo>
                    <a:pt x="285" y="57"/>
                    <a:pt x="543" y="5"/>
                    <a:pt x="554" y="3"/>
                  </a:cubicBezTo>
                  <a:lnTo>
                    <a:pt x="554" y="3"/>
                  </a:lnTo>
                  <a:cubicBezTo>
                    <a:pt x="572" y="0"/>
                    <a:pt x="589" y="11"/>
                    <a:pt x="593" y="30"/>
                  </a:cubicBezTo>
                  <a:lnTo>
                    <a:pt x="593" y="30"/>
                  </a:lnTo>
                  <a:cubicBezTo>
                    <a:pt x="596" y="48"/>
                    <a:pt x="584" y="65"/>
                    <a:pt x="567" y="69"/>
                  </a:cubicBezTo>
                  <a:lnTo>
                    <a:pt x="567" y="69"/>
                  </a:lnTo>
                  <a:cubicBezTo>
                    <a:pt x="564" y="69"/>
                    <a:pt x="307" y="121"/>
                    <a:pt x="53" y="246"/>
                  </a:cubicBezTo>
                  <a:lnTo>
                    <a:pt x="53" y="246"/>
                  </a:lnTo>
                  <a:cubicBezTo>
                    <a:pt x="48" y="249"/>
                    <a:pt x="43" y="250"/>
                    <a:pt x="38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6" name="Freeform 189">
              <a:extLst>
                <a:ext uri="{FF2B5EF4-FFF2-40B4-BE49-F238E27FC236}">
                  <a16:creationId xmlns:a16="http://schemas.microsoft.com/office/drawing/2014/main" id="{CC033F55-0AAA-1E44-8FDA-EB041102A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15" y="5066761"/>
              <a:ext cx="352391" cy="396828"/>
            </a:xfrm>
            <a:custGeom>
              <a:avLst/>
              <a:gdLst>
                <a:gd name="T0" fmla="*/ 287 w 808"/>
                <a:gd name="T1" fmla="*/ 885 h 915"/>
                <a:gd name="T2" fmla="*/ 287 w 808"/>
                <a:gd name="T3" fmla="*/ 885 h 915"/>
                <a:gd name="T4" fmla="*/ 764 w 808"/>
                <a:gd name="T5" fmla="*/ 0 h 915"/>
                <a:gd name="T6" fmla="*/ 764 w 808"/>
                <a:gd name="T7" fmla="*/ 0 h 915"/>
                <a:gd name="T8" fmla="*/ 287 w 808"/>
                <a:gd name="T9" fmla="*/ 885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915">
                  <a:moveTo>
                    <a:pt x="287" y="885"/>
                  </a:moveTo>
                  <a:lnTo>
                    <a:pt x="287" y="885"/>
                  </a:lnTo>
                  <a:cubicBezTo>
                    <a:pt x="287" y="885"/>
                    <a:pt x="807" y="914"/>
                    <a:pt x="764" y="0"/>
                  </a:cubicBezTo>
                  <a:lnTo>
                    <a:pt x="764" y="0"/>
                  </a:lnTo>
                  <a:cubicBezTo>
                    <a:pt x="764" y="0"/>
                    <a:pt x="0" y="485"/>
                    <a:pt x="287" y="88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7" name="Freeform 190">
              <a:extLst>
                <a:ext uri="{FF2B5EF4-FFF2-40B4-BE49-F238E27FC236}">
                  <a16:creationId xmlns:a16="http://schemas.microsoft.com/office/drawing/2014/main" id="{7BE8C50F-9D38-9940-A9DD-5851B0B6B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7478" y="5601686"/>
              <a:ext cx="411122" cy="373018"/>
            </a:xfrm>
            <a:custGeom>
              <a:avLst/>
              <a:gdLst>
                <a:gd name="T0" fmla="*/ 0 w 943"/>
                <a:gd name="T1" fmla="*/ 336 h 857"/>
                <a:gd name="T2" fmla="*/ 0 w 943"/>
                <a:gd name="T3" fmla="*/ 336 h 857"/>
                <a:gd name="T4" fmla="*/ 942 w 943"/>
                <a:gd name="T5" fmla="*/ 691 h 857"/>
                <a:gd name="T6" fmla="*/ 942 w 943"/>
                <a:gd name="T7" fmla="*/ 691 h 857"/>
                <a:gd name="T8" fmla="*/ 0 w 943"/>
                <a:gd name="T9" fmla="*/ 336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3" h="857">
                  <a:moveTo>
                    <a:pt x="0" y="336"/>
                  </a:moveTo>
                  <a:lnTo>
                    <a:pt x="0" y="336"/>
                  </a:lnTo>
                  <a:cubicBezTo>
                    <a:pt x="0" y="336"/>
                    <a:pt x="41" y="856"/>
                    <a:pt x="942" y="691"/>
                  </a:cubicBezTo>
                  <a:lnTo>
                    <a:pt x="942" y="691"/>
                  </a:lnTo>
                  <a:cubicBezTo>
                    <a:pt x="942" y="691"/>
                    <a:pt x="358" y="0"/>
                    <a:pt x="0" y="33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8" name="Freeform 191">
              <a:extLst>
                <a:ext uri="{FF2B5EF4-FFF2-40B4-BE49-F238E27FC236}">
                  <a16:creationId xmlns:a16="http://schemas.microsoft.com/office/drawing/2014/main" id="{E3451306-4374-E947-826D-3DFB1F21C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63" y="5203270"/>
              <a:ext cx="374614" cy="412702"/>
            </a:xfrm>
            <a:custGeom>
              <a:avLst/>
              <a:gdLst>
                <a:gd name="T0" fmla="*/ 368 w 858"/>
                <a:gd name="T1" fmla="*/ 945 h 946"/>
                <a:gd name="T2" fmla="*/ 368 w 858"/>
                <a:gd name="T3" fmla="*/ 945 h 946"/>
                <a:gd name="T4" fmla="*/ 713 w 858"/>
                <a:gd name="T5" fmla="*/ 0 h 946"/>
                <a:gd name="T6" fmla="*/ 713 w 858"/>
                <a:gd name="T7" fmla="*/ 0 h 946"/>
                <a:gd name="T8" fmla="*/ 368 w 858"/>
                <a:gd name="T9" fmla="*/ 945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8" h="946">
                  <a:moveTo>
                    <a:pt x="368" y="945"/>
                  </a:moveTo>
                  <a:lnTo>
                    <a:pt x="368" y="945"/>
                  </a:lnTo>
                  <a:cubicBezTo>
                    <a:pt x="368" y="945"/>
                    <a:pt x="0" y="576"/>
                    <a:pt x="713" y="0"/>
                  </a:cubicBezTo>
                  <a:lnTo>
                    <a:pt x="713" y="0"/>
                  </a:lnTo>
                  <a:cubicBezTo>
                    <a:pt x="713" y="0"/>
                    <a:pt x="857" y="894"/>
                    <a:pt x="368" y="94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29" name="Freeform 192">
              <a:extLst>
                <a:ext uri="{FF2B5EF4-FFF2-40B4-BE49-F238E27FC236}">
                  <a16:creationId xmlns:a16="http://schemas.microsoft.com/office/drawing/2014/main" id="{5F52E7A0-8B7C-F44C-AA52-652A04C22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433" y="5774703"/>
              <a:ext cx="412710" cy="373019"/>
            </a:xfrm>
            <a:custGeom>
              <a:avLst/>
              <a:gdLst>
                <a:gd name="T0" fmla="*/ 0 w 946"/>
                <a:gd name="T1" fmla="*/ 367 h 857"/>
                <a:gd name="T2" fmla="*/ 0 w 946"/>
                <a:gd name="T3" fmla="*/ 367 h 857"/>
                <a:gd name="T4" fmla="*/ 945 w 946"/>
                <a:gd name="T5" fmla="*/ 713 h 857"/>
                <a:gd name="T6" fmla="*/ 945 w 946"/>
                <a:gd name="T7" fmla="*/ 713 h 857"/>
                <a:gd name="T8" fmla="*/ 0 w 946"/>
                <a:gd name="T9" fmla="*/ 36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6" h="857">
                  <a:moveTo>
                    <a:pt x="0" y="367"/>
                  </a:moveTo>
                  <a:lnTo>
                    <a:pt x="0" y="367"/>
                  </a:lnTo>
                  <a:cubicBezTo>
                    <a:pt x="0" y="367"/>
                    <a:pt x="370" y="0"/>
                    <a:pt x="945" y="713"/>
                  </a:cubicBezTo>
                  <a:lnTo>
                    <a:pt x="945" y="713"/>
                  </a:lnTo>
                  <a:cubicBezTo>
                    <a:pt x="945" y="713"/>
                    <a:pt x="51" y="856"/>
                    <a:pt x="0" y="36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0" name="Freeform 193">
              <a:extLst>
                <a:ext uri="{FF2B5EF4-FFF2-40B4-BE49-F238E27FC236}">
                  <a16:creationId xmlns:a16="http://schemas.microsoft.com/office/drawing/2014/main" id="{796F136C-6D9B-224F-AFAA-223F5EC83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801" y="5363589"/>
              <a:ext cx="373027" cy="411114"/>
            </a:xfrm>
            <a:custGeom>
              <a:avLst/>
              <a:gdLst>
                <a:gd name="T0" fmla="*/ 367 w 857"/>
                <a:gd name="T1" fmla="*/ 944 h 945"/>
                <a:gd name="T2" fmla="*/ 367 w 857"/>
                <a:gd name="T3" fmla="*/ 944 h 945"/>
                <a:gd name="T4" fmla="*/ 712 w 857"/>
                <a:gd name="T5" fmla="*/ 0 h 945"/>
                <a:gd name="T6" fmla="*/ 712 w 857"/>
                <a:gd name="T7" fmla="*/ 0 h 945"/>
                <a:gd name="T8" fmla="*/ 367 w 857"/>
                <a:gd name="T9" fmla="*/ 944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945">
                  <a:moveTo>
                    <a:pt x="367" y="944"/>
                  </a:moveTo>
                  <a:lnTo>
                    <a:pt x="367" y="944"/>
                  </a:lnTo>
                  <a:cubicBezTo>
                    <a:pt x="367" y="944"/>
                    <a:pt x="0" y="575"/>
                    <a:pt x="712" y="0"/>
                  </a:cubicBezTo>
                  <a:lnTo>
                    <a:pt x="712" y="0"/>
                  </a:lnTo>
                  <a:cubicBezTo>
                    <a:pt x="712" y="0"/>
                    <a:pt x="856" y="893"/>
                    <a:pt x="367" y="94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1" name="Freeform 194">
              <a:extLst>
                <a:ext uri="{FF2B5EF4-FFF2-40B4-BE49-F238E27FC236}">
                  <a16:creationId xmlns:a16="http://schemas.microsoft.com/office/drawing/2014/main" id="{A7F98C49-D752-5740-BE93-02BB75581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608" y="5463589"/>
              <a:ext cx="1476233" cy="600005"/>
            </a:xfrm>
            <a:custGeom>
              <a:avLst/>
              <a:gdLst>
                <a:gd name="T0" fmla="*/ 64 w 3392"/>
                <a:gd name="T1" fmla="*/ 1376 h 1377"/>
                <a:gd name="T2" fmla="*/ 64 w 3392"/>
                <a:gd name="T3" fmla="*/ 1376 h 1377"/>
                <a:gd name="T4" fmla="*/ 15 w 3392"/>
                <a:gd name="T5" fmla="*/ 1348 h 1377"/>
                <a:gd name="T6" fmla="*/ 15 w 3392"/>
                <a:gd name="T7" fmla="*/ 1348 h 1377"/>
                <a:gd name="T8" fmla="*/ 36 w 3392"/>
                <a:gd name="T9" fmla="*/ 1272 h 1377"/>
                <a:gd name="T10" fmla="*/ 36 w 3392"/>
                <a:gd name="T11" fmla="*/ 1272 h 1377"/>
                <a:gd name="T12" fmla="*/ 3320 w 3392"/>
                <a:gd name="T13" fmla="*/ 6 h 1377"/>
                <a:gd name="T14" fmla="*/ 3320 w 3392"/>
                <a:gd name="T15" fmla="*/ 6 h 1377"/>
                <a:gd name="T16" fmla="*/ 3386 w 3392"/>
                <a:gd name="T17" fmla="*/ 50 h 1377"/>
                <a:gd name="T18" fmla="*/ 3386 w 3392"/>
                <a:gd name="T19" fmla="*/ 50 h 1377"/>
                <a:gd name="T20" fmla="*/ 3342 w 3392"/>
                <a:gd name="T21" fmla="*/ 115 h 1377"/>
                <a:gd name="T22" fmla="*/ 3342 w 3392"/>
                <a:gd name="T23" fmla="*/ 115 h 1377"/>
                <a:gd name="T24" fmla="*/ 91 w 3392"/>
                <a:gd name="T25" fmla="*/ 1369 h 1377"/>
                <a:gd name="T26" fmla="*/ 91 w 3392"/>
                <a:gd name="T27" fmla="*/ 1369 h 1377"/>
                <a:gd name="T28" fmla="*/ 64 w 3392"/>
                <a:gd name="T29" fmla="*/ 1376 h 1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92" h="1377">
                  <a:moveTo>
                    <a:pt x="64" y="1376"/>
                  </a:moveTo>
                  <a:lnTo>
                    <a:pt x="64" y="1376"/>
                  </a:lnTo>
                  <a:cubicBezTo>
                    <a:pt x="45" y="1376"/>
                    <a:pt x="26" y="1366"/>
                    <a:pt x="15" y="1348"/>
                  </a:cubicBezTo>
                  <a:lnTo>
                    <a:pt x="15" y="1348"/>
                  </a:lnTo>
                  <a:cubicBezTo>
                    <a:pt x="0" y="1321"/>
                    <a:pt x="9" y="1287"/>
                    <a:pt x="36" y="1272"/>
                  </a:cubicBezTo>
                  <a:lnTo>
                    <a:pt x="36" y="1272"/>
                  </a:lnTo>
                  <a:cubicBezTo>
                    <a:pt x="53" y="1262"/>
                    <a:pt x="1741" y="311"/>
                    <a:pt x="3320" y="6"/>
                  </a:cubicBezTo>
                  <a:lnTo>
                    <a:pt x="3320" y="6"/>
                  </a:lnTo>
                  <a:cubicBezTo>
                    <a:pt x="3351" y="0"/>
                    <a:pt x="3380" y="20"/>
                    <a:pt x="3386" y="50"/>
                  </a:cubicBezTo>
                  <a:lnTo>
                    <a:pt x="3386" y="50"/>
                  </a:lnTo>
                  <a:cubicBezTo>
                    <a:pt x="3391" y="80"/>
                    <a:pt x="3372" y="109"/>
                    <a:pt x="3342" y="115"/>
                  </a:cubicBezTo>
                  <a:lnTo>
                    <a:pt x="3342" y="115"/>
                  </a:lnTo>
                  <a:cubicBezTo>
                    <a:pt x="1780" y="417"/>
                    <a:pt x="108" y="1360"/>
                    <a:pt x="91" y="1369"/>
                  </a:cubicBezTo>
                  <a:lnTo>
                    <a:pt x="91" y="1369"/>
                  </a:lnTo>
                  <a:cubicBezTo>
                    <a:pt x="82" y="1374"/>
                    <a:pt x="73" y="1376"/>
                    <a:pt x="64" y="137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2" name="Freeform 195">
              <a:extLst>
                <a:ext uri="{FF2B5EF4-FFF2-40B4-BE49-F238E27FC236}">
                  <a16:creationId xmlns:a16="http://schemas.microsoft.com/office/drawing/2014/main" id="{EBA9AA16-5EEB-B04B-84F0-1655A0B86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845" y="5317557"/>
              <a:ext cx="122225" cy="268256"/>
            </a:xfrm>
            <a:custGeom>
              <a:avLst/>
              <a:gdLst>
                <a:gd name="T0" fmla="*/ 40 w 279"/>
                <a:gd name="T1" fmla="*/ 612 h 613"/>
                <a:gd name="T2" fmla="*/ 40 w 279"/>
                <a:gd name="T3" fmla="*/ 612 h 613"/>
                <a:gd name="T4" fmla="*/ 6 w 279"/>
                <a:gd name="T5" fmla="*/ 579 h 613"/>
                <a:gd name="T6" fmla="*/ 6 w 279"/>
                <a:gd name="T7" fmla="*/ 579 h 613"/>
                <a:gd name="T8" fmla="*/ 213 w 279"/>
                <a:gd name="T9" fmla="*/ 18 h 613"/>
                <a:gd name="T10" fmla="*/ 213 w 279"/>
                <a:gd name="T11" fmla="*/ 18 h 613"/>
                <a:gd name="T12" fmla="*/ 260 w 279"/>
                <a:gd name="T13" fmla="*/ 11 h 613"/>
                <a:gd name="T14" fmla="*/ 260 w 279"/>
                <a:gd name="T15" fmla="*/ 11 h 613"/>
                <a:gd name="T16" fmla="*/ 267 w 279"/>
                <a:gd name="T17" fmla="*/ 58 h 613"/>
                <a:gd name="T18" fmla="*/ 267 w 279"/>
                <a:gd name="T19" fmla="*/ 58 h 613"/>
                <a:gd name="T20" fmla="*/ 73 w 279"/>
                <a:gd name="T21" fmla="*/ 577 h 613"/>
                <a:gd name="T22" fmla="*/ 73 w 279"/>
                <a:gd name="T23" fmla="*/ 577 h 613"/>
                <a:gd name="T24" fmla="*/ 41 w 279"/>
                <a:gd name="T25" fmla="*/ 612 h 613"/>
                <a:gd name="T26" fmla="*/ 41 w 279"/>
                <a:gd name="T27" fmla="*/ 612 h 613"/>
                <a:gd name="T28" fmla="*/ 40 w 279"/>
                <a:gd name="T29" fmla="*/ 61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9" h="613">
                  <a:moveTo>
                    <a:pt x="40" y="612"/>
                  </a:moveTo>
                  <a:lnTo>
                    <a:pt x="40" y="612"/>
                  </a:lnTo>
                  <a:cubicBezTo>
                    <a:pt x="22" y="612"/>
                    <a:pt x="7" y="597"/>
                    <a:pt x="6" y="579"/>
                  </a:cubicBezTo>
                  <a:lnTo>
                    <a:pt x="6" y="579"/>
                  </a:lnTo>
                  <a:cubicBezTo>
                    <a:pt x="6" y="568"/>
                    <a:pt x="0" y="310"/>
                    <a:pt x="213" y="18"/>
                  </a:cubicBezTo>
                  <a:lnTo>
                    <a:pt x="213" y="18"/>
                  </a:lnTo>
                  <a:cubicBezTo>
                    <a:pt x="224" y="3"/>
                    <a:pt x="245" y="0"/>
                    <a:pt x="260" y="11"/>
                  </a:cubicBezTo>
                  <a:lnTo>
                    <a:pt x="260" y="11"/>
                  </a:lnTo>
                  <a:cubicBezTo>
                    <a:pt x="275" y="22"/>
                    <a:pt x="278" y="42"/>
                    <a:pt x="267" y="58"/>
                  </a:cubicBezTo>
                  <a:lnTo>
                    <a:pt x="267" y="58"/>
                  </a:lnTo>
                  <a:cubicBezTo>
                    <a:pt x="68" y="331"/>
                    <a:pt x="73" y="575"/>
                    <a:pt x="73" y="577"/>
                  </a:cubicBezTo>
                  <a:lnTo>
                    <a:pt x="73" y="577"/>
                  </a:lnTo>
                  <a:cubicBezTo>
                    <a:pt x="74" y="596"/>
                    <a:pt x="59" y="611"/>
                    <a:pt x="41" y="612"/>
                  </a:cubicBezTo>
                  <a:lnTo>
                    <a:pt x="41" y="612"/>
                  </a:lnTo>
                  <a:cubicBezTo>
                    <a:pt x="40" y="612"/>
                    <a:pt x="40" y="612"/>
                    <a:pt x="40" y="61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3" name="Freeform 196">
              <a:extLst>
                <a:ext uri="{FF2B5EF4-FFF2-40B4-BE49-F238E27FC236}">
                  <a16:creationId xmlns:a16="http://schemas.microsoft.com/office/drawing/2014/main" id="{CF256D44-1E95-2F4C-A79A-B41E20150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27" y="5660416"/>
              <a:ext cx="258738" cy="141271"/>
            </a:xfrm>
            <a:custGeom>
              <a:avLst/>
              <a:gdLst>
                <a:gd name="T0" fmla="*/ 554 w 590"/>
                <a:gd name="T1" fmla="*/ 327 h 328"/>
                <a:gd name="T2" fmla="*/ 554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3 w 590"/>
                <a:gd name="T17" fmla="*/ 15 h 328"/>
                <a:gd name="T18" fmla="*/ 63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7 w 590"/>
                <a:gd name="T25" fmla="*/ 300 h 328"/>
                <a:gd name="T26" fmla="*/ 587 w 590"/>
                <a:gd name="T27" fmla="*/ 300 h 328"/>
                <a:gd name="T28" fmla="*/ 554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4" y="327"/>
                  </a:moveTo>
                  <a:lnTo>
                    <a:pt x="554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3" y="259"/>
                    <a:pt x="20" y="67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2" y="24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3" y="15"/>
                  </a:cubicBezTo>
                  <a:lnTo>
                    <a:pt x="63" y="15"/>
                  </a:lnTo>
                  <a:cubicBezTo>
                    <a:pt x="64" y="17"/>
                    <a:pt x="228" y="198"/>
                    <a:pt x="559" y="261"/>
                  </a:cubicBezTo>
                  <a:lnTo>
                    <a:pt x="559" y="261"/>
                  </a:lnTo>
                  <a:cubicBezTo>
                    <a:pt x="578" y="265"/>
                    <a:pt x="589" y="282"/>
                    <a:pt x="587" y="300"/>
                  </a:cubicBezTo>
                  <a:lnTo>
                    <a:pt x="587" y="300"/>
                  </a:lnTo>
                  <a:cubicBezTo>
                    <a:pt x="583" y="316"/>
                    <a:pt x="569" y="327"/>
                    <a:pt x="554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4" name="Freeform 197">
              <a:extLst>
                <a:ext uri="{FF2B5EF4-FFF2-40B4-BE49-F238E27FC236}">
                  <a16:creationId xmlns:a16="http://schemas.microsoft.com/office/drawing/2014/main" id="{74C898B8-A263-EE44-B611-175C5FBAE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732" y="5846132"/>
              <a:ext cx="257150" cy="142858"/>
            </a:xfrm>
            <a:custGeom>
              <a:avLst/>
              <a:gdLst>
                <a:gd name="T0" fmla="*/ 553 w 590"/>
                <a:gd name="T1" fmla="*/ 327 h 328"/>
                <a:gd name="T2" fmla="*/ 553 w 590"/>
                <a:gd name="T3" fmla="*/ 327 h 328"/>
                <a:gd name="T4" fmla="*/ 547 w 590"/>
                <a:gd name="T5" fmla="*/ 326 h 328"/>
                <a:gd name="T6" fmla="*/ 547 w 590"/>
                <a:gd name="T7" fmla="*/ 326 h 328"/>
                <a:gd name="T8" fmla="*/ 12 w 590"/>
                <a:gd name="T9" fmla="*/ 59 h 328"/>
                <a:gd name="T10" fmla="*/ 12 w 590"/>
                <a:gd name="T11" fmla="*/ 59 h 328"/>
                <a:gd name="T12" fmla="*/ 15 w 590"/>
                <a:gd name="T13" fmla="*/ 12 h 328"/>
                <a:gd name="T14" fmla="*/ 15 w 590"/>
                <a:gd name="T15" fmla="*/ 12 h 328"/>
                <a:gd name="T16" fmla="*/ 62 w 590"/>
                <a:gd name="T17" fmla="*/ 15 h 328"/>
                <a:gd name="T18" fmla="*/ 62 w 590"/>
                <a:gd name="T19" fmla="*/ 15 h 328"/>
                <a:gd name="T20" fmla="*/ 559 w 590"/>
                <a:gd name="T21" fmla="*/ 261 h 328"/>
                <a:gd name="T22" fmla="*/ 559 w 590"/>
                <a:gd name="T23" fmla="*/ 261 h 328"/>
                <a:gd name="T24" fmla="*/ 586 w 590"/>
                <a:gd name="T25" fmla="*/ 300 h 328"/>
                <a:gd name="T26" fmla="*/ 586 w 590"/>
                <a:gd name="T27" fmla="*/ 300 h 328"/>
                <a:gd name="T28" fmla="*/ 553 w 590"/>
                <a:gd name="T29" fmla="*/ 32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0" h="328">
                  <a:moveTo>
                    <a:pt x="553" y="327"/>
                  </a:moveTo>
                  <a:lnTo>
                    <a:pt x="553" y="327"/>
                  </a:lnTo>
                  <a:cubicBezTo>
                    <a:pt x="551" y="327"/>
                    <a:pt x="549" y="327"/>
                    <a:pt x="547" y="326"/>
                  </a:cubicBezTo>
                  <a:lnTo>
                    <a:pt x="547" y="326"/>
                  </a:lnTo>
                  <a:cubicBezTo>
                    <a:pt x="192" y="260"/>
                    <a:pt x="19" y="68"/>
                    <a:pt x="12" y="59"/>
                  </a:cubicBezTo>
                  <a:lnTo>
                    <a:pt x="12" y="59"/>
                  </a:lnTo>
                  <a:cubicBezTo>
                    <a:pt x="0" y="46"/>
                    <a:pt x="1" y="25"/>
                    <a:pt x="15" y="12"/>
                  </a:cubicBezTo>
                  <a:lnTo>
                    <a:pt x="15" y="12"/>
                  </a:lnTo>
                  <a:cubicBezTo>
                    <a:pt x="29" y="0"/>
                    <a:pt x="50" y="2"/>
                    <a:pt x="62" y="15"/>
                  </a:cubicBezTo>
                  <a:lnTo>
                    <a:pt x="62" y="15"/>
                  </a:lnTo>
                  <a:cubicBezTo>
                    <a:pt x="63" y="17"/>
                    <a:pt x="228" y="199"/>
                    <a:pt x="559" y="261"/>
                  </a:cubicBezTo>
                  <a:lnTo>
                    <a:pt x="559" y="261"/>
                  </a:lnTo>
                  <a:cubicBezTo>
                    <a:pt x="577" y="265"/>
                    <a:pt x="589" y="282"/>
                    <a:pt x="586" y="300"/>
                  </a:cubicBezTo>
                  <a:lnTo>
                    <a:pt x="586" y="300"/>
                  </a:lnTo>
                  <a:cubicBezTo>
                    <a:pt x="583" y="316"/>
                    <a:pt x="569" y="327"/>
                    <a:pt x="553" y="32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5" name="Freeform 198">
              <a:extLst>
                <a:ext uri="{FF2B5EF4-FFF2-40B4-BE49-F238E27FC236}">
                  <a16:creationId xmlns:a16="http://schemas.microsoft.com/office/drawing/2014/main" id="{79EF5268-08D4-AB4D-8200-65E5A1AB2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4" y="5476288"/>
              <a:ext cx="93653" cy="279367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6 h 642"/>
                <a:gd name="T6" fmla="*/ 61 w 218"/>
                <a:gd name="T7" fmla="*/ 616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6 w 218"/>
                <a:gd name="T21" fmla="*/ 600 h 642"/>
                <a:gd name="T22" fmla="*/ 126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5" y="631"/>
                    <a:pt x="61" y="616"/>
                  </a:cubicBezTo>
                  <a:lnTo>
                    <a:pt x="61" y="616"/>
                  </a:lnTo>
                  <a:cubicBezTo>
                    <a:pt x="58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5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8"/>
                    <a:pt x="126" y="600"/>
                  </a:cubicBezTo>
                  <a:lnTo>
                    <a:pt x="126" y="600"/>
                  </a:lnTo>
                  <a:cubicBezTo>
                    <a:pt x="130" y="618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8" y="641"/>
                    <a:pt x="96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6" name="Freeform 199">
              <a:extLst>
                <a:ext uri="{FF2B5EF4-FFF2-40B4-BE49-F238E27FC236}">
                  <a16:creationId xmlns:a16="http://schemas.microsoft.com/office/drawing/2014/main" id="{70A45C8D-8795-5841-88DC-88DB2EABF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7614" y="5654067"/>
              <a:ext cx="93654" cy="280955"/>
            </a:xfrm>
            <a:custGeom>
              <a:avLst/>
              <a:gdLst>
                <a:gd name="T0" fmla="*/ 93 w 218"/>
                <a:gd name="T1" fmla="*/ 641 h 642"/>
                <a:gd name="T2" fmla="*/ 93 w 218"/>
                <a:gd name="T3" fmla="*/ 641 h 642"/>
                <a:gd name="T4" fmla="*/ 61 w 218"/>
                <a:gd name="T5" fmla="*/ 615 h 642"/>
                <a:gd name="T6" fmla="*/ 61 w 218"/>
                <a:gd name="T7" fmla="*/ 615 h 642"/>
                <a:gd name="T8" fmla="*/ 149 w 218"/>
                <a:gd name="T9" fmla="*/ 24 h 642"/>
                <a:gd name="T10" fmla="*/ 149 w 218"/>
                <a:gd name="T11" fmla="*/ 24 h 642"/>
                <a:gd name="T12" fmla="*/ 193 w 218"/>
                <a:gd name="T13" fmla="*/ 7 h 642"/>
                <a:gd name="T14" fmla="*/ 193 w 218"/>
                <a:gd name="T15" fmla="*/ 7 h 642"/>
                <a:gd name="T16" fmla="*/ 210 w 218"/>
                <a:gd name="T17" fmla="*/ 51 h 642"/>
                <a:gd name="T18" fmla="*/ 210 w 218"/>
                <a:gd name="T19" fmla="*/ 51 h 642"/>
                <a:gd name="T20" fmla="*/ 125 w 218"/>
                <a:gd name="T21" fmla="*/ 600 h 642"/>
                <a:gd name="T22" fmla="*/ 125 w 218"/>
                <a:gd name="T23" fmla="*/ 600 h 642"/>
                <a:gd name="T24" fmla="*/ 101 w 218"/>
                <a:gd name="T25" fmla="*/ 640 h 642"/>
                <a:gd name="T26" fmla="*/ 101 w 218"/>
                <a:gd name="T27" fmla="*/ 640 h 642"/>
                <a:gd name="T28" fmla="*/ 93 w 218"/>
                <a:gd name="T29" fmla="*/ 641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642">
                  <a:moveTo>
                    <a:pt x="93" y="641"/>
                  </a:moveTo>
                  <a:lnTo>
                    <a:pt x="93" y="641"/>
                  </a:lnTo>
                  <a:cubicBezTo>
                    <a:pt x="78" y="641"/>
                    <a:pt x="64" y="631"/>
                    <a:pt x="61" y="615"/>
                  </a:cubicBezTo>
                  <a:lnTo>
                    <a:pt x="61" y="615"/>
                  </a:lnTo>
                  <a:cubicBezTo>
                    <a:pt x="59" y="605"/>
                    <a:pt x="0" y="353"/>
                    <a:pt x="149" y="24"/>
                  </a:cubicBezTo>
                  <a:lnTo>
                    <a:pt x="149" y="24"/>
                  </a:lnTo>
                  <a:cubicBezTo>
                    <a:pt x="156" y="7"/>
                    <a:pt x="176" y="0"/>
                    <a:pt x="193" y="7"/>
                  </a:cubicBezTo>
                  <a:lnTo>
                    <a:pt x="193" y="7"/>
                  </a:lnTo>
                  <a:cubicBezTo>
                    <a:pt x="210" y="15"/>
                    <a:pt x="217" y="34"/>
                    <a:pt x="210" y="51"/>
                  </a:cubicBezTo>
                  <a:lnTo>
                    <a:pt x="210" y="51"/>
                  </a:lnTo>
                  <a:cubicBezTo>
                    <a:pt x="70" y="360"/>
                    <a:pt x="125" y="597"/>
                    <a:pt x="125" y="600"/>
                  </a:cubicBezTo>
                  <a:lnTo>
                    <a:pt x="125" y="600"/>
                  </a:lnTo>
                  <a:cubicBezTo>
                    <a:pt x="130" y="617"/>
                    <a:pt x="119" y="636"/>
                    <a:pt x="101" y="640"/>
                  </a:cubicBezTo>
                  <a:lnTo>
                    <a:pt x="101" y="640"/>
                  </a:lnTo>
                  <a:cubicBezTo>
                    <a:pt x="99" y="641"/>
                    <a:pt x="95" y="641"/>
                    <a:pt x="93" y="64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237" name="Freeform 200">
              <a:extLst>
                <a:ext uri="{FF2B5EF4-FFF2-40B4-BE49-F238E27FC236}">
                  <a16:creationId xmlns:a16="http://schemas.microsoft.com/office/drawing/2014/main" id="{8844B794-4C85-C445-8936-1E46D6ED6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405" y="5541368"/>
              <a:ext cx="261912" cy="109524"/>
            </a:xfrm>
            <a:custGeom>
              <a:avLst/>
              <a:gdLst>
                <a:gd name="T0" fmla="*/ 559 w 598"/>
                <a:gd name="T1" fmla="*/ 250 h 251"/>
                <a:gd name="T2" fmla="*/ 559 w 598"/>
                <a:gd name="T3" fmla="*/ 250 h 251"/>
                <a:gd name="T4" fmla="*/ 544 w 598"/>
                <a:gd name="T5" fmla="*/ 246 h 251"/>
                <a:gd name="T6" fmla="*/ 544 w 598"/>
                <a:gd name="T7" fmla="*/ 246 h 251"/>
                <a:gd name="T8" fmla="*/ 30 w 598"/>
                <a:gd name="T9" fmla="*/ 69 h 251"/>
                <a:gd name="T10" fmla="*/ 30 w 598"/>
                <a:gd name="T11" fmla="*/ 69 h 251"/>
                <a:gd name="T12" fmla="*/ 4 w 598"/>
                <a:gd name="T13" fmla="*/ 30 h 251"/>
                <a:gd name="T14" fmla="*/ 4 w 598"/>
                <a:gd name="T15" fmla="*/ 30 h 251"/>
                <a:gd name="T16" fmla="*/ 43 w 598"/>
                <a:gd name="T17" fmla="*/ 3 h 251"/>
                <a:gd name="T18" fmla="*/ 43 w 598"/>
                <a:gd name="T19" fmla="*/ 3 h 251"/>
                <a:gd name="T20" fmla="*/ 574 w 598"/>
                <a:gd name="T21" fmla="*/ 186 h 251"/>
                <a:gd name="T22" fmla="*/ 574 w 598"/>
                <a:gd name="T23" fmla="*/ 186 h 251"/>
                <a:gd name="T24" fmla="*/ 589 w 598"/>
                <a:gd name="T25" fmla="*/ 231 h 251"/>
                <a:gd name="T26" fmla="*/ 589 w 598"/>
                <a:gd name="T27" fmla="*/ 231 h 251"/>
                <a:gd name="T28" fmla="*/ 559 w 598"/>
                <a:gd name="T29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8" h="251">
                  <a:moveTo>
                    <a:pt x="559" y="250"/>
                  </a:moveTo>
                  <a:lnTo>
                    <a:pt x="559" y="250"/>
                  </a:lnTo>
                  <a:cubicBezTo>
                    <a:pt x="554" y="250"/>
                    <a:pt x="549" y="249"/>
                    <a:pt x="544" y="246"/>
                  </a:cubicBezTo>
                  <a:lnTo>
                    <a:pt x="544" y="246"/>
                  </a:lnTo>
                  <a:cubicBezTo>
                    <a:pt x="290" y="121"/>
                    <a:pt x="33" y="69"/>
                    <a:pt x="30" y="69"/>
                  </a:cubicBezTo>
                  <a:lnTo>
                    <a:pt x="30" y="69"/>
                  </a:lnTo>
                  <a:cubicBezTo>
                    <a:pt x="12" y="65"/>
                    <a:pt x="0" y="48"/>
                    <a:pt x="4" y="30"/>
                  </a:cubicBezTo>
                  <a:lnTo>
                    <a:pt x="4" y="30"/>
                  </a:lnTo>
                  <a:cubicBezTo>
                    <a:pt x="8" y="11"/>
                    <a:pt x="25" y="0"/>
                    <a:pt x="43" y="3"/>
                  </a:cubicBezTo>
                  <a:lnTo>
                    <a:pt x="43" y="3"/>
                  </a:lnTo>
                  <a:cubicBezTo>
                    <a:pt x="54" y="5"/>
                    <a:pt x="312" y="57"/>
                    <a:pt x="574" y="186"/>
                  </a:cubicBezTo>
                  <a:lnTo>
                    <a:pt x="574" y="186"/>
                  </a:lnTo>
                  <a:cubicBezTo>
                    <a:pt x="590" y="195"/>
                    <a:pt x="597" y="215"/>
                    <a:pt x="589" y="231"/>
                  </a:cubicBezTo>
                  <a:lnTo>
                    <a:pt x="589" y="231"/>
                  </a:lnTo>
                  <a:cubicBezTo>
                    <a:pt x="583" y="243"/>
                    <a:pt x="571" y="250"/>
                    <a:pt x="559" y="25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620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4"/>
          <p:cNvSpPr/>
          <p:nvPr/>
        </p:nvSpPr>
        <p:spPr>
          <a:xfrm>
            <a:off x="8422341" y="1665199"/>
            <a:ext cx="3308520" cy="187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67" y="0"/>
                </a:moveTo>
                <a:lnTo>
                  <a:pt x="14967" y="3880"/>
                </a:lnTo>
                <a:lnTo>
                  <a:pt x="0" y="3880"/>
                </a:lnTo>
                <a:lnTo>
                  <a:pt x="0" y="17720"/>
                </a:lnTo>
                <a:lnTo>
                  <a:pt x="14967" y="17720"/>
                </a:lnTo>
                <a:lnTo>
                  <a:pt x="14967" y="21600"/>
                </a:lnTo>
                <a:lnTo>
                  <a:pt x="21600" y="10801"/>
                </a:lnTo>
                <a:lnTo>
                  <a:pt x="14967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>
              <a:lnSpc>
                <a:spcPct val="100000"/>
              </a:lnSpc>
              <a:defRPr sz="100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sz="5000" dirty="0"/>
              <a:t>4</a:t>
            </a:r>
          </a:p>
        </p:txBody>
      </p:sp>
      <p:sp>
        <p:nvSpPr>
          <p:cNvPr id="160" name="3"/>
          <p:cNvSpPr/>
          <p:nvPr/>
        </p:nvSpPr>
        <p:spPr>
          <a:xfrm>
            <a:off x="5822852" y="1665199"/>
            <a:ext cx="3308520" cy="187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67" y="0"/>
                </a:moveTo>
                <a:lnTo>
                  <a:pt x="14967" y="3880"/>
                </a:lnTo>
                <a:lnTo>
                  <a:pt x="0" y="3880"/>
                </a:lnTo>
                <a:lnTo>
                  <a:pt x="0" y="17720"/>
                </a:lnTo>
                <a:lnTo>
                  <a:pt x="14967" y="17720"/>
                </a:lnTo>
                <a:lnTo>
                  <a:pt x="14967" y="21600"/>
                </a:lnTo>
                <a:lnTo>
                  <a:pt x="21600" y="10801"/>
                </a:lnTo>
                <a:lnTo>
                  <a:pt x="1496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>
              <a:lnSpc>
                <a:spcPct val="100000"/>
              </a:lnSpc>
              <a:defRPr sz="100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sz="5000"/>
              <a:t>3</a:t>
            </a:r>
          </a:p>
        </p:txBody>
      </p:sp>
      <p:sp>
        <p:nvSpPr>
          <p:cNvPr id="161" name="2"/>
          <p:cNvSpPr/>
          <p:nvPr/>
        </p:nvSpPr>
        <p:spPr>
          <a:xfrm>
            <a:off x="3268396" y="1665199"/>
            <a:ext cx="3308520" cy="187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67" y="0"/>
                </a:moveTo>
                <a:lnTo>
                  <a:pt x="14967" y="3880"/>
                </a:lnTo>
                <a:lnTo>
                  <a:pt x="0" y="3880"/>
                </a:lnTo>
                <a:lnTo>
                  <a:pt x="0" y="17720"/>
                </a:lnTo>
                <a:lnTo>
                  <a:pt x="14967" y="17720"/>
                </a:lnTo>
                <a:lnTo>
                  <a:pt x="14967" y="21600"/>
                </a:lnTo>
                <a:lnTo>
                  <a:pt x="21600" y="10801"/>
                </a:lnTo>
                <a:lnTo>
                  <a:pt x="14967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>
              <a:lnSpc>
                <a:spcPct val="100000"/>
              </a:lnSpc>
              <a:defRPr sz="100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sz="5000"/>
              <a:t>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7DF5A6-EBD3-214E-BCF3-74B383411A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KR" smtClean="0"/>
              <a:t>7</a:t>
            </a:fld>
            <a:endParaRPr lang="en-KR"/>
          </a:p>
        </p:txBody>
      </p:sp>
      <p:sp>
        <p:nvSpPr>
          <p:cNvPr id="163" name="1"/>
          <p:cNvSpPr/>
          <p:nvPr/>
        </p:nvSpPr>
        <p:spPr>
          <a:xfrm>
            <a:off x="609608" y="1665199"/>
            <a:ext cx="3308520" cy="187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67" y="0"/>
                </a:moveTo>
                <a:lnTo>
                  <a:pt x="14967" y="3880"/>
                </a:lnTo>
                <a:lnTo>
                  <a:pt x="0" y="3880"/>
                </a:lnTo>
                <a:lnTo>
                  <a:pt x="0" y="17720"/>
                </a:lnTo>
                <a:lnTo>
                  <a:pt x="14967" y="17720"/>
                </a:lnTo>
                <a:lnTo>
                  <a:pt x="14967" y="21600"/>
                </a:lnTo>
                <a:lnTo>
                  <a:pt x="21600" y="10801"/>
                </a:lnTo>
                <a:lnTo>
                  <a:pt x="14967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>
              <a:lnSpc>
                <a:spcPct val="100000"/>
              </a:lnSpc>
              <a:defRPr sz="100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lang="en-US" altLang="ko-KR" sz="5000" dirty="0"/>
              <a:t>1</a:t>
            </a:r>
            <a:endParaRPr sz="5000" dirty="0"/>
          </a:p>
        </p:txBody>
      </p:sp>
      <p:sp>
        <p:nvSpPr>
          <p:cNvPr id="165" name="Lorem ipsum dolor sit amet, his ad blandit phaedrum eime ridk mnesarchui eu facer prompta oportere ius. In maioru"/>
          <p:cNvSpPr txBox="1"/>
          <p:nvPr/>
        </p:nvSpPr>
        <p:spPr>
          <a:xfrm>
            <a:off x="3344721" y="4214394"/>
            <a:ext cx="2850768" cy="1034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noAutofit/>
          </a:bodyPr>
          <a:lstStyle>
            <a:lvl1pPr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</a:lstStyle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	2.1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데이터 수집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	2.2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탐색적 데이터 분석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(EDA)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	2.3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데이터 </a:t>
            </a:r>
            <a:r>
              <a:rPr lang="ko-KR" altLang="en-US" sz="1100" dirty="0" err="1">
                <a:solidFill>
                  <a:srgbClr val="000000"/>
                </a:solidFill>
                <a:latin typeface="+mn-ea"/>
              </a:rPr>
              <a:t>전처리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100" dirty="0" err="1">
                <a:solidFill>
                  <a:srgbClr val="000000"/>
                </a:solidFill>
                <a:latin typeface="+mn-ea"/>
              </a:rPr>
              <a:t>라벨링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)</a:t>
            </a:r>
          </a:p>
        </p:txBody>
      </p:sp>
      <p:sp>
        <p:nvSpPr>
          <p:cNvPr id="166" name="Lorem ipsum dolor sit amet, his ad blandit phaedrum eime ridk mnesarchui eu facer prompta oportere ius. In maioru"/>
          <p:cNvSpPr txBox="1"/>
          <p:nvPr/>
        </p:nvSpPr>
        <p:spPr>
          <a:xfrm>
            <a:off x="6079833" y="4214394"/>
            <a:ext cx="2523311" cy="1034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noAutofit/>
          </a:bodyPr>
          <a:lstStyle>
            <a:lvl1pPr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</a:lstStyle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	3.1 RNN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	3.2 LSTM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	3.3 BERT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	3.4 </a:t>
            </a:r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KoBERT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8" name="A few words about slide"/>
          <p:cNvSpPr txBox="1"/>
          <p:nvPr/>
        </p:nvSpPr>
        <p:spPr>
          <a:xfrm>
            <a:off x="609608" y="3833393"/>
            <a:ext cx="25233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>
            <a:lvl1pPr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pPr algn="ctr"/>
            <a:r>
              <a:rPr lang="ko-KR" altLang="en-US" sz="1800" b="1" dirty="0">
                <a:latin typeface="+mn-ea"/>
                <a:ea typeface="+mn-ea"/>
              </a:rPr>
              <a:t>기획</a:t>
            </a:r>
            <a:endParaRPr sz="1800" b="1" dirty="0">
              <a:latin typeface="+mn-ea"/>
              <a:ea typeface="+mn-ea"/>
            </a:endParaRPr>
          </a:p>
        </p:txBody>
      </p:sp>
      <p:sp>
        <p:nvSpPr>
          <p:cNvPr id="169" name="A few words about slide"/>
          <p:cNvSpPr txBox="1"/>
          <p:nvPr/>
        </p:nvSpPr>
        <p:spPr>
          <a:xfrm>
            <a:off x="3344721" y="3833393"/>
            <a:ext cx="25233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>
            <a:lvl1pPr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pPr algn="ctr"/>
            <a:r>
              <a:rPr lang="ko-KR" altLang="en-US" sz="1800" b="1" dirty="0">
                <a:latin typeface="+mn-ea"/>
                <a:ea typeface="+mn-ea"/>
              </a:rPr>
              <a:t>데이터</a:t>
            </a:r>
          </a:p>
        </p:txBody>
      </p:sp>
      <p:sp>
        <p:nvSpPr>
          <p:cNvPr id="170" name="A few words about slide"/>
          <p:cNvSpPr txBox="1"/>
          <p:nvPr/>
        </p:nvSpPr>
        <p:spPr>
          <a:xfrm>
            <a:off x="6079833" y="3833393"/>
            <a:ext cx="25233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>
            <a:lvl1pPr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pPr algn="ctr"/>
            <a:r>
              <a:rPr lang="ko-KR" altLang="en-US" sz="1800" b="1" dirty="0">
                <a:latin typeface="+mn-ea"/>
                <a:ea typeface="+mn-ea"/>
              </a:rPr>
              <a:t>딥러닝 모델</a:t>
            </a:r>
          </a:p>
        </p:txBody>
      </p:sp>
      <p:sp>
        <p:nvSpPr>
          <p:cNvPr id="171" name="A few words about slide"/>
          <p:cNvSpPr txBox="1"/>
          <p:nvPr/>
        </p:nvSpPr>
        <p:spPr>
          <a:xfrm>
            <a:off x="8814946" y="3833393"/>
            <a:ext cx="25233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>
            <a:lvl1pPr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pPr algn="ctr"/>
            <a:r>
              <a:rPr lang="ko-KR" altLang="en-US" sz="1800" b="1" dirty="0">
                <a:latin typeface="+mn-ea"/>
                <a:ea typeface="+mn-ea"/>
              </a:rPr>
              <a:t>웹 서비스 개발</a:t>
            </a:r>
          </a:p>
        </p:txBody>
      </p:sp>
      <p:sp>
        <p:nvSpPr>
          <p:cNvPr id="17" name="Lorem ipsum dolor sit amet, his ad blandit phaedrum eime ridk mnesarchui eu facer prompta oportere ius. In maioru">
            <a:extLst>
              <a:ext uri="{FF2B5EF4-FFF2-40B4-BE49-F238E27FC236}">
                <a16:creationId xmlns:a16="http://schemas.microsoft.com/office/drawing/2014/main" id="{F31F811F-A769-441D-812D-E62A6DFC91D2}"/>
              </a:ext>
            </a:extLst>
          </p:cNvPr>
          <p:cNvSpPr txBox="1"/>
          <p:nvPr/>
        </p:nvSpPr>
        <p:spPr>
          <a:xfrm>
            <a:off x="609607" y="4214394"/>
            <a:ext cx="2523311" cy="1034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noAutofit/>
          </a:bodyPr>
          <a:lstStyle>
            <a:lvl1pPr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</a:lstStyle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	1.1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문제인식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	1.2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프로젝트 주제선정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	1.3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</a:rPr>
              <a:t>기획안 작성</a:t>
            </a:r>
            <a:endParaRPr lang="en-US" altLang="ko-KR" sz="11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	1.4  WBS</a:t>
            </a:r>
          </a:p>
        </p:txBody>
      </p:sp>
      <p:sp>
        <p:nvSpPr>
          <p:cNvPr id="18" name="Lorem ipsum dolor sit amet, his ad blandit phaedrum eime ridk mnesarchui eu facer prompta oportere ius. In maioru">
            <a:extLst>
              <a:ext uri="{FF2B5EF4-FFF2-40B4-BE49-F238E27FC236}">
                <a16:creationId xmlns:a16="http://schemas.microsoft.com/office/drawing/2014/main" id="{CD071D40-1E6B-4166-A4A8-5C6CEF4779AC}"/>
              </a:ext>
            </a:extLst>
          </p:cNvPr>
          <p:cNvSpPr txBox="1"/>
          <p:nvPr/>
        </p:nvSpPr>
        <p:spPr>
          <a:xfrm>
            <a:off x="8814945" y="4214393"/>
            <a:ext cx="2523311" cy="1034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>
            <a:noAutofit/>
          </a:bodyPr>
          <a:lstStyle>
            <a:lvl1pPr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</a:lstStyle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	3.1 MySQL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	3.2 Django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	3.3 API</a:t>
            </a:r>
          </a:p>
        </p:txBody>
      </p:sp>
      <p:sp>
        <p:nvSpPr>
          <p:cNvPr id="20" name="프로젝트 과정">
            <a:extLst>
              <a:ext uri="{FF2B5EF4-FFF2-40B4-BE49-F238E27FC236}">
                <a16:creationId xmlns:a16="http://schemas.microsoft.com/office/drawing/2014/main" id="{A2D226F5-11F2-4A2E-AEAA-ADBE9C622BDC}"/>
              </a:ext>
            </a:extLst>
          </p:cNvPr>
          <p:cNvSpPr txBox="1">
            <a:spLocks/>
          </p:cNvSpPr>
          <p:nvPr/>
        </p:nvSpPr>
        <p:spPr>
          <a:xfrm>
            <a:off x="528301" y="336452"/>
            <a:ext cx="4590545" cy="6535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+mn-lt"/>
              </a:rPr>
              <a:t>1. </a:t>
            </a:r>
            <a:r>
              <a:rPr lang="ko-KR" altLang="en-US" sz="3200" b="1" dirty="0">
                <a:latin typeface="+mn-lt"/>
              </a:rPr>
              <a:t>프로젝트 배경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7DF99F-2642-464E-913A-71189B981986}"/>
              </a:ext>
            </a:extLst>
          </p:cNvPr>
          <p:cNvSpPr txBox="1"/>
          <p:nvPr/>
        </p:nvSpPr>
        <p:spPr>
          <a:xfrm>
            <a:off x="528301" y="990005"/>
            <a:ext cx="8248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1.2 </a:t>
            </a:r>
            <a:r>
              <a:rPr lang="ko-KR" altLang="en-US" sz="2000" b="1" dirty="0"/>
              <a:t>프로젝트 과정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95152815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8">
            <a:extLst>
              <a:ext uri="{FF2B5EF4-FFF2-40B4-BE49-F238E27FC236}">
                <a16:creationId xmlns:a16="http://schemas.microsoft.com/office/drawing/2014/main" id="{532A150A-C8EA-144B-8BEA-3560497665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3019" y="1501048"/>
            <a:ext cx="10405961" cy="3885958"/>
            <a:chOff x="1941122" y="1551242"/>
            <a:chExt cx="3701760" cy="1545599"/>
          </a:xfrm>
        </p:grpSpPr>
        <p:sp>
          <p:nvSpPr>
            <p:cNvPr id="179" name="Freeform 18">
              <a:extLst>
                <a:ext uri="{FF2B5EF4-FFF2-40B4-BE49-F238E27FC236}">
                  <a16:creationId xmlns:a16="http://schemas.microsoft.com/office/drawing/2014/main" id="{28E6222E-36C3-944F-9D43-89548A3D5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543" y="1690885"/>
              <a:ext cx="309539" cy="260245"/>
            </a:xfrm>
            <a:custGeom>
              <a:avLst/>
              <a:gdLst>
                <a:gd name="T0" fmla="*/ 656 w 712"/>
                <a:gd name="T1" fmla="*/ 512 h 594"/>
                <a:gd name="T2" fmla="*/ 656 w 712"/>
                <a:gd name="T3" fmla="*/ 512 h 594"/>
                <a:gd name="T4" fmla="*/ 651 w 712"/>
                <a:gd name="T5" fmla="*/ 543 h 594"/>
                <a:gd name="T6" fmla="*/ 651 w 712"/>
                <a:gd name="T7" fmla="*/ 543 h 594"/>
                <a:gd name="T8" fmla="*/ 613 w 712"/>
                <a:gd name="T9" fmla="*/ 555 h 594"/>
                <a:gd name="T10" fmla="*/ 613 w 712"/>
                <a:gd name="T11" fmla="*/ 555 h 594"/>
                <a:gd name="T12" fmla="*/ 0 w 712"/>
                <a:gd name="T13" fmla="*/ 0 h 594"/>
                <a:gd name="T14" fmla="*/ 0 w 712"/>
                <a:gd name="T15" fmla="*/ 0 h 594"/>
                <a:gd name="T16" fmla="*/ 656 w 712"/>
                <a:gd name="T17" fmla="*/ 51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4">
                  <a:moveTo>
                    <a:pt x="656" y="512"/>
                  </a:moveTo>
                  <a:lnTo>
                    <a:pt x="656" y="512"/>
                  </a:lnTo>
                  <a:cubicBezTo>
                    <a:pt x="655" y="522"/>
                    <a:pt x="653" y="532"/>
                    <a:pt x="651" y="543"/>
                  </a:cubicBezTo>
                  <a:lnTo>
                    <a:pt x="651" y="543"/>
                  </a:lnTo>
                  <a:cubicBezTo>
                    <a:pt x="651" y="543"/>
                    <a:pt x="636" y="549"/>
                    <a:pt x="613" y="555"/>
                  </a:cubicBezTo>
                  <a:lnTo>
                    <a:pt x="613" y="555"/>
                  </a:lnTo>
                  <a:cubicBezTo>
                    <a:pt x="507" y="580"/>
                    <a:pt x="206" y="593"/>
                    <a:pt x="0" y="0"/>
                  </a:cubicBezTo>
                  <a:lnTo>
                    <a:pt x="0" y="0"/>
                  </a:lnTo>
                  <a:cubicBezTo>
                    <a:pt x="0" y="0"/>
                    <a:pt x="711" y="133"/>
                    <a:pt x="656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9D4F28E8-3718-6440-B160-995DA0347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1310" y="1771815"/>
              <a:ext cx="182549" cy="161859"/>
            </a:xfrm>
            <a:custGeom>
              <a:avLst/>
              <a:gdLst>
                <a:gd name="T0" fmla="*/ 419 w 420"/>
                <a:gd name="T1" fmla="*/ 326 h 370"/>
                <a:gd name="T2" fmla="*/ 419 w 420"/>
                <a:gd name="T3" fmla="*/ 326 h 370"/>
                <a:gd name="T4" fmla="*/ 414 w 420"/>
                <a:gd name="T5" fmla="*/ 357 h 370"/>
                <a:gd name="T6" fmla="*/ 414 w 420"/>
                <a:gd name="T7" fmla="*/ 357 h 370"/>
                <a:gd name="T8" fmla="*/ 376 w 420"/>
                <a:gd name="T9" fmla="*/ 369 h 370"/>
                <a:gd name="T10" fmla="*/ 376 w 420"/>
                <a:gd name="T11" fmla="*/ 369 h 370"/>
                <a:gd name="T12" fmla="*/ 17 w 420"/>
                <a:gd name="T13" fmla="*/ 60 h 370"/>
                <a:gd name="T14" fmla="*/ 17 w 420"/>
                <a:gd name="T15" fmla="*/ 60 h 370"/>
                <a:gd name="T16" fmla="*/ 10 w 420"/>
                <a:gd name="T17" fmla="*/ 17 h 370"/>
                <a:gd name="T18" fmla="*/ 10 w 420"/>
                <a:gd name="T19" fmla="*/ 17 h 370"/>
                <a:gd name="T20" fmla="*/ 52 w 420"/>
                <a:gd name="T21" fmla="*/ 10 h 370"/>
                <a:gd name="T22" fmla="*/ 52 w 420"/>
                <a:gd name="T23" fmla="*/ 10 h 370"/>
                <a:gd name="T24" fmla="*/ 419 w 420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0" h="370">
                  <a:moveTo>
                    <a:pt x="419" y="326"/>
                  </a:moveTo>
                  <a:lnTo>
                    <a:pt x="419" y="326"/>
                  </a:lnTo>
                  <a:cubicBezTo>
                    <a:pt x="418" y="336"/>
                    <a:pt x="416" y="346"/>
                    <a:pt x="414" y="357"/>
                  </a:cubicBezTo>
                  <a:lnTo>
                    <a:pt x="414" y="357"/>
                  </a:lnTo>
                  <a:cubicBezTo>
                    <a:pt x="414" y="357"/>
                    <a:pt x="399" y="363"/>
                    <a:pt x="376" y="369"/>
                  </a:cubicBezTo>
                  <a:lnTo>
                    <a:pt x="376" y="369"/>
                  </a:lnTo>
                  <a:cubicBezTo>
                    <a:pt x="289" y="280"/>
                    <a:pt x="169" y="170"/>
                    <a:pt x="17" y="60"/>
                  </a:cubicBezTo>
                  <a:lnTo>
                    <a:pt x="17" y="60"/>
                  </a:lnTo>
                  <a:cubicBezTo>
                    <a:pt x="3" y="50"/>
                    <a:pt x="0" y="31"/>
                    <a:pt x="10" y="17"/>
                  </a:cubicBezTo>
                  <a:lnTo>
                    <a:pt x="10" y="17"/>
                  </a:lnTo>
                  <a:cubicBezTo>
                    <a:pt x="20" y="4"/>
                    <a:pt x="38" y="0"/>
                    <a:pt x="52" y="10"/>
                  </a:cubicBezTo>
                  <a:lnTo>
                    <a:pt x="52" y="10"/>
                  </a:lnTo>
                  <a:cubicBezTo>
                    <a:pt x="209" y="124"/>
                    <a:pt x="331" y="236"/>
                    <a:pt x="419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1" name="Freeform 20">
              <a:extLst>
                <a:ext uri="{FF2B5EF4-FFF2-40B4-BE49-F238E27FC236}">
                  <a16:creationId xmlns:a16="http://schemas.microsoft.com/office/drawing/2014/main" id="{C3BE55D0-552F-3F4D-BD77-6D1C3845C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6868" y="1551242"/>
              <a:ext cx="292077" cy="349109"/>
            </a:xfrm>
            <a:custGeom>
              <a:avLst/>
              <a:gdLst>
                <a:gd name="T0" fmla="*/ 427 w 670"/>
                <a:gd name="T1" fmla="*/ 777 h 802"/>
                <a:gd name="T2" fmla="*/ 427 w 670"/>
                <a:gd name="T3" fmla="*/ 777 h 802"/>
                <a:gd name="T4" fmla="*/ 405 w 670"/>
                <a:gd name="T5" fmla="*/ 801 h 802"/>
                <a:gd name="T6" fmla="*/ 405 w 670"/>
                <a:gd name="T7" fmla="*/ 801 h 802"/>
                <a:gd name="T8" fmla="*/ 367 w 670"/>
                <a:gd name="T9" fmla="*/ 791 h 802"/>
                <a:gd name="T10" fmla="*/ 367 w 670"/>
                <a:gd name="T11" fmla="*/ 791 h 802"/>
                <a:gd name="T12" fmla="*/ 129 w 670"/>
                <a:gd name="T13" fmla="*/ 0 h 802"/>
                <a:gd name="T14" fmla="*/ 129 w 670"/>
                <a:gd name="T15" fmla="*/ 0 h 802"/>
                <a:gd name="T16" fmla="*/ 427 w 670"/>
                <a:gd name="T17" fmla="*/ 77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0" h="802">
                  <a:moveTo>
                    <a:pt x="427" y="777"/>
                  </a:moveTo>
                  <a:lnTo>
                    <a:pt x="427" y="777"/>
                  </a:lnTo>
                  <a:cubicBezTo>
                    <a:pt x="420" y="786"/>
                    <a:pt x="413" y="793"/>
                    <a:pt x="405" y="801"/>
                  </a:cubicBezTo>
                  <a:lnTo>
                    <a:pt x="405" y="801"/>
                  </a:lnTo>
                  <a:cubicBezTo>
                    <a:pt x="405" y="801"/>
                    <a:pt x="391" y="799"/>
                    <a:pt x="367" y="791"/>
                  </a:cubicBezTo>
                  <a:lnTo>
                    <a:pt x="367" y="791"/>
                  </a:lnTo>
                  <a:cubicBezTo>
                    <a:pt x="264" y="759"/>
                    <a:pt x="0" y="614"/>
                    <a:pt x="129" y="0"/>
                  </a:cubicBezTo>
                  <a:lnTo>
                    <a:pt x="129" y="0"/>
                  </a:lnTo>
                  <a:cubicBezTo>
                    <a:pt x="129" y="0"/>
                    <a:pt x="669" y="481"/>
                    <a:pt x="427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2" name="Freeform 21">
              <a:extLst>
                <a:ext uri="{FF2B5EF4-FFF2-40B4-BE49-F238E27FC236}">
                  <a16:creationId xmlns:a16="http://schemas.microsoft.com/office/drawing/2014/main" id="{07CE09BC-D45C-E94A-8187-741DDE705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8936" y="1678191"/>
              <a:ext cx="93655" cy="220573"/>
            </a:xfrm>
            <a:custGeom>
              <a:avLst/>
              <a:gdLst>
                <a:gd name="T0" fmla="*/ 215 w 216"/>
                <a:gd name="T1" fmla="*/ 482 h 507"/>
                <a:gd name="T2" fmla="*/ 215 w 216"/>
                <a:gd name="T3" fmla="*/ 482 h 507"/>
                <a:gd name="T4" fmla="*/ 193 w 216"/>
                <a:gd name="T5" fmla="*/ 506 h 507"/>
                <a:gd name="T6" fmla="*/ 193 w 216"/>
                <a:gd name="T7" fmla="*/ 506 h 507"/>
                <a:gd name="T8" fmla="*/ 155 w 216"/>
                <a:gd name="T9" fmla="*/ 496 h 507"/>
                <a:gd name="T10" fmla="*/ 155 w 216"/>
                <a:gd name="T11" fmla="*/ 496 h 507"/>
                <a:gd name="T12" fmla="*/ 7 w 216"/>
                <a:gd name="T13" fmla="*/ 47 h 507"/>
                <a:gd name="T14" fmla="*/ 7 w 216"/>
                <a:gd name="T15" fmla="*/ 47 h 507"/>
                <a:gd name="T16" fmla="*/ 23 w 216"/>
                <a:gd name="T17" fmla="*/ 7 h 507"/>
                <a:gd name="T18" fmla="*/ 23 w 216"/>
                <a:gd name="T19" fmla="*/ 7 h 507"/>
                <a:gd name="T20" fmla="*/ 63 w 216"/>
                <a:gd name="T21" fmla="*/ 22 h 507"/>
                <a:gd name="T22" fmla="*/ 63 w 216"/>
                <a:gd name="T23" fmla="*/ 22 h 507"/>
                <a:gd name="T24" fmla="*/ 215 w 216"/>
                <a:gd name="T25" fmla="*/ 48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507">
                  <a:moveTo>
                    <a:pt x="215" y="482"/>
                  </a:moveTo>
                  <a:lnTo>
                    <a:pt x="215" y="482"/>
                  </a:lnTo>
                  <a:cubicBezTo>
                    <a:pt x="208" y="491"/>
                    <a:pt x="201" y="498"/>
                    <a:pt x="193" y="506"/>
                  </a:cubicBezTo>
                  <a:lnTo>
                    <a:pt x="193" y="506"/>
                  </a:lnTo>
                  <a:cubicBezTo>
                    <a:pt x="193" y="506"/>
                    <a:pt x="179" y="504"/>
                    <a:pt x="155" y="496"/>
                  </a:cubicBezTo>
                  <a:lnTo>
                    <a:pt x="155" y="496"/>
                  </a:lnTo>
                  <a:cubicBezTo>
                    <a:pt x="127" y="376"/>
                    <a:pt x="81" y="220"/>
                    <a:pt x="7" y="47"/>
                  </a:cubicBezTo>
                  <a:lnTo>
                    <a:pt x="7" y="47"/>
                  </a:lnTo>
                  <a:cubicBezTo>
                    <a:pt x="0" y="31"/>
                    <a:pt x="7" y="13"/>
                    <a:pt x="23" y="7"/>
                  </a:cubicBezTo>
                  <a:lnTo>
                    <a:pt x="23" y="7"/>
                  </a:lnTo>
                  <a:cubicBezTo>
                    <a:pt x="38" y="0"/>
                    <a:pt x="56" y="7"/>
                    <a:pt x="63" y="22"/>
                  </a:cubicBezTo>
                  <a:lnTo>
                    <a:pt x="63" y="22"/>
                  </a:lnTo>
                  <a:cubicBezTo>
                    <a:pt x="139" y="201"/>
                    <a:pt x="186" y="360"/>
                    <a:pt x="215" y="48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3" name="Freeform 22">
              <a:extLst>
                <a:ext uri="{FF2B5EF4-FFF2-40B4-BE49-F238E27FC236}">
                  <a16:creationId xmlns:a16="http://schemas.microsoft.com/office/drawing/2014/main" id="{33E83F87-C695-9B43-9E59-C0F9BB767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9571" y="1552828"/>
              <a:ext cx="276203" cy="357043"/>
            </a:xfrm>
            <a:custGeom>
              <a:avLst/>
              <a:gdLst>
                <a:gd name="T0" fmla="*/ 267 w 634"/>
                <a:gd name="T1" fmla="*/ 813 h 822"/>
                <a:gd name="T2" fmla="*/ 267 w 634"/>
                <a:gd name="T3" fmla="*/ 813 h 822"/>
                <a:gd name="T4" fmla="*/ 237 w 634"/>
                <a:gd name="T5" fmla="*/ 821 h 822"/>
                <a:gd name="T6" fmla="*/ 237 w 634"/>
                <a:gd name="T7" fmla="*/ 821 h 822"/>
                <a:gd name="T8" fmla="*/ 210 w 634"/>
                <a:gd name="T9" fmla="*/ 792 h 822"/>
                <a:gd name="T10" fmla="*/ 210 w 634"/>
                <a:gd name="T11" fmla="*/ 792 h 822"/>
                <a:gd name="T12" fmla="*/ 445 w 634"/>
                <a:gd name="T13" fmla="*/ 0 h 822"/>
                <a:gd name="T14" fmla="*/ 445 w 634"/>
                <a:gd name="T15" fmla="*/ 0 h 822"/>
                <a:gd name="T16" fmla="*/ 267 w 634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4" h="822">
                  <a:moveTo>
                    <a:pt x="267" y="813"/>
                  </a:moveTo>
                  <a:lnTo>
                    <a:pt x="267" y="813"/>
                  </a:lnTo>
                  <a:cubicBezTo>
                    <a:pt x="258" y="816"/>
                    <a:pt x="248" y="818"/>
                    <a:pt x="237" y="821"/>
                  </a:cubicBezTo>
                  <a:lnTo>
                    <a:pt x="237" y="821"/>
                  </a:lnTo>
                  <a:cubicBezTo>
                    <a:pt x="237" y="821"/>
                    <a:pt x="226" y="811"/>
                    <a:pt x="210" y="792"/>
                  </a:cubicBezTo>
                  <a:lnTo>
                    <a:pt x="210" y="792"/>
                  </a:lnTo>
                  <a:cubicBezTo>
                    <a:pt x="142" y="708"/>
                    <a:pt x="0" y="442"/>
                    <a:pt x="445" y="0"/>
                  </a:cubicBezTo>
                  <a:lnTo>
                    <a:pt x="445" y="0"/>
                  </a:lnTo>
                  <a:cubicBezTo>
                    <a:pt x="445" y="0"/>
                    <a:pt x="633" y="698"/>
                    <a:pt x="267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4" name="Freeform 23">
              <a:extLst>
                <a:ext uri="{FF2B5EF4-FFF2-40B4-BE49-F238E27FC236}">
                  <a16:creationId xmlns:a16="http://schemas.microsoft.com/office/drawing/2014/main" id="{34B7C0A1-8232-2545-9116-A0ADC2B73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0052" y="1686124"/>
              <a:ext cx="80956" cy="223747"/>
            </a:xfrm>
            <a:custGeom>
              <a:avLst/>
              <a:gdLst>
                <a:gd name="T0" fmla="*/ 57 w 187"/>
                <a:gd name="T1" fmla="*/ 507 h 516"/>
                <a:gd name="T2" fmla="*/ 57 w 187"/>
                <a:gd name="T3" fmla="*/ 507 h 516"/>
                <a:gd name="T4" fmla="*/ 27 w 187"/>
                <a:gd name="T5" fmla="*/ 515 h 516"/>
                <a:gd name="T6" fmla="*/ 27 w 187"/>
                <a:gd name="T7" fmla="*/ 515 h 516"/>
                <a:gd name="T8" fmla="*/ 0 w 187"/>
                <a:gd name="T9" fmla="*/ 486 h 516"/>
                <a:gd name="T10" fmla="*/ 0 w 187"/>
                <a:gd name="T11" fmla="*/ 486 h 516"/>
                <a:gd name="T12" fmla="*/ 123 w 187"/>
                <a:gd name="T13" fmla="*/ 28 h 516"/>
                <a:gd name="T14" fmla="*/ 123 w 187"/>
                <a:gd name="T15" fmla="*/ 28 h 516"/>
                <a:gd name="T16" fmla="*/ 158 w 187"/>
                <a:gd name="T17" fmla="*/ 4 h 516"/>
                <a:gd name="T18" fmla="*/ 158 w 187"/>
                <a:gd name="T19" fmla="*/ 4 h 516"/>
                <a:gd name="T20" fmla="*/ 183 w 187"/>
                <a:gd name="T21" fmla="*/ 39 h 516"/>
                <a:gd name="T22" fmla="*/ 183 w 187"/>
                <a:gd name="T23" fmla="*/ 39 h 516"/>
                <a:gd name="T24" fmla="*/ 57 w 187"/>
                <a:gd name="T25" fmla="*/ 50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6">
                  <a:moveTo>
                    <a:pt x="57" y="507"/>
                  </a:moveTo>
                  <a:lnTo>
                    <a:pt x="57" y="507"/>
                  </a:lnTo>
                  <a:cubicBezTo>
                    <a:pt x="48" y="510"/>
                    <a:pt x="38" y="512"/>
                    <a:pt x="27" y="515"/>
                  </a:cubicBezTo>
                  <a:lnTo>
                    <a:pt x="27" y="515"/>
                  </a:lnTo>
                  <a:cubicBezTo>
                    <a:pt x="27" y="515"/>
                    <a:pt x="16" y="505"/>
                    <a:pt x="0" y="486"/>
                  </a:cubicBezTo>
                  <a:lnTo>
                    <a:pt x="0" y="486"/>
                  </a:lnTo>
                  <a:cubicBezTo>
                    <a:pt x="43" y="370"/>
                    <a:pt x="90" y="214"/>
                    <a:pt x="123" y="28"/>
                  </a:cubicBezTo>
                  <a:lnTo>
                    <a:pt x="123" y="28"/>
                  </a:lnTo>
                  <a:cubicBezTo>
                    <a:pt x="126" y="11"/>
                    <a:pt x="142" y="0"/>
                    <a:pt x="158" y="4"/>
                  </a:cubicBezTo>
                  <a:lnTo>
                    <a:pt x="158" y="4"/>
                  </a:lnTo>
                  <a:cubicBezTo>
                    <a:pt x="175" y="7"/>
                    <a:pt x="186" y="23"/>
                    <a:pt x="183" y="39"/>
                  </a:cubicBezTo>
                  <a:lnTo>
                    <a:pt x="183" y="39"/>
                  </a:lnTo>
                  <a:cubicBezTo>
                    <a:pt x="149" y="229"/>
                    <a:pt x="101" y="388"/>
                    <a:pt x="57" y="50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5" name="Freeform 24">
              <a:extLst>
                <a:ext uri="{FF2B5EF4-FFF2-40B4-BE49-F238E27FC236}">
                  <a16:creationId xmlns:a16="http://schemas.microsoft.com/office/drawing/2014/main" id="{CEAA8EB8-3095-3C47-BC33-2C30F4175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9034" y="1690885"/>
              <a:ext cx="309539" cy="260245"/>
            </a:xfrm>
            <a:custGeom>
              <a:avLst/>
              <a:gdLst>
                <a:gd name="T0" fmla="*/ 55 w 712"/>
                <a:gd name="T1" fmla="*/ 512 h 594"/>
                <a:gd name="T2" fmla="*/ 55 w 712"/>
                <a:gd name="T3" fmla="*/ 512 h 594"/>
                <a:gd name="T4" fmla="*/ 61 w 712"/>
                <a:gd name="T5" fmla="*/ 543 h 594"/>
                <a:gd name="T6" fmla="*/ 61 w 712"/>
                <a:gd name="T7" fmla="*/ 543 h 594"/>
                <a:gd name="T8" fmla="*/ 99 w 712"/>
                <a:gd name="T9" fmla="*/ 555 h 594"/>
                <a:gd name="T10" fmla="*/ 99 w 712"/>
                <a:gd name="T11" fmla="*/ 555 h 594"/>
                <a:gd name="T12" fmla="*/ 711 w 712"/>
                <a:gd name="T13" fmla="*/ 0 h 594"/>
                <a:gd name="T14" fmla="*/ 711 w 712"/>
                <a:gd name="T15" fmla="*/ 0 h 594"/>
                <a:gd name="T16" fmla="*/ 55 w 712"/>
                <a:gd name="T17" fmla="*/ 512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2" h="594">
                  <a:moveTo>
                    <a:pt x="55" y="512"/>
                  </a:moveTo>
                  <a:lnTo>
                    <a:pt x="55" y="512"/>
                  </a:lnTo>
                  <a:cubicBezTo>
                    <a:pt x="56" y="522"/>
                    <a:pt x="58" y="532"/>
                    <a:pt x="61" y="543"/>
                  </a:cubicBezTo>
                  <a:lnTo>
                    <a:pt x="61" y="543"/>
                  </a:lnTo>
                  <a:cubicBezTo>
                    <a:pt x="61" y="543"/>
                    <a:pt x="75" y="549"/>
                    <a:pt x="99" y="555"/>
                  </a:cubicBezTo>
                  <a:lnTo>
                    <a:pt x="99" y="555"/>
                  </a:lnTo>
                  <a:cubicBezTo>
                    <a:pt x="204" y="580"/>
                    <a:pt x="505" y="593"/>
                    <a:pt x="711" y="0"/>
                  </a:cubicBezTo>
                  <a:lnTo>
                    <a:pt x="711" y="0"/>
                  </a:lnTo>
                  <a:cubicBezTo>
                    <a:pt x="711" y="0"/>
                    <a:pt x="0" y="133"/>
                    <a:pt x="55" y="51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6" name="Freeform 25">
              <a:extLst>
                <a:ext uri="{FF2B5EF4-FFF2-40B4-BE49-F238E27FC236}">
                  <a16:creationId xmlns:a16="http://schemas.microsoft.com/office/drawing/2014/main" id="{FED598FD-10B5-2344-81FE-F70F88745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2845" y="1771815"/>
              <a:ext cx="182548" cy="161859"/>
            </a:xfrm>
            <a:custGeom>
              <a:avLst/>
              <a:gdLst>
                <a:gd name="T0" fmla="*/ 0 w 421"/>
                <a:gd name="T1" fmla="*/ 326 h 370"/>
                <a:gd name="T2" fmla="*/ 0 w 421"/>
                <a:gd name="T3" fmla="*/ 326 h 370"/>
                <a:gd name="T4" fmla="*/ 6 w 421"/>
                <a:gd name="T5" fmla="*/ 357 h 370"/>
                <a:gd name="T6" fmla="*/ 6 w 421"/>
                <a:gd name="T7" fmla="*/ 357 h 370"/>
                <a:gd name="T8" fmla="*/ 44 w 421"/>
                <a:gd name="T9" fmla="*/ 369 h 370"/>
                <a:gd name="T10" fmla="*/ 44 w 421"/>
                <a:gd name="T11" fmla="*/ 369 h 370"/>
                <a:gd name="T12" fmla="*/ 403 w 421"/>
                <a:gd name="T13" fmla="*/ 60 h 370"/>
                <a:gd name="T14" fmla="*/ 403 w 421"/>
                <a:gd name="T15" fmla="*/ 60 h 370"/>
                <a:gd name="T16" fmla="*/ 410 w 421"/>
                <a:gd name="T17" fmla="*/ 17 h 370"/>
                <a:gd name="T18" fmla="*/ 410 w 421"/>
                <a:gd name="T19" fmla="*/ 17 h 370"/>
                <a:gd name="T20" fmla="*/ 367 w 421"/>
                <a:gd name="T21" fmla="*/ 10 h 370"/>
                <a:gd name="T22" fmla="*/ 367 w 421"/>
                <a:gd name="T23" fmla="*/ 10 h 370"/>
                <a:gd name="T24" fmla="*/ 0 w 421"/>
                <a:gd name="T25" fmla="*/ 326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1" h="370">
                  <a:moveTo>
                    <a:pt x="0" y="326"/>
                  </a:moveTo>
                  <a:lnTo>
                    <a:pt x="0" y="326"/>
                  </a:lnTo>
                  <a:cubicBezTo>
                    <a:pt x="1" y="336"/>
                    <a:pt x="3" y="346"/>
                    <a:pt x="6" y="357"/>
                  </a:cubicBezTo>
                  <a:lnTo>
                    <a:pt x="6" y="357"/>
                  </a:lnTo>
                  <a:cubicBezTo>
                    <a:pt x="6" y="357"/>
                    <a:pt x="20" y="363"/>
                    <a:pt x="44" y="369"/>
                  </a:cubicBezTo>
                  <a:lnTo>
                    <a:pt x="44" y="369"/>
                  </a:lnTo>
                  <a:cubicBezTo>
                    <a:pt x="130" y="280"/>
                    <a:pt x="250" y="170"/>
                    <a:pt x="403" y="60"/>
                  </a:cubicBezTo>
                  <a:lnTo>
                    <a:pt x="403" y="60"/>
                  </a:lnTo>
                  <a:cubicBezTo>
                    <a:pt x="416" y="50"/>
                    <a:pt x="420" y="31"/>
                    <a:pt x="410" y="17"/>
                  </a:cubicBezTo>
                  <a:lnTo>
                    <a:pt x="410" y="17"/>
                  </a:lnTo>
                  <a:cubicBezTo>
                    <a:pt x="400" y="4"/>
                    <a:pt x="381" y="0"/>
                    <a:pt x="367" y="10"/>
                  </a:cubicBezTo>
                  <a:lnTo>
                    <a:pt x="367" y="10"/>
                  </a:lnTo>
                  <a:cubicBezTo>
                    <a:pt x="210" y="124"/>
                    <a:pt x="88" y="236"/>
                    <a:pt x="0" y="3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7" name="Freeform 26">
              <a:extLst>
                <a:ext uri="{FF2B5EF4-FFF2-40B4-BE49-F238E27FC236}">
                  <a16:creationId xmlns:a16="http://schemas.microsoft.com/office/drawing/2014/main" id="{DF5EAA8C-FBAD-D648-8B5C-40C67CC84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7758" y="1551242"/>
              <a:ext cx="290489" cy="349109"/>
            </a:xfrm>
            <a:custGeom>
              <a:avLst/>
              <a:gdLst>
                <a:gd name="T0" fmla="*/ 243 w 671"/>
                <a:gd name="T1" fmla="*/ 777 h 802"/>
                <a:gd name="T2" fmla="*/ 243 w 671"/>
                <a:gd name="T3" fmla="*/ 777 h 802"/>
                <a:gd name="T4" fmla="*/ 263 w 671"/>
                <a:gd name="T5" fmla="*/ 801 h 802"/>
                <a:gd name="T6" fmla="*/ 263 w 671"/>
                <a:gd name="T7" fmla="*/ 801 h 802"/>
                <a:gd name="T8" fmla="*/ 303 w 671"/>
                <a:gd name="T9" fmla="*/ 791 h 802"/>
                <a:gd name="T10" fmla="*/ 303 w 671"/>
                <a:gd name="T11" fmla="*/ 791 h 802"/>
                <a:gd name="T12" fmla="*/ 540 w 671"/>
                <a:gd name="T13" fmla="*/ 0 h 802"/>
                <a:gd name="T14" fmla="*/ 540 w 671"/>
                <a:gd name="T15" fmla="*/ 0 h 802"/>
                <a:gd name="T16" fmla="*/ 243 w 671"/>
                <a:gd name="T17" fmla="*/ 777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1" h="802">
                  <a:moveTo>
                    <a:pt x="243" y="777"/>
                  </a:moveTo>
                  <a:lnTo>
                    <a:pt x="243" y="777"/>
                  </a:lnTo>
                  <a:cubicBezTo>
                    <a:pt x="249" y="786"/>
                    <a:pt x="256" y="793"/>
                    <a:pt x="263" y="801"/>
                  </a:cubicBezTo>
                  <a:lnTo>
                    <a:pt x="263" y="801"/>
                  </a:lnTo>
                  <a:cubicBezTo>
                    <a:pt x="263" y="801"/>
                    <a:pt x="278" y="799"/>
                    <a:pt x="303" y="791"/>
                  </a:cubicBezTo>
                  <a:lnTo>
                    <a:pt x="303" y="791"/>
                  </a:lnTo>
                  <a:cubicBezTo>
                    <a:pt x="405" y="759"/>
                    <a:pt x="670" y="614"/>
                    <a:pt x="540" y="0"/>
                  </a:cubicBezTo>
                  <a:lnTo>
                    <a:pt x="540" y="0"/>
                  </a:lnTo>
                  <a:cubicBezTo>
                    <a:pt x="540" y="0"/>
                    <a:pt x="0" y="481"/>
                    <a:pt x="243" y="7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88" name="Freeform 27">
              <a:extLst>
                <a:ext uri="{FF2B5EF4-FFF2-40B4-BE49-F238E27FC236}">
                  <a16:creationId xmlns:a16="http://schemas.microsoft.com/office/drawing/2014/main" id="{322ACAFD-5BEA-DB45-98CE-5BC38EB4B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111" y="1678191"/>
              <a:ext cx="95243" cy="220573"/>
            </a:xfrm>
            <a:custGeom>
              <a:avLst/>
              <a:gdLst>
                <a:gd name="T0" fmla="*/ 0 w 215"/>
                <a:gd name="T1" fmla="*/ 482 h 507"/>
                <a:gd name="T2" fmla="*/ 0 w 215"/>
                <a:gd name="T3" fmla="*/ 482 h 507"/>
                <a:gd name="T4" fmla="*/ 20 w 215"/>
                <a:gd name="T5" fmla="*/ 506 h 507"/>
                <a:gd name="T6" fmla="*/ 20 w 215"/>
                <a:gd name="T7" fmla="*/ 506 h 507"/>
                <a:gd name="T8" fmla="*/ 60 w 215"/>
                <a:gd name="T9" fmla="*/ 496 h 507"/>
                <a:gd name="T10" fmla="*/ 60 w 215"/>
                <a:gd name="T11" fmla="*/ 496 h 507"/>
                <a:gd name="T12" fmla="*/ 207 w 215"/>
                <a:gd name="T13" fmla="*/ 47 h 507"/>
                <a:gd name="T14" fmla="*/ 207 w 215"/>
                <a:gd name="T15" fmla="*/ 47 h 507"/>
                <a:gd name="T16" fmla="*/ 191 w 215"/>
                <a:gd name="T17" fmla="*/ 7 h 507"/>
                <a:gd name="T18" fmla="*/ 191 w 215"/>
                <a:gd name="T19" fmla="*/ 7 h 507"/>
                <a:gd name="T20" fmla="*/ 151 w 215"/>
                <a:gd name="T21" fmla="*/ 22 h 507"/>
                <a:gd name="T22" fmla="*/ 151 w 215"/>
                <a:gd name="T23" fmla="*/ 22 h 507"/>
                <a:gd name="T24" fmla="*/ 0 w 215"/>
                <a:gd name="T25" fmla="*/ 48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507">
                  <a:moveTo>
                    <a:pt x="0" y="482"/>
                  </a:moveTo>
                  <a:lnTo>
                    <a:pt x="0" y="482"/>
                  </a:lnTo>
                  <a:cubicBezTo>
                    <a:pt x="6" y="491"/>
                    <a:pt x="13" y="498"/>
                    <a:pt x="20" y="506"/>
                  </a:cubicBezTo>
                  <a:lnTo>
                    <a:pt x="20" y="506"/>
                  </a:lnTo>
                  <a:cubicBezTo>
                    <a:pt x="20" y="506"/>
                    <a:pt x="35" y="504"/>
                    <a:pt x="60" y="496"/>
                  </a:cubicBezTo>
                  <a:lnTo>
                    <a:pt x="60" y="496"/>
                  </a:lnTo>
                  <a:cubicBezTo>
                    <a:pt x="88" y="376"/>
                    <a:pt x="133" y="220"/>
                    <a:pt x="207" y="47"/>
                  </a:cubicBezTo>
                  <a:lnTo>
                    <a:pt x="207" y="47"/>
                  </a:lnTo>
                  <a:cubicBezTo>
                    <a:pt x="214" y="31"/>
                    <a:pt x="207" y="13"/>
                    <a:pt x="191" y="7"/>
                  </a:cubicBezTo>
                  <a:lnTo>
                    <a:pt x="191" y="7"/>
                  </a:lnTo>
                  <a:cubicBezTo>
                    <a:pt x="176" y="0"/>
                    <a:pt x="158" y="7"/>
                    <a:pt x="151" y="22"/>
                  </a:cubicBezTo>
                  <a:lnTo>
                    <a:pt x="151" y="22"/>
                  </a:lnTo>
                  <a:cubicBezTo>
                    <a:pt x="75" y="201"/>
                    <a:pt x="28" y="360"/>
                    <a:pt x="0" y="48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89" name="Freeform 28">
              <a:extLst>
                <a:ext uri="{FF2B5EF4-FFF2-40B4-BE49-F238E27FC236}">
                  <a16:creationId xmlns:a16="http://schemas.microsoft.com/office/drawing/2014/main" id="{9FE8943D-7528-3E43-84D7-51DC56DAE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27" y="1552828"/>
              <a:ext cx="276203" cy="357043"/>
            </a:xfrm>
            <a:custGeom>
              <a:avLst/>
              <a:gdLst>
                <a:gd name="T0" fmla="*/ 365 w 633"/>
                <a:gd name="T1" fmla="*/ 813 h 822"/>
                <a:gd name="T2" fmla="*/ 365 w 633"/>
                <a:gd name="T3" fmla="*/ 813 h 822"/>
                <a:gd name="T4" fmla="*/ 395 w 633"/>
                <a:gd name="T5" fmla="*/ 821 h 822"/>
                <a:gd name="T6" fmla="*/ 395 w 633"/>
                <a:gd name="T7" fmla="*/ 821 h 822"/>
                <a:gd name="T8" fmla="*/ 422 w 633"/>
                <a:gd name="T9" fmla="*/ 792 h 822"/>
                <a:gd name="T10" fmla="*/ 422 w 633"/>
                <a:gd name="T11" fmla="*/ 792 h 822"/>
                <a:gd name="T12" fmla="*/ 187 w 633"/>
                <a:gd name="T13" fmla="*/ 0 h 822"/>
                <a:gd name="T14" fmla="*/ 187 w 633"/>
                <a:gd name="T15" fmla="*/ 0 h 822"/>
                <a:gd name="T16" fmla="*/ 365 w 633"/>
                <a:gd name="T17" fmla="*/ 813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3" h="822">
                  <a:moveTo>
                    <a:pt x="365" y="813"/>
                  </a:moveTo>
                  <a:lnTo>
                    <a:pt x="365" y="813"/>
                  </a:lnTo>
                  <a:cubicBezTo>
                    <a:pt x="374" y="816"/>
                    <a:pt x="384" y="818"/>
                    <a:pt x="395" y="821"/>
                  </a:cubicBezTo>
                  <a:lnTo>
                    <a:pt x="395" y="821"/>
                  </a:lnTo>
                  <a:cubicBezTo>
                    <a:pt x="395" y="821"/>
                    <a:pt x="406" y="811"/>
                    <a:pt x="422" y="792"/>
                  </a:cubicBezTo>
                  <a:lnTo>
                    <a:pt x="422" y="792"/>
                  </a:lnTo>
                  <a:cubicBezTo>
                    <a:pt x="490" y="708"/>
                    <a:pt x="632" y="442"/>
                    <a:pt x="187" y="0"/>
                  </a:cubicBezTo>
                  <a:lnTo>
                    <a:pt x="187" y="0"/>
                  </a:lnTo>
                  <a:cubicBezTo>
                    <a:pt x="187" y="0"/>
                    <a:pt x="0" y="698"/>
                    <a:pt x="365" y="81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190" name="Freeform 29">
              <a:extLst>
                <a:ext uri="{FF2B5EF4-FFF2-40B4-BE49-F238E27FC236}">
                  <a16:creationId xmlns:a16="http://schemas.microsoft.com/office/drawing/2014/main" id="{8F2BACE7-1AC4-6848-9153-42D4A55E4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4107" y="1686124"/>
              <a:ext cx="80956" cy="223747"/>
            </a:xfrm>
            <a:custGeom>
              <a:avLst/>
              <a:gdLst>
                <a:gd name="T0" fmla="*/ 129 w 187"/>
                <a:gd name="T1" fmla="*/ 507 h 516"/>
                <a:gd name="T2" fmla="*/ 129 w 187"/>
                <a:gd name="T3" fmla="*/ 507 h 516"/>
                <a:gd name="T4" fmla="*/ 159 w 187"/>
                <a:gd name="T5" fmla="*/ 515 h 516"/>
                <a:gd name="T6" fmla="*/ 159 w 187"/>
                <a:gd name="T7" fmla="*/ 515 h 516"/>
                <a:gd name="T8" fmla="*/ 186 w 187"/>
                <a:gd name="T9" fmla="*/ 486 h 516"/>
                <a:gd name="T10" fmla="*/ 186 w 187"/>
                <a:gd name="T11" fmla="*/ 486 h 516"/>
                <a:gd name="T12" fmla="*/ 63 w 187"/>
                <a:gd name="T13" fmla="*/ 28 h 516"/>
                <a:gd name="T14" fmla="*/ 63 w 187"/>
                <a:gd name="T15" fmla="*/ 28 h 516"/>
                <a:gd name="T16" fmla="*/ 28 w 187"/>
                <a:gd name="T17" fmla="*/ 4 h 516"/>
                <a:gd name="T18" fmla="*/ 28 w 187"/>
                <a:gd name="T19" fmla="*/ 4 h 516"/>
                <a:gd name="T20" fmla="*/ 3 w 187"/>
                <a:gd name="T21" fmla="*/ 39 h 516"/>
                <a:gd name="T22" fmla="*/ 3 w 187"/>
                <a:gd name="T23" fmla="*/ 39 h 516"/>
                <a:gd name="T24" fmla="*/ 129 w 187"/>
                <a:gd name="T25" fmla="*/ 507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516">
                  <a:moveTo>
                    <a:pt x="129" y="507"/>
                  </a:moveTo>
                  <a:lnTo>
                    <a:pt x="129" y="507"/>
                  </a:lnTo>
                  <a:cubicBezTo>
                    <a:pt x="138" y="510"/>
                    <a:pt x="148" y="512"/>
                    <a:pt x="159" y="515"/>
                  </a:cubicBezTo>
                  <a:lnTo>
                    <a:pt x="159" y="515"/>
                  </a:lnTo>
                  <a:cubicBezTo>
                    <a:pt x="159" y="515"/>
                    <a:pt x="170" y="505"/>
                    <a:pt x="186" y="486"/>
                  </a:cubicBezTo>
                  <a:lnTo>
                    <a:pt x="186" y="486"/>
                  </a:lnTo>
                  <a:cubicBezTo>
                    <a:pt x="143" y="370"/>
                    <a:pt x="96" y="214"/>
                    <a:pt x="63" y="28"/>
                  </a:cubicBezTo>
                  <a:lnTo>
                    <a:pt x="63" y="28"/>
                  </a:lnTo>
                  <a:cubicBezTo>
                    <a:pt x="60" y="11"/>
                    <a:pt x="44" y="0"/>
                    <a:pt x="28" y="4"/>
                  </a:cubicBezTo>
                  <a:lnTo>
                    <a:pt x="28" y="4"/>
                  </a:lnTo>
                  <a:cubicBezTo>
                    <a:pt x="11" y="7"/>
                    <a:pt x="0" y="23"/>
                    <a:pt x="3" y="39"/>
                  </a:cubicBezTo>
                  <a:lnTo>
                    <a:pt x="3" y="39"/>
                  </a:lnTo>
                  <a:cubicBezTo>
                    <a:pt x="37" y="229"/>
                    <a:pt x="85" y="388"/>
                    <a:pt x="129" y="507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1" name="Freeform 30">
              <a:extLst>
                <a:ext uri="{FF2B5EF4-FFF2-40B4-BE49-F238E27FC236}">
                  <a16:creationId xmlns:a16="http://schemas.microsoft.com/office/drawing/2014/main" id="{727742FE-EB46-004D-86E3-4E85871C1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122" y="2641802"/>
              <a:ext cx="718080" cy="455039"/>
            </a:xfrm>
            <a:custGeom>
              <a:avLst/>
              <a:gdLst>
                <a:gd name="T0" fmla="*/ 717644 w 1648"/>
                <a:gd name="T1" fmla="*/ 265875 h 1044"/>
                <a:gd name="T2" fmla="*/ 717644 w 1648"/>
                <a:gd name="T3" fmla="*/ 265875 h 1044"/>
                <a:gd name="T4" fmla="*/ 90631 w 1648"/>
                <a:gd name="T5" fmla="*/ 454603 h 1044"/>
                <a:gd name="T6" fmla="*/ 90631 w 1648"/>
                <a:gd name="T7" fmla="*/ 454603 h 1044"/>
                <a:gd name="T8" fmla="*/ 247058 w 1648"/>
                <a:gd name="T9" fmla="*/ 265875 h 1044"/>
                <a:gd name="T10" fmla="*/ 247058 w 1648"/>
                <a:gd name="T11" fmla="*/ 265875 h 1044"/>
                <a:gd name="T12" fmla="*/ 0 w 1648"/>
                <a:gd name="T13" fmla="*/ 288976 h 1044"/>
                <a:gd name="T14" fmla="*/ 0 w 1648"/>
                <a:gd name="T15" fmla="*/ 288976 h 1044"/>
                <a:gd name="T16" fmla="*/ 494116 w 1648"/>
                <a:gd name="T17" fmla="*/ 0 h 1044"/>
                <a:gd name="T18" fmla="*/ 494116 w 1648"/>
                <a:gd name="T19" fmla="*/ 0 h 1044"/>
                <a:gd name="T20" fmla="*/ 717644 w 1648"/>
                <a:gd name="T21" fmla="*/ 265875 h 10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48" h="1044">
                  <a:moveTo>
                    <a:pt x="1647" y="610"/>
                  </a:moveTo>
                  <a:lnTo>
                    <a:pt x="1647" y="610"/>
                  </a:lnTo>
                  <a:cubicBezTo>
                    <a:pt x="1647" y="610"/>
                    <a:pt x="730" y="725"/>
                    <a:pt x="208" y="1043"/>
                  </a:cubicBezTo>
                  <a:cubicBezTo>
                    <a:pt x="208" y="1043"/>
                    <a:pt x="385" y="729"/>
                    <a:pt x="567" y="610"/>
                  </a:cubicBezTo>
                  <a:cubicBezTo>
                    <a:pt x="567" y="610"/>
                    <a:pt x="304" y="577"/>
                    <a:pt x="0" y="663"/>
                  </a:cubicBezTo>
                  <a:cubicBezTo>
                    <a:pt x="0" y="663"/>
                    <a:pt x="438" y="86"/>
                    <a:pt x="1134" y="0"/>
                  </a:cubicBezTo>
                  <a:cubicBezTo>
                    <a:pt x="1134" y="0"/>
                    <a:pt x="1623" y="360"/>
                    <a:pt x="1647" y="6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2" name="Freeform 31">
              <a:extLst>
                <a:ext uri="{FF2B5EF4-FFF2-40B4-BE49-F238E27FC236}">
                  <a16:creationId xmlns:a16="http://schemas.microsoft.com/office/drawing/2014/main" id="{2996E046-A523-1740-B615-AD124E39F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795" y="2685844"/>
              <a:ext cx="273029" cy="238029"/>
            </a:xfrm>
            <a:custGeom>
              <a:avLst/>
              <a:gdLst>
                <a:gd name="T0" fmla="*/ 0 w 625"/>
                <a:gd name="T1" fmla="*/ 99 h 549"/>
                <a:gd name="T2" fmla="*/ 0 w 625"/>
                <a:gd name="T3" fmla="*/ 99 h 549"/>
                <a:gd name="T4" fmla="*/ 455 w 625"/>
                <a:gd name="T5" fmla="*/ 507 h 549"/>
                <a:gd name="T6" fmla="*/ 455 w 625"/>
                <a:gd name="T7" fmla="*/ 507 h 549"/>
                <a:gd name="T8" fmla="*/ 489 w 625"/>
                <a:gd name="T9" fmla="*/ 0 h 549"/>
                <a:gd name="T10" fmla="*/ 0 w 625"/>
                <a:gd name="T11" fmla="*/ 9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549">
                  <a:moveTo>
                    <a:pt x="0" y="99"/>
                  </a:moveTo>
                  <a:lnTo>
                    <a:pt x="0" y="99"/>
                  </a:lnTo>
                  <a:cubicBezTo>
                    <a:pt x="0" y="99"/>
                    <a:pt x="286" y="467"/>
                    <a:pt x="455" y="507"/>
                  </a:cubicBezTo>
                  <a:lnTo>
                    <a:pt x="455" y="507"/>
                  </a:lnTo>
                  <a:cubicBezTo>
                    <a:pt x="624" y="548"/>
                    <a:pt x="611" y="291"/>
                    <a:pt x="489" y="0"/>
                  </a:cubicBezTo>
                  <a:lnTo>
                    <a:pt x="0" y="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3" name="Freeform 32">
              <a:extLst>
                <a:ext uri="{FF2B5EF4-FFF2-40B4-BE49-F238E27FC236}">
                  <a16:creationId xmlns:a16="http://schemas.microsoft.com/office/drawing/2014/main" id="{43B40D42-60EA-9B46-BBE6-C2E8AA496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321" y="2265481"/>
              <a:ext cx="696959" cy="551039"/>
            </a:xfrm>
            <a:custGeom>
              <a:avLst/>
              <a:gdLst>
                <a:gd name="T0" fmla="*/ 193165 w 1602"/>
                <a:gd name="T1" fmla="*/ 24394 h 1265"/>
                <a:gd name="T2" fmla="*/ 193165 w 1602"/>
                <a:gd name="T3" fmla="*/ 24394 h 1265"/>
                <a:gd name="T4" fmla="*/ 14792 w 1602"/>
                <a:gd name="T5" fmla="*/ 74053 h 1265"/>
                <a:gd name="T6" fmla="*/ 14792 w 1602"/>
                <a:gd name="T7" fmla="*/ 74053 h 1265"/>
                <a:gd name="T8" fmla="*/ 114420 w 1602"/>
                <a:gd name="T9" fmla="*/ 488748 h 1265"/>
                <a:gd name="T10" fmla="*/ 114420 w 1602"/>
                <a:gd name="T11" fmla="*/ 488748 h 1265"/>
                <a:gd name="T12" fmla="*/ 696524 w 1602"/>
                <a:gd name="T13" fmla="*/ 436040 h 1265"/>
                <a:gd name="T14" fmla="*/ 682602 w 1602"/>
                <a:gd name="T15" fmla="*/ 250908 h 1265"/>
                <a:gd name="T16" fmla="*/ 193165 w 1602"/>
                <a:gd name="T17" fmla="*/ 24394 h 1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2" h="1265">
                  <a:moveTo>
                    <a:pt x="444" y="56"/>
                  </a:moveTo>
                  <a:lnTo>
                    <a:pt x="444" y="56"/>
                  </a:lnTo>
                  <a:cubicBezTo>
                    <a:pt x="444" y="56"/>
                    <a:pt x="68" y="0"/>
                    <a:pt x="34" y="170"/>
                  </a:cubicBezTo>
                  <a:cubicBezTo>
                    <a:pt x="0" y="339"/>
                    <a:pt x="61" y="980"/>
                    <a:pt x="263" y="1122"/>
                  </a:cubicBezTo>
                  <a:cubicBezTo>
                    <a:pt x="466" y="1264"/>
                    <a:pt x="1601" y="1001"/>
                    <a:pt x="1601" y="1001"/>
                  </a:cubicBezTo>
                  <a:lnTo>
                    <a:pt x="1569" y="576"/>
                  </a:lnTo>
                  <a:lnTo>
                    <a:pt x="444" y="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4" name="Freeform 33">
              <a:extLst>
                <a:ext uri="{FF2B5EF4-FFF2-40B4-BE49-F238E27FC236}">
                  <a16:creationId xmlns:a16="http://schemas.microsoft.com/office/drawing/2014/main" id="{BE070BD0-0C7E-8F4D-A66C-EEE02BA21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6548" y="2289130"/>
              <a:ext cx="461926" cy="279287"/>
            </a:xfrm>
            <a:custGeom>
              <a:avLst/>
              <a:gdLst>
                <a:gd name="T0" fmla="*/ 0 w 1058"/>
                <a:gd name="T1" fmla="*/ 448 h 646"/>
                <a:gd name="T2" fmla="*/ 0 w 1058"/>
                <a:gd name="T3" fmla="*/ 448 h 646"/>
                <a:gd name="T4" fmla="*/ 1057 w 1058"/>
                <a:gd name="T5" fmla="*/ 520 h 646"/>
                <a:gd name="T6" fmla="*/ 969 w 1058"/>
                <a:gd name="T7" fmla="*/ 0 h 646"/>
                <a:gd name="T8" fmla="*/ 969 w 1058"/>
                <a:gd name="T9" fmla="*/ 0 h 646"/>
                <a:gd name="T10" fmla="*/ 0 w 1058"/>
                <a:gd name="T11" fmla="*/ 44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6">
                  <a:moveTo>
                    <a:pt x="0" y="448"/>
                  </a:moveTo>
                  <a:lnTo>
                    <a:pt x="0" y="448"/>
                  </a:lnTo>
                  <a:cubicBezTo>
                    <a:pt x="0" y="448"/>
                    <a:pt x="528" y="645"/>
                    <a:pt x="1057" y="520"/>
                  </a:cubicBezTo>
                  <a:lnTo>
                    <a:pt x="969" y="0"/>
                  </a:lnTo>
                  <a:lnTo>
                    <a:pt x="969" y="0"/>
                  </a:lnTo>
                  <a:cubicBezTo>
                    <a:pt x="969" y="0"/>
                    <a:pt x="321" y="78"/>
                    <a:pt x="0" y="4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5" name="Freeform 34">
              <a:extLst>
                <a:ext uri="{FF2B5EF4-FFF2-40B4-BE49-F238E27FC236}">
                  <a16:creationId xmlns:a16="http://schemas.microsoft.com/office/drawing/2014/main" id="{A554113D-3855-D94A-A41D-492B087C5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802" y="2641802"/>
              <a:ext cx="718080" cy="455039"/>
            </a:xfrm>
            <a:custGeom>
              <a:avLst/>
              <a:gdLst>
                <a:gd name="T0" fmla="*/ 0 w 1648"/>
                <a:gd name="T1" fmla="*/ 265875 h 1044"/>
                <a:gd name="T2" fmla="*/ 0 w 1648"/>
                <a:gd name="T3" fmla="*/ 265875 h 1044"/>
                <a:gd name="T4" fmla="*/ 627013 w 1648"/>
                <a:gd name="T5" fmla="*/ 454603 h 1044"/>
                <a:gd name="T6" fmla="*/ 627013 w 1648"/>
                <a:gd name="T7" fmla="*/ 454603 h 1044"/>
                <a:gd name="T8" fmla="*/ 470151 w 1648"/>
                <a:gd name="T9" fmla="*/ 265875 h 1044"/>
                <a:gd name="T10" fmla="*/ 470151 w 1648"/>
                <a:gd name="T11" fmla="*/ 265875 h 1044"/>
                <a:gd name="T12" fmla="*/ 717644 w 1648"/>
                <a:gd name="T13" fmla="*/ 288976 h 1044"/>
                <a:gd name="T14" fmla="*/ 717644 w 1648"/>
                <a:gd name="T15" fmla="*/ 288976 h 1044"/>
                <a:gd name="T16" fmla="*/ 223529 w 1648"/>
                <a:gd name="T17" fmla="*/ 0 h 1044"/>
                <a:gd name="T18" fmla="*/ 223529 w 1648"/>
                <a:gd name="T19" fmla="*/ 0 h 1044"/>
                <a:gd name="T20" fmla="*/ 0 w 1648"/>
                <a:gd name="T21" fmla="*/ 265875 h 10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48" h="1044">
                  <a:moveTo>
                    <a:pt x="0" y="610"/>
                  </a:moveTo>
                  <a:lnTo>
                    <a:pt x="0" y="610"/>
                  </a:lnTo>
                  <a:cubicBezTo>
                    <a:pt x="0" y="610"/>
                    <a:pt x="917" y="725"/>
                    <a:pt x="1439" y="1043"/>
                  </a:cubicBezTo>
                  <a:cubicBezTo>
                    <a:pt x="1439" y="1043"/>
                    <a:pt x="1262" y="729"/>
                    <a:pt x="1079" y="610"/>
                  </a:cubicBezTo>
                  <a:cubicBezTo>
                    <a:pt x="1079" y="610"/>
                    <a:pt x="1343" y="577"/>
                    <a:pt x="1647" y="663"/>
                  </a:cubicBezTo>
                  <a:cubicBezTo>
                    <a:pt x="1647" y="663"/>
                    <a:pt x="1209" y="86"/>
                    <a:pt x="513" y="0"/>
                  </a:cubicBezTo>
                  <a:cubicBezTo>
                    <a:pt x="513" y="0"/>
                    <a:pt x="24" y="360"/>
                    <a:pt x="0" y="61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6" name="Freeform 35">
              <a:extLst>
                <a:ext uri="{FF2B5EF4-FFF2-40B4-BE49-F238E27FC236}">
                  <a16:creationId xmlns:a16="http://schemas.microsoft.com/office/drawing/2014/main" id="{E72CD4F9-9E23-364F-A049-71E980267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179" y="2685844"/>
              <a:ext cx="273029" cy="238029"/>
            </a:xfrm>
            <a:custGeom>
              <a:avLst/>
              <a:gdLst>
                <a:gd name="T0" fmla="*/ 624 w 625"/>
                <a:gd name="T1" fmla="*/ 99 h 549"/>
                <a:gd name="T2" fmla="*/ 624 w 625"/>
                <a:gd name="T3" fmla="*/ 99 h 549"/>
                <a:gd name="T4" fmla="*/ 169 w 625"/>
                <a:gd name="T5" fmla="*/ 507 h 549"/>
                <a:gd name="T6" fmla="*/ 169 w 625"/>
                <a:gd name="T7" fmla="*/ 507 h 549"/>
                <a:gd name="T8" fmla="*/ 135 w 625"/>
                <a:gd name="T9" fmla="*/ 0 h 549"/>
                <a:gd name="T10" fmla="*/ 624 w 625"/>
                <a:gd name="T11" fmla="*/ 9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5" h="549">
                  <a:moveTo>
                    <a:pt x="624" y="99"/>
                  </a:moveTo>
                  <a:lnTo>
                    <a:pt x="624" y="99"/>
                  </a:lnTo>
                  <a:cubicBezTo>
                    <a:pt x="624" y="99"/>
                    <a:pt x="337" y="467"/>
                    <a:pt x="169" y="507"/>
                  </a:cubicBezTo>
                  <a:lnTo>
                    <a:pt x="169" y="507"/>
                  </a:lnTo>
                  <a:cubicBezTo>
                    <a:pt x="0" y="548"/>
                    <a:pt x="13" y="291"/>
                    <a:pt x="135" y="0"/>
                  </a:cubicBezTo>
                  <a:lnTo>
                    <a:pt x="624" y="9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7" name="Freeform 36">
              <a:extLst>
                <a:ext uri="{FF2B5EF4-FFF2-40B4-BE49-F238E27FC236}">
                  <a16:creationId xmlns:a16="http://schemas.microsoft.com/office/drawing/2014/main" id="{DF45DEB8-7327-DE44-B5DA-D534887D5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2721" y="2265481"/>
              <a:ext cx="696961" cy="551039"/>
            </a:xfrm>
            <a:custGeom>
              <a:avLst/>
              <a:gdLst>
                <a:gd name="T0" fmla="*/ 503361 w 1602"/>
                <a:gd name="T1" fmla="*/ 24394 h 1265"/>
                <a:gd name="T2" fmla="*/ 503361 w 1602"/>
                <a:gd name="T3" fmla="*/ 24394 h 1265"/>
                <a:gd name="T4" fmla="*/ 681734 w 1602"/>
                <a:gd name="T5" fmla="*/ 74053 h 1265"/>
                <a:gd name="T6" fmla="*/ 681734 w 1602"/>
                <a:gd name="T7" fmla="*/ 74053 h 1265"/>
                <a:gd name="T8" fmla="*/ 581671 w 1602"/>
                <a:gd name="T9" fmla="*/ 488748 h 1265"/>
                <a:gd name="T10" fmla="*/ 581671 w 1602"/>
                <a:gd name="T11" fmla="*/ 488748 h 1265"/>
                <a:gd name="T12" fmla="*/ 0 w 1602"/>
                <a:gd name="T13" fmla="*/ 436040 h 1265"/>
                <a:gd name="T14" fmla="*/ 13922 w 1602"/>
                <a:gd name="T15" fmla="*/ 250908 h 1265"/>
                <a:gd name="T16" fmla="*/ 503361 w 1602"/>
                <a:gd name="T17" fmla="*/ 24394 h 126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2" h="1265">
                  <a:moveTo>
                    <a:pt x="1157" y="56"/>
                  </a:moveTo>
                  <a:lnTo>
                    <a:pt x="1157" y="56"/>
                  </a:lnTo>
                  <a:cubicBezTo>
                    <a:pt x="1157" y="56"/>
                    <a:pt x="1533" y="0"/>
                    <a:pt x="1567" y="170"/>
                  </a:cubicBezTo>
                  <a:cubicBezTo>
                    <a:pt x="1601" y="339"/>
                    <a:pt x="1540" y="980"/>
                    <a:pt x="1337" y="1122"/>
                  </a:cubicBezTo>
                  <a:cubicBezTo>
                    <a:pt x="1134" y="1264"/>
                    <a:pt x="0" y="1001"/>
                    <a:pt x="0" y="1001"/>
                  </a:cubicBezTo>
                  <a:lnTo>
                    <a:pt x="32" y="576"/>
                  </a:lnTo>
                  <a:lnTo>
                    <a:pt x="1157" y="5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98" name="Freeform 37">
              <a:extLst>
                <a:ext uri="{FF2B5EF4-FFF2-40B4-BE49-F238E27FC236}">
                  <a16:creationId xmlns:a16="http://schemas.microsoft.com/office/drawing/2014/main" id="{D379B7A4-AC37-5648-A5E8-F8C3DEC27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5529" y="2289130"/>
              <a:ext cx="461927" cy="279287"/>
            </a:xfrm>
            <a:custGeom>
              <a:avLst/>
              <a:gdLst>
                <a:gd name="T0" fmla="*/ 1057 w 1058"/>
                <a:gd name="T1" fmla="*/ 448 h 646"/>
                <a:gd name="T2" fmla="*/ 1057 w 1058"/>
                <a:gd name="T3" fmla="*/ 448 h 646"/>
                <a:gd name="T4" fmla="*/ 0 w 1058"/>
                <a:gd name="T5" fmla="*/ 520 h 646"/>
                <a:gd name="T6" fmla="*/ 88 w 1058"/>
                <a:gd name="T7" fmla="*/ 0 h 646"/>
                <a:gd name="T8" fmla="*/ 88 w 1058"/>
                <a:gd name="T9" fmla="*/ 0 h 646"/>
                <a:gd name="T10" fmla="*/ 1057 w 1058"/>
                <a:gd name="T11" fmla="*/ 448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8" h="646">
                  <a:moveTo>
                    <a:pt x="1057" y="448"/>
                  </a:moveTo>
                  <a:lnTo>
                    <a:pt x="1057" y="448"/>
                  </a:lnTo>
                  <a:cubicBezTo>
                    <a:pt x="1057" y="448"/>
                    <a:pt x="528" y="645"/>
                    <a:pt x="0" y="520"/>
                  </a:cubicBezTo>
                  <a:lnTo>
                    <a:pt x="88" y="0"/>
                  </a:lnTo>
                  <a:lnTo>
                    <a:pt x="88" y="0"/>
                  </a:lnTo>
                  <a:cubicBezTo>
                    <a:pt x="88" y="0"/>
                    <a:pt x="736" y="78"/>
                    <a:pt x="1057" y="4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>
                <a:latin typeface="+mn-lt"/>
              </a:endParaRPr>
            </a:p>
          </p:txBody>
        </p:sp>
        <p:sp>
          <p:nvSpPr>
            <p:cNvPr id="199" name="Freeform 38">
              <a:extLst>
                <a:ext uri="{FF2B5EF4-FFF2-40B4-BE49-F238E27FC236}">
                  <a16:creationId xmlns:a16="http://schemas.microsoft.com/office/drawing/2014/main" id="{4D617030-E8E3-2341-896E-E76111090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761" y="1670281"/>
              <a:ext cx="2580480" cy="814080"/>
            </a:xfrm>
            <a:custGeom>
              <a:avLst/>
              <a:gdLst>
                <a:gd name="T0" fmla="*/ 2580045 w 5926"/>
                <a:gd name="T1" fmla="*/ 380281 h 1871"/>
                <a:gd name="T2" fmla="*/ 2514292 w 5926"/>
                <a:gd name="T3" fmla="*/ 813645 h 1871"/>
                <a:gd name="T4" fmla="*/ 2514292 w 5926"/>
                <a:gd name="T5" fmla="*/ 813645 h 1871"/>
                <a:gd name="T6" fmla="*/ 2053149 w 5926"/>
                <a:gd name="T7" fmla="*/ 651786 h 1871"/>
                <a:gd name="T8" fmla="*/ 2053149 w 5926"/>
                <a:gd name="T9" fmla="*/ 651786 h 1871"/>
                <a:gd name="T10" fmla="*/ 527331 w 5926"/>
                <a:gd name="T11" fmla="*/ 651786 h 1871"/>
                <a:gd name="T12" fmla="*/ 527331 w 5926"/>
                <a:gd name="T13" fmla="*/ 651786 h 1871"/>
                <a:gd name="T14" fmla="*/ 65753 w 5926"/>
                <a:gd name="T15" fmla="*/ 813645 h 1871"/>
                <a:gd name="T16" fmla="*/ 0 w 5926"/>
                <a:gd name="T17" fmla="*/ 380281 h 1871"/>
                <a:gd name="T18" fmla="*/ 0 w 5926"/>
                <a:gd name="T19" fmla="*/ 380281 h 1871"/>
                <a:gd name="T20" fmla="*/ 1290240 w 5926"/>
                <a:gd name="T21" fmla="*/ 0 h 1871"/>
                <a:gd name="T22" fmla="*/ 1290240 w 5926"/>
                <a:gd name="T23" fmla="*/ 0 h 1871"/>
                <a:gd name="T24" fmla="*/ 2580045 w 5926"/>
                <a:gd name="T25" fmla="*/ 380281 h 18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26" h="1871">
                  <a:moveTo>
                    <a:pt x="5925" y="874"/>
                  </a:moveTo>
                  <a:lnTo>
                    <a:pt x="5774" y="1870"/>
                  </a:lnTo>
                  <a:cubicBezTo>
                    <a:pt x="5446" y="1708"/>
                    <a:pt x="5076" y="1587"/>
                    <a:pt x="4715" y="1498"/>
                  </a:cubicBezTo>
                  <a:cubicBezTo>
                    <a:pt x="3564" y="1214"/>
                    <a:pt x="2361" y="1214"/>
                    <a:pt x="1211" y="1498"/>
                  </a:cubicBezTo>
                  <a:cubicBezTo>
                    <a:pt x="849" y="1587"/>
                    <a:pt x="479" y="1708"/>
                    <a:pt x="151" y="1870"/>
                  </a:cubicBezTo>
                  <a:lnTo>
                    <a:pt x="0" y="874"/>
                  </a:lnTo>
                  <a:cubicBezTo>
                    <a:pt x="0" y="874"/>
                    <a:pt x="774" y="0"/>
                    <a:pt x="2963" y="0"/>
                  </a:cubicBezTo>
                  <a:cubicBezTo>
                    <a:pt x="5248" y="0"/>
                    <a:pt x="5925" y="874"/>
                    <a:pt x="5925" y="87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ES_tradnl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331661" y="2642839"/>
            <a:ext cx="7528677" cy="1533939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590616"/>
              </a:avLst>
            </a:prstTxWarp>
            <a:spAutoFit/>
          </a:bodyPr>
          <a:lstStyle/>
          <a:p>
            <a:pPr algn="ctr"/>
            <a:r>
              <a:rPr lang="en-US" sz="4400" b="1" spc="300" dirty="0">
                <a:solidFill>
                  <a:schemeClr val="bg1"/>
                </a:solidFill>
                <a:latin typeface="Happy Monkey" panose="02000500000000020004" pitchFamily="2" charset="0"/>
                <a:ea typeface="Nunito Bold" charset="0"/>
                <a:cs typeface="Arima Madurai Black" pitchFamily="2" charset="77"/>
              </a:rPr>
              <a:t>2. </a:t>
            </a:r>
            <a:r>
              <a:rPr lang="ko-KR" altLang="en-US" sz="4400" b="1" spc="300" dirty="0">
                <a:solidFill>
                  <a:schemeClr val="bg1"/>
                </a:solidFill>
                <a:latin typeface="Happy Monkey" panose="02000500000000020004" pitchFamily="2" charset="0"/>
                <a:ea typeface="Nunito Bold" charset="0"/>
                <a:cs typeface="Arima Madurai Black" pitchFamily="2" charset="77"/>
              </a:rPr>
              <a:t>팀 구성 및 역할</a:t>
            </a:r>
            <a:endParaRPr lang="en-US" sz="4400" b="1" spc="300" dirty="0">
              <a:solidFill>
                <a:schemeClr val="bg1"/>
              </a:solidFill>
              <a:latin typeface="Happy Monkey" panose="02000500000000020004" pitchFamily="2" charset="0"/>
              <a:ea typeface="Nunito Bold" charset="0"/>
              <a:cs typeface="Arima Madurai Blac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388727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29116B-0C95-45FD-902C-E7ABDD361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885029"/>
              </p:ext>
            </p:extLst>
          </p:nvPr>
        </p:nvGraphicFramePr>
        <p:xfrm>
          <a:off x="954490" y="908636"/>
          <a:ext cx="10283019" cy="5040727"/>
        </p:xfrm>
        <a:graphic>
          <a:graphicData uri="http://schemas.openxmlformats.org/drawingml/2006/table">
            <a:tbl>
              <a:tblPr/>
              <a:tblGrid>
                <a:gridCol w="1779555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  <a:gridCol w="8503464">
                  <a:extLst>
                    <a:ext uri="{9D8B030D-6E8A-4147-A177-3AD203B41FA5}">
                      <a16:colId xmlns:a16="http://schemas.microsoft.com/office/drawing/2014/main" val="214799246"/>
                    </a:ext>
                  </a:extLst>
                </a:gridCol>
              </a:tblGrid>
              <a:tr h="53043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이름</a:t>
                      </a:r>
                    </a:p>
                  </a:txBody>
                  <a:tcPr marL="4215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역할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100226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cs typeface="Arima Madurai Light" pitchFamily="2" charset="77"/>
                        </a:rPr>
                        <a:t>❣ 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정수경</a:t>
                      </a:r>
                      <a:endParaRPr lang="en-US" altLang="ko-KR" sz="16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 리더</a:t>
                      </a: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Deep learning model (RNN, LSTM)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Web service 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개발 </a:t>
                      </a: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(Django, MySQL)</a:t>
                      </a: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035900"/>
                  </a:ext>
                </a:extLst>
              </a:tr>
              <a:tr h="100226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cs typeface="Arima Madurai Light" pitchFamily="2" charset="77"/>
                        </a:rPr>
                        <a:t>🐷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김민재</a:t>
                      </a:r>
                      <a:endParaRPr lang="en-US" altLang="ko-KR" sz="16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</a:t>
                      </a: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Deep learning model (RNN, LSTM)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Web service 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개발 </a:t>
                      </a: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(Django, MySQL)</a:t>
                      </a: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869406"/>
                  </a:ext>
                </a:extLst>
              </a:tr>
              <a:tr h="1252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cs typeface="Arima Madurai Light" pitchFamily="2" charset="77"/>
                        </a:rPr>
                        <a:t>🐷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유창호</a:t>
                      </a:r>
                      <a:endParaRPr lang="en-US" altLang="ko-KR" sz="16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</a:t>
                      </a: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Deep learning model (RNN, LSTM, BERT)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PPT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제작</a:t>
                      </a:r>
                      <a:endParaRPr lang="en-US" altLang="ko-KR" sz="16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225215"/>
                  </a:ext>
                </a:extLst>
              </a:tr>
              <a:tr h="1252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cs typeface="Arima Madurai Light" pitchFamily="2" charset="77"/>
                        </a:rPr>
                        <a:t>🐷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최창훈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</a:t>
                      </a: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Deep learning model (RNN, LSTM, BERT, </a:t>
                      </a:r>
                      <a:r>
                        <a:rPr lang="en-US" altLang="ko-KR" sz="1600" b="1" i="0" u="none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KoBERT</a:t>
                      </a: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Web service </a:t>
                      </a: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개발 </a:t>
                      </a:r>
                      <a:r>
                        <a:rPr lang="en-US" altLang="ko-KR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(Django)</a:t>
                      </a: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6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피드백 총괄</a:t>
                      </a:r>
                      <a:endParaRPr lang="en-US" altLang="ko-KR" sz="16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4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92011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rgbClr val="475870"/>
      </a:dk1>
      <a:lt1>
        <a:srgbClr val="FFF7EE"/>
      </a:lt1>
      <a:dk2>
        <a:srgbClr val="354153"/>
      </a:dk2>
      <a:lt2>
        <a:srgbClr val="FFF7EE"/>
      </a:lt2>
      <a:accent1>
        <a:srgbClr val="F17B71"/>
      </a:accent1>
      <a:accent2>
        <a:srgbClr val="5590C6"/>
      </a:accent2>
      <a:accent3>
        <a:srgbClr val="4FBC9E"/>
      </a:accent3>
      <a:accent4>
        <a:srgbClr val="E75144"/>
      </a:accent4>
      <a:accent5>
        <a:srgbClr val="1373AA"/>
      </a:accent5>
      <a:accent6>
        <a:srgbClr val="18948B"/>
      </a:accent6>
      <a:hlink>
        <a:srgbClr val="024589"/>
      </a:hlink>
      <a:folHlink>
        <a:srgbClr val="1384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2532</TotalTime>
  <Words>1986</Words>
  <Application>Microsoft Office PowerPoint</Application>
  <PresentationFormat>와이드스크린</PresentationFormat>
  <Paragraphs>435</Paragraphs>
  <Slides>60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5" baseType="lpstr">
      <vt:lpstr>Arima Madurai Light</vt:lpstr>
      <vt:lpstr>Gill Sans</vt:lpstr>
      <vt:lpstr>Happy Monkey</vt:lpstr>
      <vt:lpstr>Libre Caslon Display Regular</vt:lpstr>
      <vt:lpstr>Noto Sans KR Bold</vt:lpstr>
      <vt:lpstr>Roboto</vt:lpstr>
      <vt:lpstr>Roboto Bold</vt:lpstr>
      <vt:lpstr>Roboto Light</vt:lpstr>
      <vt:lpstr>Roboto Regular</vt:lpstr>
      <vt:lpstr>나눔스퀘어 Bold</vt:lpstr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유창호</cp:lastModifiedBy>
  <cp:revision>513</cp:revision>
  <cp:lastPrinted>2021-04-23T04:50:20Z</cp:lastPrinted>
  <dcterms:created xsi:type="dcterms:W3CDTF">2018-12-21T22:04:22Z</dcterms:created>
  <dcterms:modified xsi:type="dcterms:W3CDTF">2021-04-26T09:15:11Z</dcterms:modified>
</cp:coreProperties>
</file>